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6070600" cy="4572000"/>
  <p:notesSz cx="6070600" cy="457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890" y="0"/>
            <a:ext cx="4960819" cy="4572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495" y="0"/>
            <a:ext cx="4953609" cy="4572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159C3-2DFB-870C-1B6B-D20EF15D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6" y="1333076"/>
            <a:ext cx="4552950" cy="18426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Natural Language 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1533" y="3683190"/>
            <a:ext cx="2367534" cy="18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631603"/>
            <a:ext cx="5429815" cy="330879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722" y="428978"/>
            <a:ext cx="5351154" cy="37140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223644"/>
            <a:ext cx="5429815" cy="212471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76200"/>
            <a:ext cx="5562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19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69723"/>
            <a:ext cx="5429815" cy="283255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963352"/>
            <a:ext cx="5429815" cy="264529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89320"/>
            <a:ext cx="5429815" cy="299335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 descr="A close-up of a questionnaire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69882"/>
            <a:ext cx="5429815" cy="30322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69882"/>
            <a:ext cx="5429815" cy="30322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016692"/>
            <a:ext cx="5429815" cy="253861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69882"/>
            <a:ext cx="5429815" cy="303223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75658"/>
            <a:ext cx="5429815" cy="282068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40399"/>
            <a:ext cx="5429815" cy="289120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051951"/>
            <a:ext cx="5429815" cy="246809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299" y="428978"/>
            <a:ext cx="4364000" cy="37140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89320"/>
            <a:ext cx="5429815" cy="2993359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510312"/>
            <a:ext cx="5429815" cy="155137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39031"/>
            <a:ext cx="5429815" cy="309393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39031"/>
            <a:ext cx="5429815" cy="309393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58332"/>
            <a:ext cx="5429815" cy="305533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71436"/>
            <a:ext cx="5429815" cy="282912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087209"/>
            <a:ext cx="5429815" cy="239758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39031"/>
            <a:ext cx="5429815" cy="309393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583619"/>
            <a:ext cx="5429815" cy="340476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48696"/>
            <a:ext cx="5429815" cy="287460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143" y="428978"/>
            <a:ext cx="4920313" cy="371404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051951"/>
            <a:ext cx="5429815" cy="246809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36102" y="612177"/>
            <a:ext cx="351593" cy="3909023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35777" y="428978"/>
            <a:ext cx="209278" cy="377927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7863" y="428978"/>
            <a:ext cx="5443973" cy="35946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56" y="1497471"/>
            <a:ext cx="4812288" cy="145826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40399"/>
            <a:ext cx="5429815" cy="289120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74290"/>
            <a:ext cx="5429815" cy="30234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40399"/>
            <a:ext cx="5429815" cy="289120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05141"/>
            <a:ext cx="5429815" cy="29617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334019"/>
            <a:ext cx="5429815" cy="190396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40399"/>
            <a:ext cx="5429815" cy="289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981434"/>
            <a:ext cx="5429815" cy="260913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228243"/>
            <a:ext cx="5429815" cy="211551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053951"/>
            <a:ext cx="5429815" cy="246409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749589"/>
            <a:ext cx="5429815" cy="307282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40399"/>
            <a:ext cx="5429815" cy="289120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05141"/>
            <a:ext cx="5429815" cy="296171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946175"/>
            <a:ext cx="5429815" cy="267964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475053"/>
            <a:ext cx="5429815" cy="162189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311417"/>
            <a:ext cx="5429815" cy="194916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946175"/>
            <a:ext cx="5429815" cy="267964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05141"/>
            <a:ext cx="5429815" cy="29617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05141"/>
            <a:ext cx="5429815" cy="29617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087209"/>
            <a:ext cx="5429815" cy="23975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180421"/>
            <a:ext cx="5429815" cy="221115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263502"/>
            <a:ext cx="5429815" cy="20449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459475" y="1572"/>
            <a:ext cx="934417" cy="117733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08443" y="4076897"/>
            <a:ext cx="430245" cy="3213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19" y="3814072"/>
            <a:ext cx="1126270" cy="757927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1142881"/>
            <a:ext cx="5429815" cy="228623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906999"/>
            <a:ext cx="5429815" cy="275800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93739"/>
            <a:ext cx="5429815" cy="278452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706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187294" y="-169113"/>
            <a:ext cx="910011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443962" y="281430"/>
            <a:ext cx="321340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00817" y="436760"/>
            <a:ext cx="342303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658828" y="0"/>
            <a:ext cx="1411772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1554" y="4077000"/>
            <a:ext cx="744143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92" y="893739"/>
            <a:ext cx="5429815" cy="278452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198" y="4302095"/>
            <a:ext cx="405753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Calibri</vt:lpstr>
      <vt:lpstr>Office Theme</vt:lpstr>
      <vt:lpstr>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Thomas J Varghese</dc:creator>
  <cp:lastModifiedBy>Thomas J Varghese</cp:lastModifiedBy>
  <cp:revision>1</cp:revision>
  <dcterms:created xsi:type="dcterms:W3CDTF">2023-07-28T18:43:59Z</dcterms:created>
  <dcterms:modified xsi:type="dcterms:W3CDTF">2023-07-28T18:48:35Z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2023-07-28T00:00:00Z</vt:filetime>
  </property>
  <property fmtid="{D5CDD505-2E9C-101B-9397-08002B2CF9AE}" pid="3" name="LastSaved">
    <vt:filetime>2023-07-28T00:00:00Z</vt:filetime>
  </property>
</Properties>
</file>