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6070600" cy="4572000"/>
  <p:notesSz cx="60706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890" y="0"/>
            <a:ext cx="4960819" cy="4572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95" y="0"/>
            <a:ext cx="4953609" cy="4572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30E9E-1126-DA7C-0072-BBC35741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6" y="1333076"/>
            <a:ext cx="4552950" cy="18426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RNN and 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1533" y="3683190"/>
            <a:ext cx="2367534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9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 rotWithShape="1">
          <a:blip r:embed="rId2" cstate="print"/>
          <a:srcRect l="8481" r="10073" b="-4"/>
          <a:stretch/>
        </p:blipFill>
        <p:spPr>
          <a:xfrm>
            <a:off x="347508" y="428978"/>
            <a:ext cx="5375583" cy="37140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 descr="A diagram of several different colored squares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RNN and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and LSTM</dc:title>
  <dc:creator>Thomas J Varghese</dc:creator>
  <cp:lastModifiedBy>Thomas J Varghese</cp:lastModifiedBy>
  <cp:revision>1</cp:revision>
  <dcterms:created xsi:type="dcterms:W3CDTF">2023-07-28T18:50:22Z</dcterms:created>
  <dcterms:modified xsi:type="dcterms:W3CDTF">2023-07-28T18:53:15Z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2023-07-28T00:00:00Z</vt:filetime>
  </property>
  <property fmtid="{D5CDD505-2E9C-101B-9397-08002B2CF9AE}" pid="3" name="LastSaved">
    <vt:filetime>2023-07-28T00:00:00Z</vt:filetime>
  </property>
</Properties>
</file>