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4"/>
  </p:sldMasterIdLst>
  <p:notesMasterIdLst>
    <p:notesMasterId r:id="rId18"/>
  </p:notesMasterIdLst>
  <p:sldIdLst>
    <p:sldId id="257" r:id="rId5"/>
    <p:sldId id="327" r:id="rId6"/>
    <p:sldId id="337" r:id="rId7"/>
    <p:sldId id="393" r:id="rId8"/>
    <p:sldId id="410" r:id="rId9"/>
    <p:sldId id="409" r:id="rId10"/>
    <p:sldId id="397" r:id="rId11"/>
    <p:sldId id="411" r:id="rId12"/>
    <p:sldId id="412" r:id="rId13"/>
    <p:sldId id="402" r:id="rId14"/>
    <p:sldId id="403" r:id="rId15"/>
    <p:sldId id="413" r:id="rId16"/>
    <p:sldId id="266" r:id="rId17"/>
  </p:sldIdLst>
  <p:sldSz cx="9144000" cy="5143500" type="screen16x9"/>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3D0CB37-1E44-7A40-AF2B-75D1EE2673DA}">
          <p14:sldIdLst>
            <p14:sldId id="257"/>
            <p14:sldId id="327"/>
            <p14:sldId id="337"/>
            <p14:sldId id="393"/>
            <p14:sldId id="410"/>
            <p14:sldId id="409"/>
            <p14:sldId id="397"/>
            <p14:sldId id="411"/>
            <p14:sldId id="412"/>
            <p14:sldId id="402"/>
            <p14:sldId id="403"/>
            <p14:sldId id="413"/>
            <p14:sldId id="2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AA22EB-9993-4C96-BE60-5ABDF31AE32C}" v="45" dt="2020-08-20T17:26:58.0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01" autoAdjust="0"/>
    <p:restoredTop sz="94660"/>
  </p:normalViewPr>
  <p:slideViewPr>
    <p:cSldViewPr snapToGrid="0">
      <p:cViewPr varScale="1">
        <p:scale>
          <a:sx n="73" d="100"/>
          <a:sy n="73" d="100"/>
        </p:scale>
        <p:origin x="79" y="45"/>
      </p:cViewPr>
      <p:guideLst>
        <p:guide orient="horz" pos="1620"/>
        <p:guide pos="2880"/>
      </p:guideLst>
    </p:cSldViewPr>
  </p:slideViewPr>
  <p:notesTextViewPr>
    <p:cViewPr>
      <p:scale>
        <a:sx n="1" d="1"/>
        <a:sy n="1" d="1"/>
      </p:scale>
      <p:origin x="0" y="0"/>
    </p:cViewPr>
  </p:notesTextViewPr>
  <p:sorterViewPr>
    <p:cViewPr>
      <p:scale>
        <a:sx n="100" d="100"/>
        <a:sy n="100" d="100"/>
      </p:scale>
      <p:origin x="0" y="-1426"/>
    </p:cViewPr>
  </p:sorterViewPr>
  <p:notesViewPr>
    <p:cSldViewPr snapToGrid="0">
      <p:cViewPr varScale="1">
        <p:scale>
          <a:sx n="66" d="100"/>
          <a:sy n="66" d="100"/>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y" userId="419affcb-e8d5-482b-9575-a9b849c68a33" providerId="ADAL" clId="{3DAA22EB-9993-4C96-BE60-5ABDF31AE32C}"/>
    <pc:docChg chg="undo custSel mod addSld delSld modSld sldOrd modMainMaster modSection">
      <pc:chgData name="Harry" userId="419affcb-e8d5-482b-9575-a9b849c68a33" providerId="ADAL" clId="{3DAA22EB-9993-4C96-BE60-5ABDF31AE32C}" dt="2020-08-20T17:27:29.481" v="7429" actId="1036"/>
      <pc:docMkLst>
        <pc:docMk/>
      </pc:docMkLst>
      <pc:sldChg chg="modSp mod">
        <pc:chgData name="Harry" userId="419affcb-e8d5-482b-9575-a9b849c68a33" providerId="ADAL" clId="{3DAA22EB-9993-4C96-BE60-5ABDF31AE32C}" dt="2020-08-20T17:01:37.097" v="5297" actId="20577"/>
        <pc:sldMkLst>
          <pc:docMk/>
          <pc:sldMk cId="2389144751" sldId="257"/>
        </pc:sldMkLst>
        <pc:spChg chg="mod">
          <ac:chgData name="Harry" userId="419affcb-e8d5-482b-9575-a9b849c68a33" providerId="ADAL" clId="{3DAA22EB-9993-4C96-BE60-5ABDF31AE32C}" dt="2020-08-18T23:27:43.746" v="3"/>
          <ac:spMkLst>
            <pc:docMk/>
            <pc:sldMk cId="2389144751" sldId="257"/>
            <ac:spMk id="5" creationId="{00000000-0000-0000-0000-000000000000}"/>
          </ac:spMkLst>
        </pc:spChg>
        <pc:spChg chg="mod">
          <ac:chgData name="Harry" userId="419affcb-e8d5-482b-9575-a9b849c68a33" providerId="ADAL" clId="{3DAA22EB-9993-4C96-BE60-5ABDF31AE32C}" dt="2020-08-20T17:01:37.097" v="5297" actId="20577"/>
          <ac:spMkLst>
            <pc:docMk/>
            <pc:sldMk cId="2389144751" sldId="257"/>
            <ac:spMk id="9" creationId="{0FAB808F-237E-4B2A-870C-5B9CBA77BA83}"/>
          </ac:spMkLst>
        </pc:spChg>
      </pc:sldChg>
      <pc:sldChg chg="modSp del mod">
        <pc:chgData name="Harry" userId="419affcb-e8d5-482b-9575-a9b849c68a33" providerId="ADAL" clId="{3DAA22EB-9993-4C96-BE60-5ABDF31AE32C}" dt="2020-08-20T16:59:42.004" v="5240" actId="47"/>
        <pc:sldMkLst>
          <pc:docMk/>
          <pc:sldMk cId="4293568218" sldId="258"/>
        </pc:sldMkLst>
        <pc:spChg chg="mod">
          <ac:chgData name="Harry" userId="419affcb-e8d5-482b-9575-a9b849c68a33" providerId="ADAL" clId="{3DAA22EB-9993-4C96-BE60-5ABDF31AE32C}" dt="2020-08-19T16:25:58.704" v="976" actId="27636"/>
          <ac:spMkLst>
            <pc:docMk/>
            <pc:sldMk cId="4293568218" sldId="258"/>
            <ac:spMk id="2" creationId="{0A3B6AA6-29AA-468A-A63B-DF3C9653B038}"/>
          </ac:spMkLst>
        </pc:spChg>
      </pc:sldChg>
      <pc:sldChg chg="modSp mod chgLayout">
        <pc:chgData name="Harry" userId="419affcb-e8d5-482b-9575-a9b849c68a33" providerId="ADAL" clId="{3DAA22EB-9993-4C96-BE60-5ABDF31AE32C}" dt="2020-08-19T19:22:57.139" v="4581" actId="20577"/>
        <pc:sldMkLst>
          <pc:docMk/>
          <pc:sldMk cId="1860663250" sldId="327"/>
        </pc:sldMkLst>
        <pc:spChg chg="mod ord">
          <ac:chgData name="Harry" userId="419affcb-e8d5-482b-9575-a9b849c68a33" providerId="ADAL" clId="{3DAA22EB-9993-4C96-BE60-5ABDF31AE32C}" dt="2020-08-19T19:22:57.139" v="4581" actId="20577"/>
          <ac:spMkLst>
            <pc:docMk/>
            <pc:sldMk cId="1860663250" sldId="327"/>
            <ac:spMk id="2" creationId="{00000000-0000-0000-0000-000000000000}"/>
          </ac:spMkLst>
        </pc:spChg>
        <pc:spChg chg="mod ord">
          <ac:chgData name="Harry" userId="419affcb-e8d5-482b-9575-a9b849c68a33" providerId="ADAL" clId="{3DAA22EB-9993-4C96-BE60-5ABDF31AE32C}" dt="2020-08-19T19:09:45.380" v="3704" actId="700"/>
          <ac:spMkLst>
            <pc:docMk/>
            <pc:sldMk cId="1860663250" sldId="327"/>
            <ac:spMk id="3" creationId="{00000000-0000-0000-0000-000000000000}"/>
          </ac:spMkLst>
        </pc:spChg>
      </pc:sldChg>
      <pc:sldChg chg="modSp mod ord">
        <pc:chgData name="Harry" userId="419affcb-e8d5-482b-9575-a9b849c68a33" providerId="ADAL" clId="{3DAA22EB-9993-4C96-BE60-5ABDF31AE32C}" dt="2020-08-20T16:38:21.524" v="4700" actId="20577"/>
        <pc:sldMkLst>
          <pc:docMk/>
          <pc:sldMk cId="1893360218" sldId="337"/>
        </pc:sldMkLst>
        <pc:spChg chg="mod">
          <ac:chgData name="Harry" userId="419affcb-e8d5-482b-9575-a9b849c68a33" providerId="ADAL" clId="{3DAA22EB-9993-4C96-BE60-5ABDF31AE32C}" dt="2020-08-20T16:34:47.052" v="4589" actId="20577"/>
          <ac:spMkLst>
            <pc:docMk/>
            <pc:sldMk cId="1893360218" sldId="337"/>
            <ac:spMk id="3" creationId="{00000000-0000-0000-0000-000000000000}"/>
          </ac:spMkLst>
        </pc:spChg>
        <pc:spChg chg="mod">
          <ac:chgData name="Harry" userId="419affcb-e8d5-482b-9575-a9b849c68a33" providerId="ADAL" clId="{3DAA22EB-9993-4C96-BE60-5ABDF31AE32C}" dt="2020-08-20T16:38:21.524" v="4700" actId="20577"/>
          <ac:spMkLst>
            <pc:docMk/>
            <pc:sldMk cId="1893360218" sldId="337"/>
            <ac:spMk id="4" creationId="{00000000-0000-0000-0000-000000000000}"/>
          </ac:spMkLst>
        </pc:spChg>
      </pc:sldChg>
      <pc:sldChg chg="del">
        <pc:chgData name="Harry" userId="419affcb-e8d5-482b-9575-a9b849c68a33" providerId="ADAL" clId="{3DAA22EB-9993-4C96-BE60-5ABDF31AE32C}" dt="2020-08-18T23:42:37.064" v="716" actId="47"/>
        <pc:sldMkLst>
          <pc:docMk/>
          <pc:sldMk cId="1243347295" sldId="350"/>
        </pc:sldMkLst>
      </pc:sldChg>
      <pc:sldChg chg="del">
        <pc:chgData name="Harry" userId="419affcb-e8d5-482b-9575-a9b849c68a33" providerId="ADAL" clId="{3DAA22EB-9993-4C96-BE60-5ABDF31AE32C}" dt="2020-08-20T17:00:04.948" v="5252" actId="47"/>
        <pc:sldMkLst>
          <pc:docMk/>
          <pc:sldMk cId="3201970179" sldId="385"/>
        </pc:sldMkLst>
      </pc:sldChg>
      <pc:sldChg chg="modSp del mod">
        <pc:chgData name="Harry" userId="419affcb-e8d5-482b-9575-a9b849c68a33" providerId="ADAL" clId="{3DAA22EB-9993-4C96-BE60-5ABDF31AE32C}" dt="2020-08-20T16:59:55.815" v="5246" actId="47"/>
        <pc:sldMkLst>
          <pc:docMk/>
          <pc:sldMk cId="2415691976" sldId="386"/>
        </pc:sldMkLst>
        <pc:spChg chg="mod">
          <ac:chgData name="Harry" userId="419affcb-e8d5-482b-9575-a9b849c68a33" providerId="ADAL" clId="{3DAA22EB-9993-4C96-BE60-5ABDF31AE32C}" dt="2020-08-19T16:28:02.421" v="984" actId="27636"/>
          <ac:spMkLst>
            <pc:docMk/>
            <pc:sldMk cId="2415691976" sldId="386"/>
            <ac:spMk id="2" creationId="{0A3B6AA6-29AA-468A-A63B-DF3C9653B038}"/>
          </ac:spMkLst>
        </pc:spChg>
      </pc:sldChg>
      <pc:sldChg chg="modSp del mod">
        <pc:chgData name="Harry" userId="419affcb-e8d5-482b-9575-a9b849c68a33" providerId="ADAL" clId="{3DAA22EB-9993-4C96-BE60-5ABDF31AE32C}" dt="2020-08-20T16:59:57.009" v="5247" actId="47"/>
        <pc:sldMkLst>
          <pc:docMk/>
          <pc:sldMk cId="3629402791" sldId="387"/>
        </pc:sldMkLst>
        <pc:spChg chg="mod">
          <ac:chgData name="Harry" userId="419affcb-e8d5-482b-9575-a9b849c68a33" providerId="ADAL" clId="{3DAA22EB-9993-4C96-BE60-5ABDF31AE32C}" dt="2020-08-19T16:28:02.424" v="985" actId="27636"/>
          <ac:spMkLst>
            <pc:docMk/>
            <pc:sldMk cId="3629402791" sldId="387"/>
            <ac:spMk id="2" creationId="{0A3B6AA6-29AA-468A-A63B-DF3C9653B038}"/>
          </ac:spMkLst>
        </pc:spChg>
      </pc:sldChg>
      <pc:sldChg chg="modSp del mod">
        <pc:chgData name="Harry" userId="419affcb-e8d5-482b-9575-a9b849c68a33" providerId="ADAL" clId="{3DAA22EB-9993-4C96-BE60-5ABDF31AE32C}" dt="2020-08-20T17:00:00.312" v="5250" actId="47"/>
        <pc:sldMkLst>
          <pc:docMk/>
          <pc:sldMk cId="429797662" sldId="388"/>
        </pc:sldMkLst>
        <pc:spChg chg="mod">
          <ac:chgData name="Harry" userId="419affcb-e8d5-482b-9575-a9b849c68a33" providerId="ADAL" clId="{3DAA22EB-9993-4C96-BE60-5ABDF31AE32C}" dt="2020-08-19T16:28:02.437" v="986" actId="27636"/>
          <ac:spMkLst>
            <pc:docMk/>
            <pc:sldMk cId="429797662" sldId="388"/>
            <ac:spMk id="2" creationId="{0A3B6AA6-29AA-468A-A63B-DF3C9653B038}"/>
          </ac:spMkLst>
        </pc:spChg>
      </pc:sldChg>
      <pc:sldChg chg="del">
        <pc:chgData name="Harry" userId="419affcb-e8d5-482b-9575-a9b849c68a33" providerId="ADAL" clId="{3DAA22EB-9993-4C96-BE60-5ABDF31AE32C}" dt="2020-08-20T16:59:58.437" v="5248" actId="47"/>
        <pc:sldMkLst>
          <pc:docMk/>
          <pc:sldMk cId="82745237" sldId="389"/>
        </pc:sldMkLst>
      </pc:sldChg>
      <pc:sldChg chg="del">
        <pc:chgData name="Harry" userId="419affcb-e8d5-482b-9575-a9b849c68a33" providerId="ADAL" clId="{3DAA22EB-9993-4C96-BE60-5ABDF31AE32C}" dt="2020-08-20T17:00:02.485" v="5251" actId="47"/>
        <pc:sldMkLst>
          <pc:docMk/>
          <pc:sldMk cId="3547020407" sldId="391"/>
        </pc:sldMkLst>
      </pc:sldChg>
      <pc:sldChg chg="del">
        <pc:chgData name="Harry" userId="419affcb-e8d5-482b-9575-a9b849c68a33" providerId="ADAL" clId="{3DAA22EB-9993-4C96-BE60-5ABDF31AE32C}" dt="2020-08-20T16:59:59.406" v="5249" actId="47"/>
        <pc:sldMkLst>
          <pc:docMk/>
          <pc:sldMk cId="1380480500" sldId="392"/>
        </pc:sldMkLst>
      </pc:sldChg>
      <pc:sldChg chg="addSp delSp modSp mod">
        <pc:chgData name="Harry" userId="419affcb-e8d5-482b-9575-a9b849c68a33" providerId="ADAL" clId="{3DAA22EB-9993-4C96-BE60-5ABDF31AE32C}" dt="2020-08-19T16:18:53.698" v="761" actId="20577"/>
        <pc:sldMkLst>
          <pc:docMk/>
          <pc:sldMk cId="3120467430" sldId="393"/>
        </pc:sldMkLst>
        <pc:spChg chg="add del">
          <ac:chgData name="Harry" userId="419affcb-e8d5-482b-9575-a9b849c68a33" providerId="ADAL" clId="{3DAA22EB-9993-4C96-BE60-5ABDF31AE32C}" dt="2020-08-18T23:49:43.248" v="719"/>
          <ac:spMkLst>
            <pc:docMk/>
            <pc:sldMk cId="3120467430" sldId="393"/>
            <ac:spMk id="2" creationId="{D2E58F21-660F-4C18-AED2-063E660EA1E8}"/>
          </ac:spMkLst>
        </pc:spChg>
        <pc:spChg chg="mod">
          <ac:chgData name="Harry" userId="419affcb-e8d5-482b-9575-a9b849c68a33" providerId="ADAL" clId="{3DAA22EB-9993-4C96-BE60-5ABDF31AE32C}" dt="2020-08-19T16:12:24.482" v="730" actId="122"/>
          <ac:spMkLst>
            <pc:docMk/>
            <pc:sldMk cId="3120467430" sldId="393"/>
            <ac:spMk id="3" creationId="{00000000-0000-0000-0000-000000000000}"/>
          </ac:spMkLst>
        </pc:spChg>
        <pc:spChg chg="add del">
          <ac:chgData name="Harry" userId="419affcb-e8d5-482b-9575-a9b849c68a33" providerId="ADAL" clId="{3DAA22EB-9993-4C96-BE60-5ABDF31AE32C}" dt="2020-08-18T23:49:47.317" v="721"/>
          <ac:spMkLst>
            <pc:docMk/>
            <pc:sldMk cId="3120467430" sldId="393"/>
            <ac:spMk id="4" creationId="{145A3C80-7ED7-4CB7-8833-06026D87D64C}"/>
          </ac:spMkLst>
        </pc:spChg>
        <pc:spChg chg="mod">
          <ac:chgData name="Harry" userId="419affcb-e8d5-482b-9575-a9b849c68a33" providerId="ADAL" clId="{3DAA22EB-9993-4C96-BE60-5ABDF31AE32C}" dt="2020-08-19T16:18:53.698" v="761" actId="20577"/>
          <ac:spMkLst>
            <pc:docMk/>
            <pc:sldMk cId="3120467430" sldId="393"/>
            <ac:spMk id="7" creationId="{611A35B7-B1F1-4AE2-AB9D-D543FFF98A4C}"/>
          </ac:spMkLst>
        </pc:spChg>
      </pc:sldChg>
      <pc:sldChg chg="del">
        <pc:chgData name="Harry" userId="419affcb-e8d5-482b-9575-a9b849c68a33" providerId="ADAL" clId="{3DAA22EB-9993-4C96-BE60-5ABDF31AE32C}" dt="2020-08-20T16:59:54.186" v="5245" actId="47"/>
        <pc:sldMkLst>
          <pc:docMk/>
          <pc:sldMk cId="1901695218" sldId="394"/>
        </pc:sldMkLst>
      </pc:sldChg>
      <pc:sldChg chg="del">
        <pc:chgData name="Harry" userId="419affcb-e8d5-482b-9575-a9b849c68a33" providerId="ADAL" clId="{3DAA22EB-9993-4C96-BE60-5ABDF31AE32C}" dt="2020-08-20T17:00:06.278" v="5253" actId="47"/>
        <pc:sldMkLst>
          <pc:docMk/>
          <pc:sldMk cId="3189061308" sldId="395"/>
        </pc:sldMkLst>
      </pc:sldChg>
      <pc:sldChg chg="del">
        <pc:chgData name="Harry" userId="419affcb-e8d5-482b-9575-a9b849c68a33" providerId="ADAL" clId="{3DAA22EB-9993-4C96-BE60-5ABDF31AE32C}" dt="2020-08-20T16:59:45.053" v="5242" actId="47"/>
        <pc:sldMkLst>
          <pc:docMk/>
          <pc:sldMk cId="3914721423" sldId="396"/>
        </pc:sldMkLst>
      </pc:sldChg>
      <pc:sldChg chg="addSp delSp modSp mod modClrScheme chgLayout">
        <pc:chgData name="Harry" userId="419affcb-e8d5-482b-9575-a9b849c68a33" providerId="ADAL" clId="{3DAA22EB-9993-4C96-BE60-5ABDF31AE32C}" dt="2020-08-19T16:54:09.466" v="1537" actId="20577"/>
        <pc:sldMkLst>
          <pc:docMk/>
          <pc:sldMk cId="196590030" sldId="397"/>
        </pc:sldMkLst>
        <pc:spChg chg="mod ord">
          <ac:chgData name="Harry" userId="419affcb-e8d5-482b-9575-a9b849c68a33" providerId="ADAL" clId="{3DAA22EB-9993-4C96-BE60-5ABDF31AE32C}" dt="2020-08-19T16:54:09.466" v="1537" actId="20577"/>
          <ac:spMkLst>
            <pc:docMk/>
            <pc:sldMk cId="196590030" sldId="397"/>
            <ac:spMk id="3" creationId="{00000000-0000-0000-0000-000000000000}"/>
          </ac:spMkLst>
        </pc:spChg>
        <pc:spChg chg="add del mod ord">
          <ac:chgData name="Harry" userId="419affcb-e8d5-482b-9575-a9b849c68a33" providerId="ADAL" clId="{3DAA22EB-9993-4C96-BE60-5ABDF31AE32C}" dt="2020-08-19T16:10:22.301" v="725" actId="700"/>
          <ac:spMkLst>
            <pc:docMk/>
            <pc:sldMk cId="196590030" sldId="397"/>
            <ac:spMk id="8" creationId="{8644B9B7-2861-4E7B-A65D-3355DBC099CD}"/>
          </ac:spMkLst>
        </pc:spChg>
        <pc:spChg chg="add del mod ord">
          <ac:chgData name="Harry" userId="419affcb-e8d5-482b-9575-a9b849c68a33" providerId="ADAL" clId="{3DAA22EB-9993-4C96-BE60-5ABDF31AE32C}" dt="2020-08-19T16:11:06.217" v="726" actId="22"/>
          <ac:spMkLst>
            <pc:docMk/>
            <pc:sldMk cId="196590030" sldId="397"/>
            <ac:spMk id="9" creationId="{453A21EE-1C8C-43A2-924C-D92F8A21990F}"/>
          </ac:spMkLst>
        </pc:spChg>
        <pc:spChg chg="add del mod ord">
          <ac:chgData name="Harry" userId="419affcb-e8d5-482b-9575-a9b849c68a33" providerId="ADAL" clId="{3DAA22EB-9993-4C96-BE60-5ABDF31AE32C}" dt="2020-08-19T16:11:41.824" v="727"/>
          <ac:spMkLst>
            <pc:docMk/>
            <pc:sldMk cId="196590030" sldId="397"/>
            <ac:spMk id="10" creationId="{BFB66C84-C224-4783-B017-2A5FD63AF9EB}"/>
          </ac:spMkLst>
        </pc:spChg>
        <pc:spChg chg="add mod">
          <ac:chgData name="Harry" userId="419affcb-e8d5-482b-9575-a9b849c68a33" providerId="ADAL" clId="{3DAA22EB-9993-4C96-BE60-5ABDF31AE32C}" dt="2020-08-19T16:48:26.444" v="1285" actId="1076"/>
          <ac:spMkLst>
            <pc:docMk/>
            <pc:sldMk cId="196590030" sldId="397"/>
            <ac:spMk id="17" creationId="{557BD468-009C-41F6-9F30-476089D59436}"/>
          </ac:spMkLst>
        </pc:spChg>
        <pc:spChg chg="add mod">
          <ac:chgData name="Harry" userId="419affcb-e8d5-482b-9575-a9b849c68a33" providerId="ADAL" clId="{3DAA22EB-9993-4C96-BE60-5ABDF31AE32C}" dt="2020-08-19T16:50:30.490" v="1306" actId="1036"/>
          <ac:spMkLst>
            <pc:docMk/>
            <pc:sldMk cId="196590030" sldId="397"/>
            <ac:spMk id="19" creationId="{56A9D11A-5503-44CF-AD8C-0427F78F38B8}"/>
          </ac:spMkLst>
        </pc:spChg>
        <pc:graphicFrameChg chg="add mod modGraphic">
          <ac:chgData name="Harry" userId="419affcb-e8d5-482b-9575-a9b849c68a33" providerId="ADAL" clId="{3DAA22EB-9993-4C96-BE60-5ABDF31AE32C}" dt="2020-08-19T16:46:22.038" v="1279" actId="14734"/>
          <ac:graphicFrameMkLst>
            <pc:docMk/>
            <pc:sldMk cId="196590030" sldId="397"/>
            <ac:graphicFrameMk id="15" creationId="{3F8FE9D8-3FF7-4CBD-A8C0-AB8DE85A0512}"/>
          </ac:graphicFrameMkLst>
        </pc:graphicFrameChg>
        <pc:picChg chg="del">
          <ac:chgData name="Harry" userId="419affcb-e8d5-482b-9575-a9b849c68a33" providerId="ADAL" clId="{3DAA22EB-9993-4C96-BE60-5ABDF31AE32C}" dt="2020-08-19T16:10:05.358" v="724" actId="478"/>
          <ac:picMkLst>
            <pc:docMk/>
            <pc:sldMk cId="196590030" sldId="397"/>
            <ac:picMk id="6" creationId="{C233E4D1-B616-427E-B508-7FE6144317DB}"/>
          </ac:picMkLst>
        </pc:picChg>
        <pc:picChg chg="add mod modCrop">
          <ac:chgData name="Harry" userId="419affcb-e8d5-482b-9575-a9b849c68a33" providerId="ADAL" clId="{3DAA22EB-9993-4C96-BE60-5ABDF31AE32C}" dt="2020-08-19T16:47:24.175" v="1283" actId="732"/>
          <ac:picMkLst>
            <pc:docMk/>
            <pc:sldMk cId="196590030" sldId="397"/>
            <ac:picMk id="14" creationId="{53506117-2831-4CF2-8120-4B93ED4D541B}"/>
          </ac:picMkLst>
        </pc:picChg>
      </pc:sldChg>
      <pc:sldChg chg="del">
        <pc:chgData name="Harry" userId="419affcb-e8d5-482b-9575-a9b849c68a33" providerId="ADAL" clId="{3DAA22EB-9993-4C96-BE60-5ABDF31AE32C}" dt="2020-08-20T16:59:46.934" v="5243" actId="47"/>
        <pc:sldMkLst>
          <pc:docMk/>
          <pc:sldMk cId="1517288302" sldId="398"/>
        </pc:sldMkLst>
      </pc:sldChg>
      <pc:sldChg chg="del">
        <pc:chgData name="Harry" userId="419affcb-e8d5-482b-9575-a9b849c68a33" providerId="ADAL" clId="{3DAA22EB-9993-4C96-BE60-5ABDF31AE32C}" dt="2020-08-20T16:59:48.483" v="5244" actId="47"/>
        <pc:sldMkLst>
          <pc:docMk/>
          <pc:sldMk cId="2984377675" sldId="399"/>
        </pc:sldMkLst>
      </pc:sldChg>
      <pc:sldChg chg="del">
        <pc:chgData name="Harry" userId="419affcb-e8d5-482b-9575-a9b849c68a33" providerId="ADAL" clId="{3DAA22EB-9993-4C96-BE60-5ABDF31AE32C}" dt="2020-08-20T16:59:35.063" v="5238" actId="47"/>
        <pc:sldMkLst>
          <pc:docMk/>
          <pc:sldMk cId="333062164" sldId="401"/>
        </pc:sldMkLst>
      </pc:sldChg>
      <pc:sldChg chg="modSp mod">
        <pc:chgData name="Harry" userId="419affcb-e8d5-482b-9575-a9b849c68a33" providerId="ADAL" clId="{3DAA22EB-9993-4C96-BE60-5ABDF31AE32C}" dt="2020-08-19T17:33:31.887" v="3702" actId="20577"/>
        <pc:sldMkLst>
          <pc:docMk/>
          <pc:sldMk cId="2205916442" sldId="402"/>
        </pc:sldMkLst>
        <pc:spChg chg="mod">
          <ac:chgData name="Harry" userId="419affcb-e8d5-482b-9575-a9b849c68a33" providerId="ADAL" clId="{3DAA22EB-9993-4C96-BE60-5ABDF31AE32C}" dt="2020-08-19T17:33:31.887" v="3702" actId="20577"/>
          <ac:spMkLst>
            <pc:docMk/>
            <pc:sldMk cId="2205916442" sldId="402"/>
            <ac:spMk id="3" creationId="{023449ED-E27F-4956-9718-8A570DBBD8B3}"/>
          </ac:spMkLst>
        </pc:spChg>
      </pc:sldChg>
      <pc:sldChg chg="addSp delSp modSp mod">
        <pc:chgData name="Harry" userId="419affcb-e8d5-482b-9575-a9b849c68a33" providerId="ADAL" clId="{3DAA22EB-9993-4C96-BE60-5ABDF31AE32C}" dt="2020-08-20T17:27:29.481" v="7429" actId="1036"/>
        <pc:sldMkLst>
          <pc:docMk/>
          <pc:sldMk cId="272600465" sldId="403"/>
        </pc:sldMkLst>
        <pc:spChg chg="add mod">
          <ac:chgData name="Harry" userId="419affcb-e8d5-482b-9575-a9b849c68a33" providerId="ADAL" clId="{3DAA22EB-9993-4C96-BE60-5ABDF31AE32C}" dt="2020-08-20T17:25:42.503" v="7384" actId="207"/>
          <ac:spMkLst>
            <pc:docMk/>
            <pc:sldMk cId="272600465" sldId="403"/>
            <ac:spMk id="2" creationId="{3F25E20C-BEDC-4C2E-817D-A0C91B78DD39}"/>
          </ac:spMkLst>
        </pc:spChg>
        <pc:spChg chg="mod">
          <ac:chgData name="Harry" userId="419affcb-e8d5-482b-9575-a9b849c68a33" providerId="ADAL" clId="{3DAA22EB-9993-4C96-BE60-5ABDF31AE32C}" dt="2020-08-20T17:27:19.119" v="7399" actId="6549"/>
          <ac:spMkLst>
            <pc:docMk/>
            <pc:sldMk cId="272600465" sldId="403"/>
            <ac:spMk id="3" creationId="{1E7BF9C3-071C-4C25-9C72-1B673E38BD12}"/>
          </ac:spMkLst>
        </pc:spChg>
        <pc:spChg chg="add del">
          <ac:chgData name="Harry" userId="419affcb-e8d5-482b-9575-a9b849c68a33" providerId="ADAL" clId="{3DAA22EB-9993-4C96-BE60-5ABDF31AE32C}" dt="2020-08-20T17:26:12.081" v="7388" actId="11529"/>
          <ac:spMkLst>
            <pc:docMk/>
            <pc:sldMk cId="272600465" sldId="403"/>
            <ac:spMk id="4" creationId="{6D63A628-EF02-4428-90D6-ED407BA89896}"/>
          </ac:spMkLst>
        </pc:spChg>
        <pc:spChg chg="add mod">
          <ac:chgData name="Harry" userId="419affcb-e8d5-482b-9575-a9b849c68a33" providerId="ADAL" clId="{3DAA22EB-9993-4C96-BE60-5ABDF31AE32C}" dt="2020-08-20T17:27:29.481" v="7429" actId="1036"/>
          <ac:spMkLst>
            <pc:docMk/>
            <pc:sldMk cId="272600465" sldId="403"/>
            <ac:spMk id="5" creationId="{BFCA846B-7C6F-4165-9234-BC08CB6EFE60}"/>
          </ac:spMkLst>
        </pc:spChg>
      </pc:sldChg>
      <pc:sldChg chg="del">
        <pc:chgData name="Harry" userId="419affcb-e8d5-482b-9575-a9b849c68a33" providerId="ADAL" clId="{3DAA22EB-9993-4C96-BE60-5ABDF31AE32C}" dt="2020-08-20T16:59:40.120" v="5239" actId="47"/>
        <pc:sldMkLst>
          <pc:docMk/>
          <pc:sldMk cId="3920389973" sldId="404"/>
        </pc:sldMkLst>
      </pc:sldChg>
      <pc:sldChg chg="del">
        <pc:chgData name="Harry" userId="419affcb-e8d5-482b-9575-a9b849c68a33" providerId="ADAL" clId="{3DAA22EB-9993-4C96-BE60-5ABDF31AE32C}" dt="2020-08-20T16:59:43.457" v="5241" actId="47"/>
        <pc:sldMkLst>
          <pc:docMk/>
          <pc:sldMk cId="827621142" sldId="406"/>
        </pc:sldMkLst>
      </pc:sldChg>
      <pc:sldChg chg="modSp del mod ord">
        <pc:chgData name="Harry" userId="419affcb-e8d5-482b-9575-a9b849c68a33" providerId="ADAL" clId="{3DAA22EB-9993-4C96-BE60-5ABDF31AE32C}" dt="2020-08-20T16:59:31.339" v="5236" actId="47"/>
        <pc:sldMkLst>
          <pc:docMk/>
          <pc:sldMk cId="2797436785" sldId="407"/>
        </pc:sldMkLst>
        <pc:spChg chg="mod">
          <ac:chgData name="Harry" userId="419affcb-e8d5-482b-9575-a9b849c68a33" providerId="ADAL" clId="{3DAA22EB-9993-4C96-BE60-5ABDF31AE32C}" dt="2020-08-19T16:25:58.701" v="975" actId="27636"/>
          <ac:spMkLst>
            <pc:docMk/>
            <pc:sldMk cId="2797436785" sldId="407"/>
            <ac:spMk id="2" creationId="{0A3B6AA6-29AA-468A-A63B-DF3C9653B038}"/>
          </ac:spMkLst>
        </pc:spChg>
        <pc:graphicFrameChg chg="mod">
          <ac:chgData name="Harry" userId="419affcb-e8d5-482b-9575-a9b849c68a33" providerId="ADAL" clId="{3DAA22EB-9993-4C96-BE60-5ABDF31AE32C}" dt="2020-08-19T16:51:28.746" v="1313" actId="20577"/>
          <ac:graphicFrameMkLst>
            <pc:docMk/>
            <pc:sldMk cId="2797436785" sldId="407"/>
            <ac:graphicFrameMk id="4" creationId="{24BF3B8F-2C2D-4235-9BBB-90DC18CAE1D1}"/>
          </ac:graphicFrameMkLst>
        </pc:graphicFrameChg>
      </pc:sldChg>
      <pc:sldChg chg="del">
        <pc:chgData name="Harry" userId="419affcb-e8d5-482b-9575-a9b849c68a33" providerId="ADAL" clId="{3DAA22EB-9993-4C96-BE60-5ABDF31AE32C}" dt="2020-08-20T16:59:33.322" v="5237" actId="47"/>
        <pc:sldMkLst>
          <pc:docMk/>
          <pc:sldMk cId="466834129" sldId="408"/>
        </pc:sldMkLst>
      </pc:sldChg>
      <pc:sldChg chg="addSp delSp modSp new mod">
        <pc:chgData name="Harry" userId="419affcb-e8d5-482b-9575-a9b849c68a33" providerId="ADAL" clId="{3DAA22EB-9993-4C96-BE60-5ABDF31AE32C}" dt="2020-08-20T16:39:45.559" v="4785" actId="1035"/>
        <pc:sldMkLst>
          <pc:docMk/>
          <pc:sldMk cId="4152058067" sldId="409"/>
        </pc:sldMkLst>
        <pc:spChg chg="del">
          <ac:chgData name="Harry" userId="419affcb-e8d5-482b-9575-a9b849c68a33" providerId="ADAL" clId="{3DAA22EB-9993-4C96-BE60-5ABDF31AE32C}" dt="2020-08-19T16:24:27.376" v="892"/>
          <ac:spMkLst>
            <pc:docMk/>
            <pc:sldMk cId="4152058067" sldId="409"/>
            <ac:spMk id="2" creationId="{2C88A0CE-7A3E-45EE-85C3-614DB18D1368}"/>
          </ac:spMkLst>
        </pc:spChg>
        <pc:spChg chg="mod">
          <ac:chgData name="Harry" userId="419affcb-e8d5-482b-9575-a9b849c68a33" providerId="ADAL" clId="{3DAA22EB-9993-4C96-BE60-5ABDF31AE32C}" dt="2020-08-19T16:24:24.275" v="891" actId="122"/>
          <ac:spMkLst>
            <pc:docMk/>
            <pc:sldMk cId="4152058067" sldId="409"/>
            <ac:spMk id="3" creationId="{CE00930C-6B08-42AC-9A77-CB809D94FA1E}"/>
          </ac:spMkLst>
        </pc:spChg>
        <pc:graphicFrameChg chg="add mod modGraphic">
          <ac:chgData name="Harry" userId="419affcb-e8d5-482b-9575-a9b849c68a33" providerId="ADAL" clId="{3DAA22EB-9993-4C96-BE60-5ABDF31AE32C}" dt="2020-08-20T16:39:45.559" v="4785" actId="1035"/>
          <ac:graphicFrameMkLst>
            <pc:docMk/>
            <pc:sldMk cId="4152058067" sldId="409"/>
            <ac:graphicFrameMk id="4" creationId="{4673910B-8E07-4B9E-940F-C28992E1CD5B}"/>
          </ac:graphicFrameMkLst>
        </pc:graphicFrameChg>
      </pc:sldChg>
      <pc:sldChg chg="addSp delSp modSp new mod ord chgLayout modNotesTx">
        <pc:chgData name="Harry" userId="419affcb-e8d5-482b-9575-a9b849c68a33" providerId="ADAL" clId="{3DAA22EB-9993-4C96-BE60-5ABDF31AE32C}" dt="2020-08-20T16:38:59.069" v="4756" actId="20577"/>
        <pc:sldMkLst>
          <pc:docMk/>
          <pc:sldMk cId="3614077299" sldId="410"/>
        </pc:sldMkLst>
        <pc:spChg chg="del mod">
          <ac:chgData name="Harry" userId="419affcb-e8d5-482b-9575-a9b849c68a33" providerId="ADAL" clId="{3DAA22EB-9993-4C96-BE60-5ABDF31AE32C}" dt="2020-08-19T16:27:43.331" v="982" actId="700"/>
          <ac:spMkLst>
            <pc:docMk/>
            <pc:sldMk cId="3614077299" sldId="410"/>
            <ac:spMk id="2" creationId="{CC6EDD98-69ED-45FB-A6F0-2A8398AD2294}"/>
          </ac:spMkLst>
        </pc:spChg>
        <pc:spChg chg="mod ord">
          <ac:chgData name="Harry" userId="419affcb-e8d5-482b-9575-a9b849c68a33" providerId="ADAL" clId="{3DAA22EB-9993-4C96-BE60-5ABDF31AE32C}" dt="2020-08-19T16:27:43.331" v="982" actId="700"/>
          <ac:spMkLst>
            <pc:docMk/>
            <pc:sldMk cId="3614077299" sldId="410"/>
            <ac:spMk id="3" creationId="{3075FADC-B4FD-473F-8EE3-3594522AE2F2}"/>
          </ac:spMkLst>
        </pc:spChg>
        <pc:spChg chg="add del mod ord">
          <ac:chgData name="Harry" userId="419affcb-e8d5-482b-9575-a9b849c68a33" providerId="ADAL" clId="{3DAA22EB-9993-4C96-BE60-5ABDF31AE32C}" dt="2020-08-19T16:29:11.132" v="995" actId="478"/>
          <ac:spMkLst>
            <pc:docMk/>
            <pc:sldMk cId="3614077299" sldId="410"/>
            <ac:spMk id="4" creationId="{0719E615-C0FF-445E-9DC1-0AA29BC14A0E}"/>
          </ac:spMkLst>
        </pc:spChg>
        <pc:graphicFrameChg chg="add del mod">
          <ac:chgData name="Harry" userId="419affcb-e8d5-482b-9575-a9b849c68a33" providerId="ADAL" clId="{3DAA22EB-9993-4C96-BE60-5ABDF31AE32C}" dt="2020-08-19T16:28:47.479" v="992"/>
          <ac:graphicFrameMkLst>
            <pc:docMk/>
            <pc:sldMk cId="3614077299" sldId="410"/>
            <ac:graphicFrameMk id="5" creationId="{FAB1152F-5276-420B-9B1D-F0BABF3DA48F}"/>
          </ac:graphicFrameMkLst>
        </pc:graphicFrameChg>
        <pc:graphicFrameChg chg="add del mod">
          <ac:chgData name="Harry" userId="419affcb-e8d5-482b-9575-a9b849c68a33" providerId="ADAL" clId="{3DAA22EB-9993-4C96-BE60-5ABDF31AE32C}" dt="2020-08-19T16:29:01.268" v="994"/>
          <ac:graphicFrameMkLst>
            <pc:docMk/>
            <pc:sldMk cId="3614077299" sldId="410"/>
            <ac:graphicFrameMk id="6" creationId="{EC78FC99-EBD5-4554-A9F0-C5A864FEF5F3}"/>
          </ac:graphicFrameMkLst>
        </pc:graphicFrameChg>
        <pc:graphicFrameChg chg="add del mod">
          <ac:chgData name="Harry" userId="419affcb-e8d5-482b-9575-a9b849c68a33" providerId="ADAL" clId="{3DAA22EB-9993-4C96-BE60-5ABDF31AE32C}" dt="2020-08-19T16:29:41.799" v="997" actId="478"/>
          <ac:graphicFrameMkLst>
            <pc:docMk/>
            <pc:sldMk cId="3614077299" sldId="410"/>
            <ac:graphicFrameMk id="7" creationId="{143DCDC6-2BA3-4E6F-9985-649C9D6B262C}"/>
          </ac:graphicFrameMkLst>
        </pc:graphicFrameChg>
        <pc:graphicFrameChg chg="add del mod">
          <ac:chgData name="Harry" userId="419affcb-e8d5-482b-9575-a9b849c68a33" providerId="ADAL" clId="{3DAA22EB-9993-4C96-BE60-5ABDF31AE32C}" dt="2020-08-19T16:30:22.945" v="1001"/>
          <ac:graphicFrameMkLst>
            <pc:docMk/>
            <pc:sldMk cId="3614077299" sldId="410"/>
            <ac:graphicFrameMk id="8" creationId="{FDBE7EA2-5214-4FB7-972D-53EEA11CE9E6}"/>
          </ac:graphicFrameMkLst>
        </pc:graphicFrameChg>
        <pc:graphicFrameChg chg="add mod modGraphic">
          <ac:chgData name="Harry" userId="419affcb-e8d5-482b-9575-a9b849c68a33" providerId="ADAL" clId="{3DAA22EB-9993-4C96-BE60-5ABDF31AE32C}" dt="2020-08-19T16:53:14.512" v="1530" actId="207"/>
          <ac:graphicFrameMkLst>
            <pc:docMk/>
            <pc:sldMk cId="3614077299" sldId="410"/>
            <ac:graphicFrameMk id="10" creationId="{7D6DFA0A-8560-46B4-A783-0A7287F73D1C}"/>
          </ac:graphicFrameMkLst>
        </pc:graphicFrameChg>
        <pc:picChg chg="add del mod">
          <ac:chgData name="Harry" userId="419affcb-e8d5-482b-9575-a9b849c68a33" providerId="ADAL" clId="{3DAA22EB-9993-4C96-BE60-5ABDF31AE32C}" dt="2020-08-19T16:32:22.456" v="1004" actId="478"/>
          <ac:picMkLst>
            <pc:docMk/>
            <pc:sldMk cId="3614077299" sldId="410"/>
            <ac:picMk id="9" creationId="{994D2C22-EE56-4474-8F42-56827C0B1E7F}"/>
          </ac:picMkLst>
        </pc:picChg>
      </pc:sldChg>
      <pc:sldChg chg="addSp delSp modSp new mod modNotesTx">
        <pc:chgData name="Harry" userId="419affcb-e8d5-482b-9575-a9b849c68a33" providerId="ADAL" clId="{3DAA22EB-9993-4C96-BE60-5ABDF31AE32C}" dt="2020-08-20T16:48:42.831" v="4868" actId="6549"/>
        <pc:sldMkLst>
          <pc:docMk/>
          <pc:sldMk cId="3863797700" sldId="411"/>
        </pc:sldMkLst>
        <pc:spChg chg="mod">
          <ac:chgData name="Harry" userId="419affcb-e8d5-482b-9575-a9b849c68a33" providerId="ADAL" clId="{3DAA22EB-9993-4C96-BE60-5ABDF31AE32C}" dt="2020-08-19T17:05:36.081" v="2103" actId="20577"/>
          <ac:spMkLst>
            <pc:docMk/>
            <pc:sldMk cId="3863797700" sldId="411"/>
            <ac:spMk id="2" creationId="{B3E3336F-0B26-4BDB-958B-BE6259DF69F2}"/>
          </ac:spMkLst>
        </pc:spChg>
        <pc:spChg chg="mod">
          <ac:chgData name="Harry" userId="419affcb-e8d5-482b-9575-a9b849c68a33" providerId="ADAL" clId="{3DAA22EB-9993-4C96-BE60-5ABDF31AE32C}" dt="2020-08-20T16:48:42.831" v="4868" actId="6549"/>
          <ac:spMkLst>
            <pc:docMk/>
            <pc:sldMk cId="3863797700" sldId="411"/>
            <ac:spMk id="3" creationId="{914D3C7C-60E3-48E7-A874-B8078E6BAD31}"/>
          </ac:spMkLst>
        </pc:spChg>
        <pc:spChg chg="del">
          <ac:chgData name="Harry" userId="419affcb-e8d5-482b-9575-a9b849c68a33" providerId="ADAL" clId="{3DAA22EB-9993-4C96-BE60-5ABDF31AE32C}" dt="2020-08-19T17:02:11.684" v="1863" actId="3680"/>
          <ac:spMkLst>
            <pc:docMk/>
            <pc:sldMk cId="3863797700" sldId="411"/>
            <ac:spMk id="4" creationId="{6A60BD20-70C0-41AA-9416-6D75F263531F}"/>
          </ac:spMkLst>
        </pc:spChg>
        <pc:spChg chg="add del mod">
          <ac:chgData name="Harry" userId="419affcb-e8d5-482b-9575-a9b849c68a33" providerId="ADAL" clId="{3DAA22EB-9993-4C96-BE60-5ABDF31AE32C}" dt="2020-08-19T17:33:12.388" v="3692" actId="1038"/>
          <ac:spMkLst>
            <pc:docMk/>
            <pc:sldMk cId="3863797700" sldId="411"/>
            <ac:spMk id="8" creationId="{310367CB-EC6F-4580-A229-95D00ED2BAE8}"/>
          </ac:spMkLst>
        </pc:spChg>
        <pc:graphicFrameChg chg="add mod ord modGraphic">
          <ac:chgData name="Harry" userId="419affcb-e8d5-482b-9575-a9b849c68a33" providerId="ADAL" clId="{3DAA22EB-9993-4C96-BE60-5ABDF31AE32C}" dt="2020-08-19T17:33:12.388" v="3692" actId="1038"/>
          <ac:graphicFrameMkLst>
            <pc:docMk/>
            <pc:sldMk cId="3863797700" sldId="411"/>
            <ac:graphicFrameMk id="6" creationId="{E4F6D659-F774-4FC4-B29F-61AD25BC4DCF}"/>
          </ac:graphicFrameMkLst>
        </pc:graphicFrameChg>
        <pc:picChg chg="add del mod">
          <ac:chgData name="Harry" userId="419affcb-e8d5-482b-9575-a9b849c68a33" providerId="ADAL" clId="{3DAA22EB-9993-4C96-BE60-5ABDF31AE32C}" dt="2020-08-19T17:00:59.918" v="1702"/>
          <ac:picMkLst>
            <pc:docMk/>
            <pc:sldMk cId="3863797700" sldId="411"/>
            <ac:picMk id="5" creationId="{AE809D4A-18D0-4422-A9E5-065BF6A53F84}"/>
          </ac:picMkLst>
        </pc:picChg>
      </pc:sldChg>
      <pc:sldChg chg="addSp delSp modSp new mod">
        <pc:chgData name="Harry" userId="419affcb-e8d5-482b-9575-a9b849c68a33" providerId="ADAL" clId="{3DAA22EB-9993-4C96-BE60-5ABDF31AE32C}" dt="2020-08-20T16:59:14.075" v="5235" actId="313"/>
        <pc:sldMkLst>
          <pc:docMk/>
          <pc:sldMk cId="3576487734" sldId="412"/>
        </pc:sldMkLst>
        <pc:spChg chg="mod">
          <ac:chgData name="Harry" userId="419affcb-e8d5-482b-9575-a9b849c68a33" providerId="ADAL" clId="{3DAA22EB-9993-4C96-BE60-5ABDF31AE32C}" dt="2020-08-20T16:54:40.487" v="4901" actId="20577"/>
          <ac:spMkLst>
            <pc:docMk/>
            <pc:sldMk cId="3576487734" sldId="412"/>
            <ac:spMk id="2" creationId="{E335EB9D-61FD-4E09-988E-EEEBEBC3B88E}"/>
          </ac:spMkLst>
        </pc:spChg>
        <pc:spChg chg="add del">
          <ac:chgData name="Harry" userId="419affcb-e8d5-482b-9575-a9b849c68a33" providerId="ADAL" clId="{3DAA22EB-9993-4C96-BE60-5ABDF31AE32C}" dt="2020-08-20T16:50:06.704" v="4871" actId="478"/>
          <ac:spMkLst>
            <pc:docMk/>
            <pc:sldMk cId="3576487734" sldId="412"/>
            <ac:spMk id="3" creationId="{435653BB-B1B0-48C8-8BA0-0A916F2449F6}"/>
          </ac:spMkLst>
        </pc:spChg>
        <pc:spChg chg="del">
          <ac:chgData name="Harry" userId="419affcb-e8d5-482b-9575-a9b849c68a33" providerId="ADAL" clId="{3DAA22EB-9993-4C96-BE60-5ABDF31AE32C}" dt="2020-08-20T16:50:06.704" v="4871" actId="478"/>
          <ac:spMkLst>
            <pc:docMk/>
            <pc:sldMk cId="3576487734" sldId="412"/>
            <ac:spMk id="4" creationId="{17D7BEA8-CE98-4454-9AA1-A8FABEE03FB2}"/>
          </ac:spMkLst>
        </pc:spChg>
        <pc:spChg chg="add del">
          <ac:chgData name="Harry" userId="419affcb-e8d5-482b-9575-a9b849c68a33" providerId="ADAL" clId="{3DAA22EB-9993-4C96-BE60-5ABDF31AE32C}" dt="2020-08-20T16:55:00.703" v="4904" actId="478"/>
          <ac:spMkLst>
            <pc:docMk/>
            <pc:sldMk cId="3576487734" sldId="412"/>
            <ac:spMk id="12" creationId="{CA23C847-B51E-4463-999C-7A79602C755A}"/>
          </ac:spMkLst>
        </pc:spChg>
        <pc:graphicFrameChg chg="add del mod">
          <ac:chgData name="Harry" userId="419affcb-e8d5-482b-9575-a9b849c68a33" providerId="ADAL" clId="{3DAA22EB-9993-4C96-BE60-5ABDF31AE32C}" dt="2020-08-20T16:49:35.485" v="4870"/>
          <ac:graphicFrameMkLst>
            <pc:docMk/>
            <pc:sldMk cId="3576487734" sldId="412"/>
            <ac:graphicFrameMk id="5" creationId="{6A692DFD-1450-4A57-9273-F0B2D71A9B29}"/>
          </ac:graphicFrameMkLst>
        </pc:graphicFrameChg>
        <pc:graphicFrameChg chg="add mod modGraphic">
          <ac:chgData name="Harry" userId="419affcb-e8d5-482b-9575-a9b849c68a33" providerId="ADAL" clId="{3DAA22EB-9993-4C96-BE60-5ABDF31AE32C}" dt="2020-08-20T16:59:14.075" v="5235" actId="313"/>
          <ac:graphicFrameMkLst>
            <pc:docMk/>
            <pc:sldMk cId="3576487734" sldId="412"/>
            <ac:graphicFrameMk id="8" creationId="{914792EB-051E-4C88-8962-AD534F7047EE}"/>
          </ac:graphicFrameMkLst>
        </pc:graphicFrameChg>
        <pc:picChg chg="add mod">
          <ac:chgData name="Harry" userId="419affcb-e8d5-482b-9575-a9b849c68a33" providerId="ADAL" clId="{3DAA22EB-9993-4C96-BE60-5ABDF31AE32C}" dt="2020-08-20T16:54:51.937" v="4903" actId="14100"/>
          <ac:picMkLst>
            <pc:docMk/>
            <pc:sldMk cId="3576487734" sldId="412"/>
            <ac:picMk id="7" creationId="{7C1A427E-9901-46E2-B885-FBF68573C440}"/>
          </ac:picMkLst>
        </pc:picChg>
      </pc:sldChg>
      <pc:sldChg chg="modSp new mod">
        <pc:chgData name="Harry" userId="419affcb-e8d5-482b-9575-a9b849c68a33" providerId="ADAL" clId="{3DAA22EB-9993-4C96-BE60-5ABDF31AE32C}" dt="2020-08-20T17:22:20.405" v="7318" actId="1036"/>
        <pc:sldMkLst>
          <pc:docMk/>
          <pc:sldMk cId="1033440700" sldId="413"/>
        </pc:sldMkLst>
        <pc:spChg chg="mod">
          <ac:chgData name="Harry" userId="419affcb-e8d5-482b-9575-a9b849c68a33" providerId="ADAL" clId="{3DAA22EB-9993-4C96-BE60-5ABDF31AE32C}" dt="2020-08-20T17:22:20.405" v="7318" actId="1036"/>
          <ac:spMkLst>
            <pc:docMk/>
            <pc:sldMk cId="1033440700" sldId="413"/>
            <ac:spMk id="2" creationId="{E7075541-A0F3-4F2C-9ED6-D9EE64566FF0}"/>
          </ac:spMkLst>
        </pc:spChg>
        <pc:spChg chg="mod">
          <ac:chgData name="Harry" userId="419affcb-e8d5-482b-9575-a9b849c68a33" providerId="ADAL" clId="{3DAA22EB-9993-4C96-BE60-5ABDF31AE32C}" dt="2020-08-20T17:03:06.134" v="5356" actId="20577"/>
          <ac:spMkLst>
            <pc:docMk/>
            <pc:sldMk cId="1033440700" sldId="413"/>
            <ac:spMk id="3" creationId="{DBF385D8-26D3-44B5-841F-10F10AAABE2F}"/>
          </ac:spMkLst>
        </pc:spChg>
      </pc:sldChg>
      <pc:sldChg chg="addSp delSp modSp new del mod">
        <pc:chgData name="Harry" userId="419affcb-e8d5-482b-9575-a9b849c68a33" providerId="ADAL" clId="{3DAA22EB-9993-4C96-BE60-5ABDF31AE32C}" dt="2020-08-20T17:00:22.109" v="5254" actId="47"/>
        <pc:sldMkLst>
          <pc:docMk/>
          <pc:sldMk cId="2310019315" sldId="413"/>
        </pc:sldMkLst>
        <pc:spChg chg="mod">
          <ac:chgData name="Harry" userId="419affcb-e8d5-482b-9575-a9b849c68a33" providerId="ADAL" clId="{3DAA22EB-9993-4C96-BE60-5ABDF31AE32C}" dt="2020-08-20T16:46:03.087" v="4854" actId="20577"/>
          <ac:spMkLst>
            <pc:docMk/>
            <pc:sldMk cId="2310019315" sldId="413"/>
            <ac:spMk id="2" creationId="{C61883B4-324F-40D4-88D6-69031839EAF0}"/>
          </ac:spMkLst>
        </pc:spChg>
        <pc:spChg chg="del">
          <ac:chgData name="Harry" userId="419affcb-e8d5-482b-9575-a9b849c68a33" providerId="ADAL" clId="{3DAA22EB-9993-4C96-BE60-5ABDF31AE32C}" dt="2020-08-20T16:46:16.351" v="4855" actId="478"/>
          <ac:spMkLst>
            <pc:docMk/>
            <pc:sldMk cId="2310019315" sldId="413"/>
            <ac:spMk id="3" creationId="{94585EB2-E3C4-4BF5-824A-92CD900FF2AA}"/>
          </ac:spMkLst>
        </pc:spChg>
        <pc:spChg chg="del">
          <ac:chgData name="Harry" userId="419affcb-e8d5-482b-9575-a9b849c68a33" providerId="ADAL" clId="{3DAA22EB-9993-4C96-BE60-5ABDF31AE32C}" dt="2020-08-20T16:46:16.351" v="4855" actId="478"/>
          <ac:spMkLst>
            <pc:docMk/>
            <pc:sldMk cId="2310019315" sldId="413"/>
            <ac:spMk id="4" creationId="{8F394FF5-4CDE-4932-8749-4797AD1C97B2}"/>
          </ac:spMkLst>
        </pc:spChg>
        <pc:graphicFrameChg chg="add del mod">
          <ac:chgData name="Harry" userId="419affcb-e8d5-482b-9575-a9b849c68a33" providerId="ADAL" clId="{3DAA22EB-9993-4C96-BE60-5ABDF31AE32C}" dt="2020-08-20T16:46:29.345" v="4857" actId="478"/>
          <ac:graphicFrameMkLst>
            <pc:docMk/>
            <pc:sldMk cId="2310019315" sldId="413"/>
            <ac:graphicFrameMk id="5" creationId="{FEA7BF85-F1AF-42A3-8758-AB441980554D}"/>
          </ac:graphicFrameMkLst>
        </pc:graphicFrameChg>
        <pc:graphicFrameChg chg="add del mod">
          <ac:chgData name="Harry" userId="419affcb-e8d5-482b-9575-a9b849c68a33" providerId="ADAL" clId="{3DAA22EB-9993-4C96-BE60-5ABDF31AE32C}" dt="2020-08-20T16:47:03.105" v="4859"/>
          <ac:graphicFrameMkLst>
            <pc:docMk/>
            <pc:sldMk cId="2310019315" sldId="413"/>
            <ac:graphicFrameMk id="6" creationId="{8398AE8D-C693-4CD4-8E11-C3AB44A6DDD7}"/>
          </ac:graphicFrameMkLst>
        </pc:graphicFrameChg>
        <pc:graphicFrameChg chg="add del mod">
          <ac:chgData name="Harry" userId="419affcb-e8d5-482b-9575-a9b849c68a33" providerId="ADAL" clId="{3DAA22EB-9993-4C96-BE60-5ABDF31AE32C}" dt="2020-08-20T16:47:08.367" v="4861"/>
          <ac:graphicFrameMkLst>
            <pc:docMk/>
            <pc:sldMk cId="2310019315" sldId="413"/>
            <ac:graphicFrameMk id="7" creationId="{9141BE05-9129-4E52-945F-82197D024DD5}"/>
          </ac:graphicFrameMkLst>
        </pc:graphicFrameChg>
      </pc:sldChg>
      <pc:sldMasterChg chg="modSldLayout">
        <pc:chgData name="Harry" userId="419affcb-e8d5-482b-9575-a9b849c68a33" providerId="ADAL" clId="{3DAA22EB-9993-4C96-BE60-5ABDF31AE32C}" dt="2020-08-19T16:28:25.268" v="990" actId="14100"/>
        <pc:sldMasterMkLst>
          <pc:docMk/>
          <pc:sldMasterMk cId="630896194" sldId="2147483800"/>
        </pc:sldMasterMkLst>
        <pc:sldLayoutChg chg="modSp mod">
          <pc:chgData name="Harry" userId="419affcb-e8d5-482b-9575-a9b849c68a33" providerId="ADAL" clId="{3DAA22EB-9993-4C96-BE60-5ABDF31AE32C}" dt="2020-08-19T16:28:08.492" v="987" actId="14100"/>
          <pc:sldLayoutMkLst>
            <pc:docMk/>
            <pc:sldMasterMk cId="630896194" sldId="2147483800"/>
            <pc:sldLayoutMk cId="589903293" sldId="2147483803"/>
          </pc:sldLayoutMkLst>
          <pc:spChg chg="mod">
            <ac:chgData name="Harry" userId="419affcb-e8d5-482b-9575-a9b849c68a33" providerId="ADAL" clId="{3DAA22EB-9993-4C96-BE60-5ABDF31AE32C}" dt="2020-08-19T16:28:08.492" v="987" actId="14100"/>
            <ac:spMkLst>
              <pc:docMk/>
              <pc:sldMasterMk cId="630896194" sldId="2147483800"/>
              <pc:sldLayoutMk cId="589903293" sldId="2147483803"/>
              <ac:spMk id="7" creationId="{00000000-0000-0000-0000-000000000000}"/>
            </ac:spMkLst>
          </pc:spChg>
          <pc:spChg chg="mod">
            <ac:chgData name="Harry" userId="419affcb-e8d5-482b-9575-a9b849c68a33" providerId="ADAL" clId="{3DAA22EB-9993-4C96-BE60-5ABDF31AE32C}" dt="2020-08-19T16:28:02.398" v="983" actId="14100"/>
            <ac:spMkLst>
              <pc:docMk/>
              <pc:sldMasterMk cId="630896194" sldId="2147483800"/>
              <pc:sldLayoutMk cId="589903293" sldId="2147483803"/>
              <ac:spMk id="8" creationId="{00000000-0000-0000-0000-000000000000}"/>
            </ac:spMkLst>
          </pc:spChg>
        </pc:sldLayoutChg>
        <pc:sldLayoutChg chg="modSp mod">
          <pc:chgData name="Harry" userId="419affcb-e8d5-482b-9575-a9b849c68a33" providerId="ADAL" clId="{3DAA22EB-9993-4C96-BE60-5ABDF31AE32C}" dt="2020-08-19T16:28:25.268" v="990" actId="14100"/>
          <pc:sldLayoutMkLst>
            <pc:docMk/>
            <pc:sldMasterMk cId="630896194" sldId="2147483800"/>
            <pc:sldLayoutMk cId="3806956036" sldId="2147483805"/>
          </pc:sldLayoutMkLst>
          <pc:spChg chg="mod">
            <ac:chgData name="Harry" userId="419affcb-e8d5-482b-9575-a9b849c68a33" providerId="ADAL" clId="{3DAA22EB-9993-4C96-BE60-5ABDF31AE32C}" dt="2020-08-19T16:28:20.177" v="989" actId="1076"/>
            <ac:spMkLst>
              <pc:docMk/>
              <pc:sldMasterMk cId="630896194" sldId="2147483800"/>
              <pc:sldLayoutMk cId="3806956036" sldId="2147483805"/>
              <ac:spMk id="10" creationId="{00000000-0000-0000-0000-000000000000}"/>
            </ac:spMkLst>
          </pc:spChg>
          <pc:spChg chg="mod">
            <ac:chgData name="Harry" userId="419affcb-e8d5-482b-9575-a9b849c68a33" providerId="ADAL" clId="{3DAA22EB-9993-4C96-BE60-5ABDF31AE32C}" dt="2020-08-19T16:28:25.268" v="990" actId="14100"/>
            <ac:spMkLst>
              <pc:docMk/>
              <pc:sldMasterMk cId="630896194" sldId="2147483800"/>
              <pc:sldLayoutMk cId="3806956036" sldId="2147483805"/>
              <ac:spMk id="11" creationId="{00000000-0000-0000-0000-000000000000}"/>
            </ac:spMkLst>
          </pc:spChg>
          <pc:spChg chg="mod">
            <ac:chgData name="Harry" userId="419affcb-e8d5-482b-9575-a9b849c68a33" providerId="ADAL" clId="{3DAA22EB-9993-4C96-BE60-5ABDF31AE32C}" dt="2020-08-19T16:28:25.268" v="990" actId="14100"/>
            <ac:spMkLst>
              <pc:docMk/>
              <pc:sldMasterMk cId="630896194" sldId="2147483800"/>
              <pc:sldLayoutMk cId="3806956036" sldId="2147483805"/>
              <ac:spMk id="12"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5138"/>
          </a:xfrm>
          <a:prstGeom prst="rect">
            <a:avLst/>
          </a:prstGeom>
        </p:spPr>
        <p:txBody>
          <a:bodyPr vert="horz" lIns="91440" tIns="45720" rIns="91440" bIns="45720" rtlCol="0"/>
          <a:lstStyle>
            <a:lvl1pPr algn="r">
              <a:defRPr sz="1200"/>
            </a:lvl1pPr>
          </a:lstStyle>
          <a:p>
            <a:fld id="{57A2F11F-7FB2-4CF8-888D-5E95CE536F66}" type="datetimeFigureOut">
              <a:rPr lang="en-US" smtClean="0"/>
              <a:t>8/20/2020</a:t>
            </a:fld>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lIns="91440" tIns="45720" rIns="91440" bIns="45720" rtlCol="0" anchor="b"/>
          <a:lstStyle>
            <a:lvl1pPr algn="r">
              <a:defRPr sz="1200"/>
            </a:lvl1pPr>
          </a:lstStyle>
          <a:p>
            <a:fld id="{2E7ED803-5AC3-49E1-B4A3-AE8B0D1DDB04}" type="slidenum">
              <a:rPr lang="en-US" smtClean="0"/>
              <a:t>‹#›</a:t>
            </a:fld>
            <a:endParaRPr lang="en-US"/>
          </a:p>
        </p:txBody>
      </p:sp>
    </p:spTree>
    <p:extLst>
      <p:ext uri="{BB962C8B-B14F-4D97-AF65-F5344CB8AC3E}">
        <p14:creationId xmlns:p14="http://schemas.microsoft.com/office/powerpoint/2010/main" val="3117611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ED803-5AC3-49E1-B4A3-AE8B0D1DDB04}" type="slidenum">
              <a:rPr lang="en-US" smtClean="0"/>
              <a:t>1</a:t>
            </a:fld>
            <a:endParaRPr lang="en-US"/>
          </a:p>
        </p:txBody>
      </p:sp>
    </p:spTree>
    <p:extLst>
      <p:ext uri="{BB962C8B-B14F-4D97-AF65-F5344CB8AC3E}">
        <p14:creationId xmlns:p14="http://schemas.microsoft.com/office/powerpoint/2010/main" val="33496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couldn’t do the flags because the data was anonymized</a:t>
            </a:r>
          </a:p>
        </p:txBody>
      </p:sp>
      <p:sp>
        <p:nvSpPr>
          <p:cNvPr id="4" name="Slide Number Placeholder 3"/>
          <p:cNvSpPr>
            <a:spLocks noGrp="1"/>
          </p:cNvSpPr>
          <p:nvPr>
            <p:ph type="sldNum" sz="quarter" idx="5"/>
          </p:nvPr>
        </p:nvSpPr>
        <p:spPr/>
        <p:txBody>
          <a:bodyPr/>
          <a:lstStyle/>
          <a:p>
            <a:fld id="{2E7ED803-5AC3-49E1-B4A3-AE8B0D1DDB04}" type="slidenum">
              <a:rPr lang="en-US" smtClean="0"/>
              <a:t>5</a:t>
            </a:fld>
            <a:endParaRPr lang="en-US"/>
          </a:p>
        </p:txBody>
      </p:sp>
    </p:spTree>
    <p:extLst>
      <p:ext uri="{BB962C8B-B14F-4D97-AF65-F5344CB8AC3E}">
        <p14:creationId xmlns:p14="http://schemas.microsoft.com/office/powerpoint/2010/main" val="1368402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country is able to set their rules for AIS use for vessels “flagged” by them, and are expected in the near future to regulate AIS use when in their waters.  The </a:t>
            </a:r>
            <a:r>
              <a:rPr lang="en-US" b="1" dirty="0"/>
              <a:t>International Maritime Organization</a:t>
            </a:r>
            <a:r>
              <a:rPr lang="en-US" dirty="0"/>
              <a:t> –the appropriate United Nations body—mandates AIS use for all vessels &gt; 500GT or a passenger vessel or &gt;300GT on an international voyage.</a:t>
            </a:r>
          </a:p>
        </p:txBody>
      </p:sp>
      <p:sp>
        <p:nvSpPr>
          <p:cNvPr id="4" name="Slide Number Placeholder 3"/>
          <p:cNvSpPr>
            <a:spLocks noGrp="1"/>
          </p:cNvSpPr>
          <p:nvPr>
            <p:ph type="sldNum" sz="quarter" idx="5"/>
          </p:nvPr>
        </p:nvSpPr>
        <p:spPr/>
        <p:txBody>
          <a:bodyPr/>
          <a:lstStyle/>
          <a:p>
            <a:fld id="{2E7ED803-5AC3-49E1-B4A3-AE8B0D1DDB04}" type="slidenum">
              <a:rPr lang="en-US" smtClean="0"/>
              <a:t>8</a:t>
            </a:fld>
            <a:endParaRPr lang="en-US"/>
          </a:p>
        </p:txBody>
      </p:sp>
    </p:spTree>
    <p:extLst>
      <p:ext uri="{BB962C8B-B14F-4D97-AF65-F5344CB8AC3E}">
        <p14:creationId xmlns:p14="http://schemas.microsoft.com/office/powerpoint/2010/main" val="306904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ED803-5AC3-49E1-B4A3-AE8B0D1DDB04}" type="slidenum">
              <a:rPr lang="en-US" smtClean="0"/>
              <a:t>13</a:t>
            </a:fld>
            <a:endParaRPr lang="en-US"/>
          </a:p>
        </p:txBody>
      </p:sp>
    </p:spTree>
    <p:extLst>
      <p:ext uri="{BB962C8B-B14F-4D97-AF65-F5344CB8AC3E}">
        <p14:creationId xmlns:p14="http://schemas.microsoft.com/office/powerpoint/2010/main" val="23341241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Title 1"/>
          <p:cNvSpPr>
            <a:spLocks noGrp="1"/>
          </p:cNvSpPr>
          <p:nvPr>
            <p:ph type="ctrTitle" hasCustomPrompt="1"/>
          </p:nvPr>
        </p:nvSpPr>
        <p:spPr>
          <a:xfrm>
            <a:off x="360379" y="450818"/>
            <a:ext cx="4301269" cy="1729004"/>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a:t>
            </a:r>
            <a:br>
              <a:rPr lang="en-US"/>
            </a:br>
            <a:r>
              <a:rPr lang="en-US"/>
              <a:t>Master title style</a:t>
            </a:r>
          </a:p>
        </p:txBody>
      </p:sp>
      <p:sp>
        <p:nvSpPr>
          <p:cNvPr id="9" name="Subtitle 2"/>
          <p:cNvSpPr>
            <a:spLocks noGrp="1"/>
          </p:cNvSpPr>
          <p:nvPr>
            <p:ph type="subTitle" idx="1" hasCustomPrompt="1"/>
          </p:nvPr>
        </p:nvSpPr>
        <p:spPr>
          <a:xfrm>
            <a:off x="360379" y="2353265"/>
            <a:ext cx="4301269" cy="131445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a:t>
            </a:r>
            <a:br>
              <a:rPr lang="en-US"/>
            </a:br>
            <a:r>
              <a:rPr lang="en-US"/>
              <a:t>subtitle style</a:t>
            </a:r>
          </a:p>
        </p:txBody>
      </p:sp>
    </p:spTree>
    <p:extLst>
      <p:ext uri="{BB962C8B-B14F-4D97-AF65-F5344CB8AC3E}">
        <p14:creationId xmlns:p14="http://schemas.microsoft.com/office/powerpoint/2010/main" val="138435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882316"/>
            <a:ext cx="7987553" cy="2891463"/>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457200" y="209550"/>
            <a:ext cx="7987553" cy="520366"/>
          </a:xfrm>
          <a:prstGeom prst="rect">
            <a:avLst/>
          </a:prstGeom>
        </p:spPr>
        <p:txBody>
          <a:bodyPr/>
          <a:lstStyle>
            <a:lvl1pPr algn="ctr">
              <a:defRPr sz="32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58990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903643"/>
            <a:ext cx="7754713" cy="1433037"/>
          </a:xfrm>
          <a:prstGeom prst="rect">
            <a:avLst/>
          </a:prstGeom>
        </p:spPr>
        <p:txBody>
          <a:bodyPr anchor="b"/>
          <a:lstStyle>
            <a:lvl1pPr algn="ctr">
              <a:defRPr sz="5400" b="1" cap="none" baseline="0">
                <a:solidFill>
                  <a:srgbClr val="595959"/>
                </a:solidFill>
                <a:latin typeface="Arial"/>
                <a:cs typeface="Arial"/>
              </a:defRPr>
            </a:lvl1pPr>
          </a:lstStyle>
          <a:p>
            <a:r>
              <a:rPr lang="en-US"/>
              <a:t>Click to edit Master title style</a:t>
            </a:r>
          </a:p>
        </p:txBody>
      </p:sp>
      <p:sp>
        <p:nvSpPr>
          <p:cNvPr id="9" name="Text Placeholder 2"/>
          <p:cNvSpPr>
            <a:spLocks noGrp="1"/>
          </p:cNvSpPr>
          <p:nvPr>
            <p:ph type="body" idx="1"/>
          </p:nvPr>
        </p:nvSpPr>
        <p:spPr>
          <a:xfrm>
            <a:off x="699249" y="2493324"/>
            <a:ext cx="7734747" cy="1125140"/>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34150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93868" y="275217"/>
            <a:ext cx="7756263" cy="438657"/>
          </a:xfrm>
          <a:prstGeom prst="rect">
            <a:avLst/>
          </a:prstGeom>
        </p:spPr>
        <p:txBody>
          <a:bodyPr/>
          <a:lstStyle>
            <a:lvl1pPr>
              <a:defRPr sz="32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898358"/>
            <a:ext cx="3803904" cy="3061609"/>
          </a:xfrm>
          <a:prstGeom prst="rect">
            <a:avLst/>
          </a:prstGeom>
        </p:spPr>
        <p:txBody>
          <a:bodyPr>
            <a:normAutofit/>
          </a:bodyPr>
          <a:lstStyle>
            <a:lvl1pPr>
              <a:defRPr sz="2000">
                <a:solidFill>
                  <a:srgbClr val="595959"/>
                </a:solidFill>
                <a:latin typeface="Arial"/>
                <a:cs typeface="Arial"/>
              </a:defRPr>
            </a:lvl1pPr>
          </a:lstStyle>
          <a:p>
            <a:pPr lvl="0"/>
            <a:r>
              <a:rPr lang="en-US" dirty="0"/>
              <a:t>Click to edit Master text styles</a:t>
            </a:r>
          </a:p>
        </p:txBody>
      </p:sp>
      <p:sp>
        <p:nvSpPr>
          <p:cNvPr id="12" name="Content Placeholder 9"/>
          <p:cNvSpPr>
            <a:spLocks noGrp="1"/>
          </p:cNvSpPr>
          <p:nvPr>
            <p:ph sz="quarter" idx="14"/>
          </p:nvPr>
        </p:nvSpPr>
        <p:spPr>
          <a:xfrm>
            <a:off x="4645151" y="898358"/>
            <a:ext cx="3803904" cy="3061609"/>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806956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1350190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30896194"/>
      </p:ext>
    </p:extLst>
  </p:cSld>
  <p:clrMap bg1="lt1" tx1="dk1" bg2="lt2" tx2="dk2" accent1="accent1" accent2="accent2" accent3="accent3" accent4="accent4" accent5="accent5" accent6="accent6" hlink="hlink" folHlink="folHlink"/>
  <p:sldLayoutIdLst>
    <p:sldLayoutId id="2147483801" r:id="rId1"/>
    <p:sldLayoutId id="2147483803" r:id="rId2"/>
    <p:sldLayoutId id="2147483804" r:id="rId3"/>
    <p:sldLayoutId id="2147483805" r:id="rId4"/>
    <p:sldLayoutId id="2147483809"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788" y="996203"/>
            <a:ext cx="4918075" cy="1371600"/>
          </a:xfrm>
        </p:spPr>
        <p:txBody>
          <a:bodyPr/>
          <a:lstStyle/>
          <a:p>
            <a:pPr fontAlgn="base"/>
            <a:br>
              <a:rPr lang="en-US" sz="2800" dirty="0"/>
            </a:br>
            <a:br>
              <a:rPr lang="en-US" sz="2800" dirty="0"/>
            </a:br>
            <a:br>
              <a:rPr lang="en-US" sz="2800" dirty="0"/>
            </a:br>
            <a:br>
              <a:rPr lang="en-US" sz="2800" dirty="0"/>
            </a:br>
            <a:br>
              <a:rPr lang="en-US" sz="280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GWU Data Science Capstone</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Harry Newton</a:t>
            </a:r>
            <a:br>
              <a:rPr lang="en-US" sz="2400" b="0" dirty="0">
                <a:latin typeface="Arial" panose="020B0604020202020204" pitchFamily="34" charset="0"/>
                <a:cs typeface="Arial" panose="020B0604020202020204" pitchFamily="34" charset="0"/>
              </a:rPr>
            </a:br>
            <a:endParaRPr lang="en-US" sz="2800" b="0" dirty="0">
              <a:latin typeface="Arial" panose="020B0604020202020204" pitchFamily="34" charset="0"/>
              <a:cs typeface="Arial" panose="020B0604020202020204" pitchFamily="34" charset="0"/>
            </a:endParaRPr>
          </a:p>
        </p:txBody>
      </p:sp>
      <p:sp>
        <p:nvSpPr>
          <p:cNvPr id="6" name="Subtitle 2"/>
          <p:cNvSpPr txBox="1">
            <a:spLocks/>
          </p:cNvSpPr>
          <p:nvPr/>
        </p:nvSpPr>
        <p:spPr>
          <a:xfrm>
            <a:off x="152400" y="4495800"/>
            <a:ext cx="2682875" cy="514350"/>
          </a:xfrm>
          <a:prstGeom prst="rect">
            <a:avLst/>
          </a:prstGeom>
        </p:spPr>
        <p:txBody>
          <a:bodyPr/>
          <a:lstStyle>
            <a:lvl1pPr marL="0" indent="0" algn="l" defTabSz="457200" rtl="0" eaLnBrk="1" latinLnBrk="0" hangingPunct="1">
              <a:spcBef>
                <a:spcPct val="20000"/>
              </a:spcBef>
              <a:buFont typeface="Arial"/>
              <a:buNone/>
              <a:defRPr sz="3200" kern="1200">
                <a:solidFill>
                  <a:srgbClr val="ECE9C6"/>
                </a:solidFill>
                <a:effectLst>
                  <a:outerShdw blurRad="34925" dist="12700" dir="14400000" rotWithShape="0">
                    <a:prstClr val="black">
                      <a:alpha val="21000"/>
                    </a:prstClr>
                  </a:outerShdw>
                </a:effectLst>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defRPr/>
            </a:pPr>
            <a:endParaRPr lang="en-US" sz="1600"/>
          </a:p>
        </p:txBody>
      </p:sp>
      <p:sp>
        <p:nvSpPr>
          <p:cNvPr id="7" name="Subtitle 2"/>
          <p:cNvSpPr txBox="1">
            <a:spLocks/>
          </p:cNvSpPr>
          <p:nvPr/>
        </p:nvSpPr>
        <p:spPr>
          <a:xfrm>
            <a:off x="4953000" y="3028950"/>
            <a:ext cx="7031022" cy="1314450"/>
          </a:xfrm>
          <a:prstGeom prst="rect">
            <a:avLst/>
          </a:prstGeom>
        </p:spPr>
        <p:txBody>
          <a:bodyPr/>
          <a:lstStyle>
            <a:lvl1pPr marL="0" indent="0" algn="l" defTabSz="457200" rtl="0" eaLnBrk="1" latinLnBrk="0" hangingPunct="1">
              <a:spcBef>
                <a:spcPct val="20000"/>
              </a:spcBef>
              <a:buFont typeface="Arial"/>
              <a:buNone/>
              <a:defRPr sz="3200" kern="1200">
                <a:solidFill>
                  <a:srgbClr val="ECE9C6"/>
                </a:solidFill>
                <a:effectLst>
                  <a:outerShdw blurRad="34925" dist="12700" dir="14400000" rotWithShape="0">
                    <a:prstClr val="black">
                      <a:alpha val="21000"/>
                    </a:prstClr>
                  </a:outerShdw>
                </a:effectLst>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defRPr/>
            </a:pPr>
            <a:endParaRPr lang="en-US" sz="1600"/>
          </a:p>
          <a:p>
            <a:endParaRPr lang="en-US" sz="1600"/>
          </a:p>
        </p:txBody>
      </p:sp>
      <p:sp>
        <p:nvSpPr>
          <p:cNvPr id="9" name="TextBox 8">
            <a:extLst>
              <a:ext uri="{FF2B5EF4-FFF2-40B4-BE49-F238E27FC236}">
                <a16:creationId xmlns:a16="http://schemas.microsoft.com/office/drawing/2014/main" id="{0FAB808F-237E-4B2A-870C-5B9CBA77BA83}"/>
              </a:ext>
            </a:extLst>
          </p:cNvPr>
          <p:cNvSpPr txBox="1"/>
          <p:nvPr/>
        </p:nvSpPr>
        <p:spPr>
          <a:xfrm>
            <a:off x="-53788" y="3740424"/>
            <a:ext cx="8991600" cy="923330"/>
          </a:xfrm>
          <a:prstGeom prst="rect">
            <a:avLst/>
          </a:prstGeom>
          <a:noFill/>
        </p:spPr>
        <p:txBody>
          <a:bodyPr wrap="square">
            <a:spAutoFit/>
          </a:bodyPr>
          <a:lstStyle/>
          <a:p>
            <a:r>
              <a:rPr lang="en-US" sz="1800" b="0" dirty="0">
                <a:solidFill>
                  <a:schemeClr val="bg1"/>
                </a:solidFill>
                <a:latin typeface="Arial" panose="020B0604020202020204" pitchFamily="34" charset="0"/>
                <a:cs typeface="Arial" panose="020B0604020202020204" pitchFamily="34" charset="0"/>
              </a:rPr>
              <a:t>Faculty Advisor: Dr. Amir H. Jafari</a:t>
            </a:r>
          </a:p>
          <a:p>
            <a:r>
              <a:rPr lang="en-US" dirty="0">
                <a:solidFill>
                  <a:schemeClr val="bg1"/>
                </a:solidFill>
                <a:latin typeface="Arial" panose="020B0604020202020204" pitchFamily="34" charset="0"/>
                <a:cs typeface="Arial" panose="020B0604020202020204" pitchFamily="34" charset="0"/>
              </a:rPr>
              <a:t>Journal Title: Using Remote Sensing Big Data to Combat Forced Labor</a:t>
            </a:r>
          </a:p>
          <a:p>
            <a:endParaRPr lang="en-US" dirty="0">
              <a:solidFill>
                <a:schemeClr val="bg1"/>
              </a:solidFill>
            </a:endParaRPr>
          </a:p>
        </p:txBody>
      </p:sp>
    </p:spTree>
    <p:extLst>
      <p:ext uri="{BB962C8B-B14F-4D97-AF65-F5344CB8AC3E}">
        <p14:creationId xmlns:p14="http://schemas.microsoft.com/office/powerpoint/2010/main" val="2389144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3449ED-E27F-4956-9718-8A570DBBD8B3}"/>
              </a:ext>
            </a:extLst>
          </p:cNvPr>
          <p:cNvSpPr>
            <a:spLocks noGrp="1"/>
          </p:cNvSpPr>
          <p:nvPr>
            <p:ph type="title"/>
          </p:nvPr>
        </p:nvSpPr>
        <p:spPr>
          <a:xfrm>
            <a:off x="407877" y="0"/>
            <a:ext cx="7756263" cy="790688"/>
          </a:xfrm>
        </p:spPr>
        <p:txBody>
          <a:bodyPr/>
          <a:lstStyle/>
          <a:p>
            <a:r>
              <a:rPr lang="en-US" sz="2000" dirty="0"/>
              <a:t>Images w/ co-incident Signals (Count of Distinct Ships)</a:t>
            </a:r>
          </a:p>
        </p:txBody>
      </p:sp>
      <p:pic>
        <p:nvPicPr>
          <p:cNvPr id="13" name="Content Placeholder 12">
            <a:extLst>
              <a:ext uri="{FF2B5EF4-FFF2-40B4-BE49-F238E27FC236}">
                <a16:creationId xmlns:a16="http://schemas.microsoft.com/office/drawing/2014/main" id="{AF4221E4-26BB-45B9-858C-1903EFA62379}"/>
              </a:ext>
            </a:extLst>
          </p:cNvPr>
          <p:cNvPicPr>
            <a:picLocks noGrp="1" noChangeAspect="1"/>
          </p:cNvPicPr>
          <p:nvPr>
            <p:ph idx="1"/>
          </p:nvPr>
        </p:nvPicPr>
        <p:blipFill>
          <a:blip r:embed="rId2"/>
          <a:stretch>
            <a:fillRect/>
          </a:stretch>
        </p:blipFill>
        <p:spPr>
          <a:xfrm>
            <a:off x="979861" y="450376"/>
            <a:ext cx="7043940" cy="4354913"/>
          </a:xfrm>
        </p:spPr>
      </p:pic>
    </p:spTree>
    <p:extLst>
      <p:ext uri="{BB962C8B-B14F-4D97-AF65-F5344CB8AC3E}">
        <p14:creationId xmlns:p14="http://schemas.microsoft.com/office/powerpoint/2010/main" val="220591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7BF9C3-071C-4C25-9C72-1B673E38BD12}"/>
              </a:ext>
            </a:extLst>
          </p:cNvPr>
          <p:cNvSpPr>
            <a:spLocks noGrp="1"/>
          </p:cNvSpPr>
          <p:nvPr>
            <p:ph type="title"/>
          </p:nvPr>
        </p:nvSpPr>
        <p:spPr>
          <a:xfrm>
            <a:off x="457201" y="209550"/>
            <a:ext cx="3524399" cy="1208850"/>
          </a:xfrm>
        </p:spPr>
        <p:txBody>
          <a:bodyPr/>
          <a:lstStyle/>
          <a:p>
            <a:pPr algn="l"/>
            <a:r>
              <a:rPr lang="en-US" dirty="0"/>
              <a:t>Results of Combined Model</a:t>
            </a:r>
            <a:br>
              <a:rPr lang="en-US" dirty="0"/>
            </a:br>
            <a:br>
              <a:rPr lang="en-US" dirty="0"/>
            </a:br>
            <a:r>
              <a:rPr lang="en-US" sz="2400" dirty="0"/>
              <a:t>AIS signals</a:t>
            </a:r>
            <a:br>
              <a:rPr lang="en-US" sz="2400" dirty="0"/>
            </a:br>
            <a:r>
              <a:rPr lang="en-US" sz="2400" dirty="0"/>
              <a:t>Visual Detections</a:t>
            </a:r>
            <a:endParaRPr lang="en-US" dirty="0"/>
          </a:p>
        </p:txBody>
      </p:sp>
      <p:pic>
        <p:nvPicPr>
          <p:cNvPr id="6" name="Picture 6">
            <a:extLst>
              <a:ext uri="{FF2B5EF4-FFF2-40B4-BE49-F238E27FC236}">
                <a16:creationId xmlns:a16="http://schemas.microsoft.com/office/drawing/2014/main" id="{5AEF8A02-93A1-4665-887E-44A571544DF8}"/>
              </a:ext>
            </a:extLst>
          </p:cNvPr>
          <p:cNvPicPr>
            <a:picLocks noChangeAspect="1"/>
          </p:cNvPicPr>
          <p:nvPr/>
        </p:nvPicPr>
        <p:blipFill>
          <a:blip r:embed="rId2"/>
          <a:stretch>
            <a:fillRect/>
          </a:stretch>
        </p:blipFill>
        <p:spPr>
          <a:xfrm>
            <a:off x="4217225" y="-3629"/>
            <a:ext cx="4138549" cy="4148777"/>
          </a:xfrm>
          <a:prstGeom prst="rect">
            <a:avLst/>
          </a:prstGeom>
        </p:spPr>
      </p:pic>
      <p:sp>
        <p:nvSpPr>
          <p:cNvPr id="2" name="Oval 1">
            <a:extLst>
              <a:ext uri="{FF2B5EF4-FFF2-40B4-BE49-F238E27FC236}">
                <a16:creationId xmlns:a16="http://schemas.microsoft.com/office/drawing/2014/main" id="{3F25E20C-BEDC-4C2E-817D-A0C91B78DD39}"/>
              </a:ext>
            </a:extLst>
          </p:cNvPr>
          <p:cNvSpPr/>
          <p:nvPr/>
        </p:nvSpPr>
        <p:spPr>
          <a:xfrm>
            <a:off x="230400" y="1807200"/>
            <a:ext cx="180000" cy="172800"/>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FCA846B-7C6F-4165-9234-BC08CB6EFE60}"/>
              </a:ext>
            </a:extLst>
          </p:cNvPr>
          <p:cNvSpPr/>
          <p:nvPr/>
        </p:nvSpPr>
        <p:spPr>
          <a:xfrm>
            <a:off x="230400" y="2181600"/>
            <a:ext cx="226801" cy="172800"/>
          </a:xfrm>
          <a:prstGeom prst="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600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075541-A0F3-4F2C-9ED6-D9EE64566FF0}"/>
              </a:ext>
            </a:extLst>
          </p:cNvPr>
          <p:cNvSpPr>
            <a:spLocks noGrp="1"/>
          </p:cNvSpPr>
          <p:nvPr>
            <p:ph idx="1"/>
          </p:nvPr>
        </p:nvSpPr>
        <p:spPr>
          <a:xfrm>
            <a:off x="457200" y="895516"/>
            <a:ext cx="7987553" cy="3410084"/>
          </a:xfrm>
        </p:spPr>
        <p:txBody>
          <a:bodyPr/>
          <a:lstStyle/>
          <a:p>
            <a:pPr marL="173038" indent="-173038"/>
            <a:r>
              <a:rPr lang="en-US" sz="1800" dirty="0"/>
              <a:t>We demonstrated that Remote Sensing + Big Data in public datasets offers new potential for studying global problems like illegal fishing &amp; forced labor</a:t>
            </a:r>
          </a:p>
          <a:p>
            <a:pPr marL="573088" lvl="1" indent="-173038"/>
            <a:r>
              <a:rPr lang="en-US" sz="1400" dirty="0"/>
              <a:t>To increase understanding of these problems and motivate international forums like the U.N.</a:t>
            </a:r>
          </a:p>
          <a:p>
            <a:pPr marL="573088" lvl="1" indent="-173038"/>
            <a:r>
              <a:rPr lang="en-US" sz="1400" dirty="0"/>
              <a:t>To empower governments to set their policies and form coalitions with neighboring countries </a:t>
            </a:r>
          </a:p>
          <a:p>
            <a:pPr marL="173038" indent="-173038"/>
            <a:r>
              <a:rPr lang="en-US" sz="1800" dirty="0"/>
              <a:t>Mobile technologies could empower local authorities to:</a:t>
            </a:r>
          </a:p>
          <a:p>
            <a:pPr marL="573088" lvl="1" indent="-173038"/>
            <a:r>
              <a:rPr lang="en-US" sz="1400" dirty="0"/>
              <a:t>Add local data and see analytic results</a:t>
            </a:r>
          </a:p>
          <a:p>
            <a:pPr marL="573088" lvl="1" indent="-173038"/>
            <a:r>
              <a:rPr lang="en-US" sz="1400" dirty="0"/>
              <a:t>Record suspicious </a:t>
            </a:r>
            <a:r>
              <a:rPr lang="en-US" sz="1400" dirty="0" err="1"/>
              <a:t>behaivor</a:t>
            </a:r>
            <a:endParaRPr lang="en-US" sz="1400" dirty="0"/>
          </a:p>
          <a:p>
            <a:pPr marL="173038" indent="-173038"/>
            <a:r>
              <a:rPr lang="en-US" sz="1800" dirty="0"/>
              <a:t>Additional Data sources could be added to our model</a:t>
            </a:r>
          </a:p>
          <a:p>
            <a:pPr marL="573088" lvl="1" indent="-173038"/>
            <a:r>
              <a:rPr lang="en-US" sz="1400" dirty="0"/>
              <a:t>News and social media could be added using Natural Language Processing </a:t>
            </a:r>
          </a:p>
          <a:p>
            <a:pPr marL="573088" lvl="1" indent="-173038"/>
            <a:r>
              <a:rPr lang="en-US" sz="1400" dirty="0"/>
              <a:t>Graph Theoretic approaches could be used to address the problem from initial enslavement to serving in ship crews, as has been done for the related Sex Trafficking problem.  </a:t>
            </a:r>
          </a:p>
        </p:txBody>
      </p:sp>
      <p:sp>
        <p:nvSpPr>
          <p:cNvPr id="3" name="Title 2">
            <a:extLst>
              <a:ext uri="{FF2B5EF4-FFF2-40B4-BE49-F238E27FC236}">
                <a16:creationId xmlns:a16="http://schemas.microsoft.com/office/drawing/2014/main" id="{DBF385D8-26D3-44B5-841F-10F10AAABE2F}"/>
              </a:ext>
            </a:extLst>
          </p:cNvPr>
          <p:cNvSpPr>
            <a:spLocks noGrp="1"/>
          </p:cNvSpPr>
          <p:nvPr>
            <p:ph type="title"/>
          </p:nvPr>
        </p:nvSpPr>
        <p:spPr/>
        <p:txBody>
          <a:bodyPr/>
          <a:lstStyle/>
          <a:p>
            <a:r>
              <a:rPr lang="en-US" dirty="0"/>
              <a:t>Conclusions and Future Directions</a:t>
            </a:r>
          </a:p>
        </p:txBody>
      </p:sp>
    </p:spTree>
    <p:extLst>
      <p:ext uri="{BB962C8B-B14F-4D97-AF65-F5344CB8AC3E}">
        <p14:creationId xmlns:p14="http://schemas.microsoft.com/office/powerpoint/2010/main" val="1033440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p:cNvSpPr>
          <p:nvPr/>
        </p:nvSpPr>
        <p:spPr bwMode="auto">
          <a:xfrm>
            <a:off x="0" y="619125"/>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hangingPunct="1"/>
            <a:r>
              <a:rPr lang="en-US" altLang="en-US" sz="4400">
                <a:solidFill>
                  <a:schemeClr val="bg1"/>
                </a:solidFill>
                <a:latin typeface="Book Antiqua" pitchFamily="18" charset="0"/>
              </a:rPr>
              <a:t>Your Questions &amp; Advice</a:t>
            </a:r>
          </a:p>
        </p:txBody>
      </p:sp>
    </p:spTree>
    <p:extLst>
      <p:ext uri="{BB962C8B-B14F-4D97-AF65-F5344CB8AC3E}">
        <p14:creationId xmlns:p14="http://schemas.microsoft.com/office/powerpoint/2010/main" val="23093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5200"/>
            <a:ext cx="7987553" cy="3298579"/>
          </a:xfrm>
        </p:spPr>
        <p:txBody>
          <a:bodyPr/>
          <a:lstStyle/>
          <a:p>
            <a:pPr fontAlgn="base"/>
            <a:endParaRPr lang="en-US" sz="2400" dirty="0"/>
          </a:p>
          <a:p>
            <a:pPr fontAlgn="base"/>
            <a:r>
              <a:rPr lang="en-US" sz="2400" dirty="0"/>
              <a:t>Develop a tractable Big Data approach to aggregate millions of signals from ships to discern behavior across years </a:t>
            </a:r>
            <a:r>
              <a:rPr lang="en-US" sz="2400"/>
              <a:t>of operations </a:t>
            </a:r>
            <a:r>
              <a:rPr lang="en-US" sz="2400" dirty="0"/>
              <a:t>and compare that to typical operations of the same type of ship using Data Visualization </a:t>
            </a:r>
          </a:p>
          <a:p>
            <a:pPr fontAlgn="base"/>
            <a:r>
              <a:rPr lang="en-US" sz="2400" dirty="0"/>
              <a:t>Extend the data sources to include imagery data which can corroborate and supplement the signals data. </a:t>
            </a:r>
          </a:p>
          <a:p>
            <a:pPr fontAlgn="base"/>
            <a:endParaRPr lang="en-US" sz="2400" dirty="0"/>
          </a:p>
        </p:txBody>
      </p:sp>
      <p:sp>
        <p:nvSpPr>
          <p:cNvPr id="3" name="Title 2"/>
          <p:cNvSpPr>
            <a:spLocks noGrp="1"/>
          </p:cNvSpPr>
          <p:nvPr>
            <p:ph type="title"/>
          </p:nvPr>
        </p:nvSpPr>
        <p:spPr/>
        <p:txBody>
          <a:bodyPr/>
          <a:lstStyle/>
          <a:p>
            <a:pPr lvl="1" algn="l" defTabSz="457200" rtl="0">
              <a:spcBef>
                <a:spcPct val="0"/>
              </a:spcBef>
            </a:pPr>
            <a:r>
              <a:rPr lang="en-US" sz="3600" b="1" dirty="0">
                <a:latin typeface="Arial" panose="020B0604020202020204" pitchFamily="34" charset="0"/>
                <a:cs typeface="Arial" panose="020B0604020202020204" pitchFamily="34" charset="0"/>
              </a:rPr>
              <a:t>Problem Statement</a:t>
            </a:r>
            <a:br>
              <a:rPr lang="en-US" sz="3600" b="1" dirty="0">
                <a:latin typeface="Arial" panose="020B0604020202020204" pitchFamily="34" charset="0"/>
                <a:cs typeface="Arial" panose="020B0604020202020204" pitchFamily="34" charset="0"/>
              </a:rPr>
            </a:b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066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Article Outline</a:t>
            </a:r>
          </a:p>
        </p:txBody>
      </p:sp>
      <p:sp>
        <p:nvSpPr>
          <p:cNvPr id="4" name="Content Placeholder 1"/>
          <p:cNvSpPr>
            <a:spLocks noGrp="1"/>
          </p:cNvSpPr>
          <p:nvPr>
            <p:ph idx="1"/>
          </p:nvPr>
        </p:nvSpPr>
        <p:spPr>
          <a:xfrm>
            <a:off x="184731" y="1047750"/>
            <a:ext cx="8686219" cy="2819400"/>
          </a:xfrm>
        </p:spPr>
        <p:txBody>
          <a:bodyPr/>
          <a:lstStyle/>
          <a:p>
            <a:pPr marL="0" indent="0" defTabSz="914400" eaLnBrk="0" fontAlgn="base" hangingPunct="0">
              <a:spcBef>
                <a:spcPct val="0"/>
              </a:spcBef>
              <a:spcAft>
                <a:spcPts val="3600"/>
              </a:spcAft>
              <a:buNone/>
            </a:pPr>
            <a:r>
              <a:rPr lang="en-US" sz="2000" dirty="0"/>
              <a:t>1. Literature Review</a:t>
            </a:r>
            <a:br>
              <a:rPr lang="en-US" sz="2000" dirty="0"/>
            </a:br>
            <a:r>
              <a:rPr lang="en-US" sz="2000" dirty="0"/>
              <a:t>2. AIS Analytic Model for ship behavior across seasons for risk factors</a:t>
            </a:r>
            <a:br>
              <a:rPr lang="en-US" sz="2000" dirty="0"/>
            </a:br>
            <a:r>
              <a:rPr lang="en-US" sz="2000" dirty="0"/>
              <a:t>2. Data Visualization (DV) for risk factors</a:t>
            </a:r>
            <a:br>
              <a:rPr lang="en-US" sz="2000" dirty="0"/>
            </a:br>
            <a:r>
              <a:rPr lang="en-US" sz="2000" dirty="0"/>
              <a:t>3. Joint AIS &amp; Imagery Model</a:t>
            </a:r>
            <a:br>
              <a:rPr lang="en-US" sz="2000" dirty="0"/>
            </a:br>
            <a:r>
              <a:rPr lang="en-US" sz="2000" dirty="0"/>
              <a:t>4. Conclusion and Future Enhancements</a:t>
            </a:r>
            <a:endParaRPr lang="en-US" dirty="0"/>
          </a:p>
        </p:txBody>
      </p:sp>
      <p:sp>
        <p:nvSpPr>
          <p:cNvPr id="8" name="Rectangle 8">
            <a:extLst>
              <a:ext uri="{FF2B5EF4-FFF2-40B4-BE49-F238E27FC236}">
                <a16:creationId xmlns:a16="http://schemas.microsoft.com/office/drawing/2014/main" id="{DB731BE8-FC9E-4423-903C-F37E338E33DB}"/>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0">
            <a:extLst>
              <a:ext uri="{FF2B5EF4-FFF2-40B4-BE49-F238E27FC236}">
                <a16:creationId xmlns:a16="http://schemas.microsoft.com/office/drawing/2014/main" id="{92D81899-8789-4450-A857-EE74B648ADF8}"/>
              </a:ext>
            </a:extLst>
          </p:cNvPr>
          <p:cNvSpPr>
            <a:spLocks noChangeArrowheads="1"/>
          </p:cNvSpPr>
          <p:nvPr/>
        </p:nvSpPr>
        <p:spPr bwMode="auto">
          <a:xfrm>
            <a:off x="0"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3360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209550"/>
            <a:ext cx="8155641" cy="790688"/>
          </a:xfrm>
        </p:spPr>
        <p:txBody>
          <a:bodyPr/>
          <a:lstStyle/>
          <a:p>
            <a:pPr algn="ctr"/>
            <a:r>
              <a:rPr lang="en-US" sz="3600" dirty="0"/>
              <a:t>Literature Review</a:t>
            </a:r>
          </a:p>
        </p:txBody>
      </p:sp>
      <p:sp>
        <p:nvSpPr>
          <p:cNvPr id="7" name="TextBox 6">
            <a:extLst>
              <a:ext uri="{FF2B5EF4-FFF2-40B4-BE49-F238E27FC236}">
                <a16:creationId xmlns:a16="http://schemas.microsoft.com/office/drawing/2014/main" id="{611A35B7-B1F1-4AE2-AB9D-D543FFF98A4C}"/>
              </a:ext>
            </a:extLst>
          </p:cNvPr>
          <p:cNvSpPr txBox="1"/>
          <p:nvPr/>
        </p:nvSpPr>
        <p:spPr>
          <a:xfrm>
            <a:off x="457200" y="813542"/>
            <a:ext cx="8485094" cy="3093154"/>
          </a:xfrm>
          <a:prstGeom prst="rect">
            <a:avLst/>
          </a:prstGeom>
          <a:noFill/>
        </p:spPr>
        <p:txBody>
          <a:bodyPr wrap="square">
            <a:spAutoFit/>
          </a:bodyPr>
          <a:lstStyle/>
          <a:p>
            <a:pPr marL="0" marR="0">
              <a:spcBef>
                <a:spcPts val="600"/>
              </a:spcBef>
              <a:spcAft>
                <a:spcPts val="0"/>
              </a:spcAft>
            </a:pPr>
            <a:r>
              <a:rPr lang="en-US" sz="18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Park, J., Lee, J., </a:t>
            </a:r>
            <a:r>
              <a:rPr lang="en-US" sz="1800" dirty="0" err="1">
                <a:solidFill>
                  <a:srgbClr val="000000"/>
                </a:solidFill>
                <a:effectLst/>
                <a:latin typeface="Times New Roman" panose="02020603050405020304" pitchFamily="18" charset="0"/>
                <a:ea typeface="SimSun" panose="02010600030101010101" pitchFamily="2" charset="-122"/>
                <a:cs typeface="Arial" panose="020B0604020202020204" pitchFamily="34" charset="0"/>
              </a:rPr>
              <a:t>Seto</a:t>
            </a:r>
            <a:r>
              <a:rPr lang="en-US" sz="18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 K., Hochberg, T., Wong, B. A., Miller, N. A., … </a:t>
            </a:r>
            <a:r>
              <a:rPr lang="en-US" sz="1800" dirty="0" err="1">
                <a:solidFill>
                  <a:srgbClr val="000000"/>
                </a:solidFill>
                <a:effectLst/>
                <a:latin typeface="Times New Roman" panose="02020603050405020304" pitchFamily="18" charset="0"/>
                <a:ea typeface="SimSun" panose="02010600030101010101" pitchFamily="2" charset="-122"/>
                <a:cs typeface="Arial" panose="020B0604020202020204" pitchFamily="34" charset="0"/>
              </a:rPr>
              <a:t>Kroodsma</a:t>
            </a:r>
            <a:r>
              <a:rPr lang="en-US" sz="18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 D. A. (2020). Illuminating dark fishing fleets in North Korea. </a:t>
            </a:r>
            <a:r>
              <a:rPr lang="en-US" sz="1800" i="1"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Science Advances</a:t>
            </a:r>
            <a:r>
              <a:rPr lang="en-US" sz="18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 </a:t>
            </a:r>
            <a:r>
              <a:rPr lang="en-US" sz="1800" i="1"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6</a:t>
            </a:r>
            <a:r>
              <a:rPr lang="en-US" sz="18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(30), eabb1197. </a:t>
            </a:r>
          </a:p>
          <a:p>
            <a:pPr marL="0" marR="0">
              <a:spcBef>
                <a:spcPts val="600"/>
              </a:spcBef>
              <a:spcAft>
                <a:spcPts val="0"/>
              </a:spcAft>
            </a:pPr>
            <a:r>
              <a:rPr lang="en-US" sz="1800" dirty="0" err="1">
                <a:solidFill>
                  <a:srgbClr val="000000"/>
                </a:solidFill>
                <a:effectLst/>
                <a:latin typeface="Times New Roman" panose="02020603050405020304" pitchFamily="18" charset="0"/>
                <a:ea typeface="SimSun" panose="02010600030101010101" pitchFamily="2" charset="-122"/>
                <a:cs typeface="Arial" panose="020B0604020202020204" pitchFamily="34" charset="0"/>
              </a:rPr>
              <a:t>Snapir</a:t>
            </a:r>
            <a:r>
              <a:rPr lang="en-US" sz="18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 B., </a:t>
            </a:r>
            <a:r>
              <a:rPr lang="en-US" sz="1800" dirty="0" err="1">
                <a:solidFill>
                  <a:srgbClr val="000000"/>
                </a:solidFill>
                <a:effectLst/>
                <a:latin typeface="Times New Roman" panose="02020603050405020304" pitchFamily="18" charset="0"/>
                <a:ea typeface="SimSun" panose="02010600030101010101" pitchFamily="2" charset="-122"/>
                <a:cs typeface="Arial" panose="020B0604020202020204" pitchFamily="34" charset="0"/>
              </a:rPr>
              <a:t>Waine</a:t>
            </a:r>
            <a:r>
              <a:rPr lang="en-US" sz="18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 T. W., &amp; Biermann, L. (2019). Maritime vessel classification to monitor fisheries with SAR: Demonstration in the North Sea. </a:t>
            </a:r>
            <a:r>
              <a:rPr lang="en-US" sz="1800" i="1"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Remote Sensing</a:t>
            </a:r>
            <a:r>
              <a:rPr lang="en-US" sz="18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 </a:t>
            </a:r>
            <a:r>
              <a:rPr lang="en-US" sz="1800" i="1"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11</a:t>
            </a:r>
            <a:r>
              <a:rPr lang="en-US" sz="18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(3).</a:t>
            </a:r>
          </a:p>
          <a:p>
            <a:pPr marL="0" marR="0">
              <a:spcBef>
                <a:spcPts val="600"/>
              </a:spcBef>
              <a:spcAft>
                <a:spcPts val="0"/>
              </a:spcAft>
            </a:pPr>
            <a:r>
              <a:rPr lang="en-US" sz="18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Miller, N. A., Roan, A., Hochberg, T., Amos, J., &amp; </a:t>
            </a:r>
            <a:r>
              <a:rPr lang="en-US" sz="1800" dirty="0" err="1">
                <a:solidFill>
                  <a:srgbClr val="000000"/>
                </a:solidFill>
                <a:effectLst/>
                <a:latin typeface="Times New Roman" panose="02020603050405020304" pitchFamily="18" charset="0"/>
                <a:ea typeface="SimSun" panose="02010600030101010101" pitchFamily="2" charset="-122"/>
                <a:cs typeface="Arial" panose="020B0604020202020204" pitchFamily="34" charset="0"/>
              </a:rPr>
              <a:t>Kroodsma</a:t>
            </a:r>
            <a:r>
              <a:rPr lang="en-US" sz="18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 D. A. (2018). Identifying global patterns of transshipment behavior. </a:t>
            </a:r>
            <a:r>
              <a:rPr lang="en-US" sz="1800" i="1"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Frontiers in Marine Science</a:t>
            </a:r>
            <a:r>
              <a:rPr lang="en-US" sz="18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 </a:t>
            </a:r>
            <a:r>
              <a:rPr lang="en-US" sz="1800" i="1"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5</a:t>
            </a:r>
            <a:r>
              <a:rPr lang="en-US" sz="18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(JUL). </a:t>
            </a:r>
          </a:p>
          <a:p>
            <a:pPr marL="0" marR="0">
              <a:spcBef>
                <a:spcPts val="600"/>
              </a:spcBef>
              <a:spcAft>
                <a:spcPts val="0"/>
              </a:spcAft>
            </a:pPr>
            <a:r>
              <a:rPr lang="en-US"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G. Rowlands, J. Brown, B. Soule, P. T. </a:t>
            </a:r>
            <a:r>
              <a:rPr lang="en-US" sz="18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Boluda</a:t>
            </a:r>
            <a:r>
              <a:rPr lang="en-US"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 D. Rogers, Satellite surveillance of fishing vessel activity in the ascension island exclusive economic zone and marine protected area Maritime Policy 101, 39–50 (2019). </a:t>
            </a:r>
            <a:endParaRPr lang="en-US" sz="18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12046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75FADC-B4FD-473F-8EE3-3594522AE2F2}"/>
              </a:ext>
            </a:extLst>
          </p:cNvPr>
          <p:cNvSpPr>
            <a:spLocks noGrp="1"/>
          </p:cNvSpPr>
          <p:nvPr>
            <p:ph type="title"/>
          </p:nvPr>
        </p:nvSpPr>
        <p:spPr/>
        <p:txBody>
          <a:bodyPr/>
          <a:lstStyle/>
          <a:p>
            <a:r>
              <a:rPr lang="en-US" dirty="0"/>
              <a:t>Risk Factors &amp; Analysis Approach</a:t>
            </a:r>
          </a:p>
        </p:txBody>
      </p:sp>
      <p:graphicFrame>
        <p:nvGraphicFramePr>
          <p:cNvPr id="10" name="Table 9">
            <a:extLst>
              <a:ext uri="{FF2B5EF4-FFF2-40B4-BE49-F238E27FC236}">
                <a16:creationId xmlns:a16="http://schemas.microsoft.com/office/drawing/2014/main" id="{7D6DFA0A-8560-46B4-A783-0A7287F73D1C}"/>
              </a:ext>
            </a:extLst>
          </p:cNvPr>
          <p:cNvGraphicFramePr>
            <a:graphicFrameLocks noGrp="1"/>
          </p:cNvGraphicFramePr>
          <p:nvPr>
            <p:extLst>
              <p:ext uri="{D42A27DB-BD31-4B8C-83A1-F6EECF244321}">
                <p14:modId xmlns:p14="http://schemas.microsoft.com/office/powerpoint/2010/main" val="2095278310"/>
              </p:ext>
            </p:extLst>
          </p:nvPr>
        </p:nvGraphicFramePr>
        <p:xfrm>
          <a:off x="504966" y="824101"/>
          <a:ext cx="8134068" cy="3326424"/>
        </p:xfrm>
        <a:graphic>
          <a:graphicData uri="http://schemas.openxmlformats.org/drawingml/2006/table">
            <a:tbl>
              <a:tblPr firstRow="1" firstCol="1" bandRow="1">
                <a:tableStyleId>{5C22544A-7EE6-4342-B048-85BDC9FD1C3A}</a:tableStyleId>
              </a:tblPr>
              <a:tblGrid>
                <a:gridCol w="2226446">
                  <a:extLst>
                    <a:ext uri="{9D8B030D-6E8A-4147-A177-3AD203B41FA5}">
                      <a16:colId xmlns:a16="http://schemas.microsoft.com/office/drawing/2014/main" val="2643712330"/>
                    </a:ext>
                  </a:extLst>
                </a:gridCol>
                <a:gridCol w="5907622">
                  <a:extLst>
                    <a:ext uri="{9D8B030D-6E8A-4147-A177-3AD203B41FA5}">
                      <a16:colId xmlns:a16="http://schemas.microsoft.com/office/drawing/2014/main" val="2781687611"/>
                    </a:ext>
                  </a:extLst>
                </a:gridCol>
              </a:tblGrid>
              <a:tr h="0">
                <a:tc>
                  <a:txBody>
                    <a:bodyPr/>
                    <a:lstStyle/>
                    <a:p>
                      <a:pPr marL="0" marR="0" indent="0">
                        <a:lnSpc>
                          <a:spcPct val="200000"/>
                        </a:lnSpc>
                        <a:spcBef>
                          <a:spcPts val="600"/>
                        </a:spcBef>
                        <a:spcAft>
                          <a:spcPts val="0"/>
                        </a:spcAft>
                      </a:pPr>
                      <a:r>
                        <a:rPr lang="en-US" sz="1600" dirty="0">
                          <a:effectLst/>
                          <a:latin typeface="+mn-lt"/>
                        </a:rPr>
                        <a:t>Risk Factor</a:t>
                      </a:r>
                      <a:endParaRPr lang="en-US" sz="1600" dirty="0">
                        <a:solidFill>
                          <a:srgbClr val="000000"/>
                        </a:solidFill>
                        <a:effectLst/>
                        <a:latin typeface="+mn-lt"/>
                        <a:ea typeface="SimSun" panose="02010600030101010101" pitchFamily="2" charset="-122"/>
                        <a:cs typeface="Arial" panose="020B0604020202020204" pitchFamily="34" charset="0"/>
                      </a:endParaRPr>
                    </a:p>
                  </a:txBody>
                  <a:tcPr marL="78494" marR="78494" marT="39247" marB="39247"/>
                </a:tc>
                <a:tc>
                  <a:txBody>
                    <a:bodyPr/>
                    <a:lstStyle/>
                    <a:p>
                      <a:pPr marL="0" marR="0" indent="457200">
                        <a:lnSpc>
                          <a:spcPct val="200000"/>
                        </a:lnSpc>
                        <a:spcBef>
                          <a:spcPts val="600"/>
                        </a:spcBef>
                        <a:spcAft>
                          <a:spcPts val="0"/>
                        </a:spcAft>
                      </a:pPr>
                      <a:r>
                        <a:rPr lang="en-US" sz="1600" dirty="0">
                          <a:effectLst/>
                          <a:latin typeface="+mn-lt"/>
                        </a:rPr>
                        <a:t>Analysis Approach</a:t>
                      </a:r>
                      <a:endParaRPr lang="en-US" sz="1600" dirty="0">
                        <a:solidFill>
                          <a:srgbClr val="000000"/>
                        </a:solidFill>
                        <a:effectLst/>
                        <a:latin typeface="+mn-lt"/>
                        <a:ea typeface="SimSun" panose="02010600030101010101" pitchFamily="2" charset="-122"/>
                        <a:cs typeface="Arial" panose="020B0604020202020204" pitchFamily="34" charset="0"/>
                      </a:endParaRPr>
                    </a:p>
                  </a:txBody>
                  <a:tcPr marL="78494" marR="78494" marT="39247" marB="39247"/>
                </a:tc>
                <a:extLst>
                  <a:ext uri="{0D108BD9-81ED-4DB2-BD59-A6C34878D82A}">
                    <a16:rowId xmlns:a16="http://schemas.microsoft.com/office/drawing/2014/main" val="2589451054"/>
                  </a:ext>
                </a:extLst>
              </a:tr>
              <a:tr h="0">
                <a:tc>
                  <a:txBody>
                    <a:bodyPr/>
                    <a:lstStyle/>
                    <a:p>
                      <a:pPr marL="0" marR="0" indent="0">
                        <a:lnSpc>
                          <a:spcPct val="100000"/>
                        </a:lnSpc>
                        <a:spcBef>
                          <a:spcPts val="600"/>
                        </a:spcBef>
                        <a:spcAft>
                          <a:spcPts val="0"/>
                        </a:spcAft>
                      </a:pPr>
                      <a:r>
                        <a:rPr lang="en-US" sz="1600" dirty="0">
                          <a:effectLst/>
                          <a:latin typeface="+mn-lt"/>
                        </a:rPr>
                        <a:t>Long voyages (possibly to avoid inspections or contact in ports)</a:t>
                      </a:r>
                      <a:endParaRPr lang="en-US" sz="1600" dirty="0">
                        <a:solidFill>
                          <a:srgbClr val="000000"/>
                        </a:solidFill>
                        <a:effectLst/>
                        <a:latin typeface="+mn-lt"/>
                        <a:ea typeface="SimSun" panose="02010600030101010101" pitchFamily="2" charset="-122"/>
                        <a:cs typeface="Arial" panose="020B0604020202020204" pitchFamily="34" charset="0"/>
                      </a:endParaRPr>
                    </a:p>
                  </a:txBody>
                  <a:tcPr marL="78494" marR="78494" marT="39247" marB="39247"/>
                </a:tc>
                <a:tc>
                  <a:txBody>
                    <a:bodyPr/>
                    <a:lstStyle/>
                    <a:p>
                      <a:pPr marL="0" marR="0" indent="0">
                        <a:lnSpc>
                          <a:spcPct val="100000"/>
                        </a:lnSpc>
                        <a:spcBef>
                          <a:spcPts val="600"/>
                        </a:spcBef>
                        <a:spcAft>
                          <a:spcPts val="0"/>
                        </a:spcAft>
                      </a:pPr>
                      <a:r>
                        <a:rPr lang="en-US" sz="1600" dirty="0">
                          <a:effectLst/>
                          <a:latin typeface="+mn-lt"/>
                        </a:rPr>
                        <a:t>Based on the ships identification number, separate the AIS observations into voyages between port visits.  Determined which of the ships have voyages in the top quartile for their type.</a:t>
                      </a:r>
                      <a:endParaRPr lang="en-US" sz="1600" dirty="0">
                        <a:solidFill>
                          <a:srgbClr val="000000"/>
                        </a:solidFill>
                        <a:effectLst/>
                        <a:latin typeface="+mn-lt"/>
                        <a:ea typeface="SimSun" panose="02010600030101010101" pitchFamily="2" charset="-122"/>
                        <a:cs typeface="Arial" panose="020B0604020202020204" pitchFamily="34" charset="0"/>
                      </a:endParaRPr>
                    </a:p>
                  </a:txBody>
                  <a:tcPr marL="78494" marR="78494" marT="39247" marB="39247"/>
                </a:tc>
                <a:extLst>
                  <a:ext uri="{0D108BD9-81ED-4DB2-BD59-A6C34878D82A}">
                    <a16:rowId xmlns:a16="http://schemas.microsoft.com/office/drawing/2014/main" val="1549472582"/>
                  </a:ext>
                </a:extLst>
              </a:tr>
              <a:tr h="0">
                <a:tc>
                  <a:txBody>
                    <a:bodyPr/>
                    <a:lstStyle/>
                    <a:p>
                      <a:pPr marL="0" marR="0" indent="0">
                        <a:lnSpc>
                          <a:spcPct val="100000"/>
                        </a:lnSpc>
                        <a:spcBef>
                          <a:spcPts val="600"/>
                        </a:spcBef>
                        <a:spcAft>
                          <a:spcPts val="0"/>
                        </a:spcAft>
                      </a:pPr>
                      <a:r>
                        <a:rPr lang="en-US" sz="1600" dirty="0">
                          <a:effectLst/>
                          <a:latin typeface="+mn-lt"/>
                        </a:rPr>
                        <a:t>Time Gaps between signals (going dark)</a:t>
                      </a:r>
                      <a:endParaRPr lang="en-US" sz="1600" dirty="0">
                        <a:solidFill>
                          <a:srgbClr val="000000"/>
                        </a:solidFill>
                        <a:effectLst/>
                        <a:latin typeface="+mn-lt"/>
                        <a:ea typeface="SimSun" panose="02010600030101010101" pitchFamily="2" charset="-122"/>
                        <a:cs typeface="Arial" panose="020B0604020202020204" pitchFamily="34" charset="0"/>
                      </a:endParaRPr>
                    </a:p>
                  </a:txBody>
                  <a:tcPr marL="78494" marR="78494" marT="39247" marB="39247"/>
                </a:tc>
                <a:tc>
                  <a:txBody>
                    <a:bodyPr/>
                    <a:lstStyle/>
                    <a:p>
                      <a:pPr marL="0" marR="0" indent="0">
                        <a:lnSpc>
                          <a:spcPct val="100000"/>
                        </a:lnSpc>
                        <a:spcBef>
                          <a:spcPts val="600"/>
                        </a:spcBef>
                        <a:spcAft>
                          <a:spcPts val="0"/>
                        </a:spcAft>
                      </a:pPr>
                      <a:r>
                        <a:rPr lang="en-US" sz="1600" dirty="0">
                          <a:effectLst/>
                          <a:latin typeface="+mn-lt"/>
                        </a:rPr>
                        <a:t>Within each voyage compute time deltas between signals.  Assess risk for ships with average gaps in the top quartile for their vessel type</a:t>
                      </a:r>
                      <a:endParaRPr lang="en-US" sz="1600" dirty="0">
                        <a:solidFill>
                          <a:srgbClr val="000000"/>
                        </a:solidFill>
                        <a:effectLst/>
                        <a:latin typeface="+mn-lt"/>
                        <a:ea typeface="SimSun" panose="02010600030101010101" pitchFamily="2" charset="-122"/>
                        <a:cs typeface="Arial" panose="020B0604020202020204" pitchFamily="34" charset="0"/>
                      </a:endParaRPr>
                    </a:p>
                  </a:txBody>
                  <a:tcPr marL="78494" marR="78494" marT="39247" marB="39247"/>
                </a:tc>
                <a:extLst>
                  <a:ext uri="{0D108BD9-81ED-4DB2-BD59-A6C34878D82A}">
                    <a16:rowId xmlns:a16="http://schemas.microsoft.com/office/drawing/2014/main" val="1495215472"/>
                  </a:ext>
                </a:extLst>
              </a:tr>
              <a:tr h="0">
                <a:tc>
                  <a:txBody>
                    <a:bodyPr/>
                    <a:lstStyle/>
                    <a:p>
                      <a:pPr marL="0" marR="0" indent="0">
                        <a:lnSpc>
                          <a:spcPct val="100000"/>
                        </a:lnSpc>
                        <a:spcBef>
                          <a:spcPts val="600"/>
                        </a:spcBef>
                        <a:spcAft>
                          <a:spcPts val="0"/>
                        </a:spcAft>
                      </a:pPr>
                      <a:r>
                        <a:rPr lang="en-US" sz="1600" dirty="0">
                          <a:effectLst/>
                          <a:latin typeface="+mn-lt"/>
                        </a:rPr>
                        <a:t>Distance Gaps between signals (misleading locations)</a:t>
                      </a:r>
                      <a:endParaRPr lang="en-US" sz="1600" dirty="0">
                        <a:solidFill>
                          <a:srgbClr val="000000"/>
                        </a:solidFill>
                        <a:effectLst/>
                        <a:latin typeface="+mn-lt"/>
                        <a:ea typeface="SimSun" panose="02010600030101010101" pitchFamily="2" charset="-122"/>
                        <a:cs typeface="Arial" panose="020B0604020202020204" pitchFamily="34" charset="0"/>
                      </a:endParaRPr>
                    </a:p>
                  </a:txBody>
                  <a:tcPr marL="78494" marR="78494" marT="39247" marB="39247"/>
                </a:tc>
                <a:tc>
                  <a:txBody>
                    <a:bodyPr/>
                    <a:lstStyle/>
                    <a:p>
                      <a:pPr marL="0" marR="0" indent="0">
                        <a:lnSpc>
                          <a:spcPct val="100000"/>
                        </a:lnSpc>
                        <a:spcBef>
                          <a:spcPts val="600"/>
                        </a:spcBef>
                        <a:spcAft>
                          <a:spcPts val="0"/>
                        </a:spcAft>
                      </a:pPr>
                      <a:r>
                        <a:rPr lang="en-US" sz="1600" dirty="0">
                          <a:effectLst/>
                          <a:latin typeface="+mn-lt"/>
                        </a:rPr>
                        <a:t>Within each voyage compute the distance delta between signals.  Assess a risk for ships with average gaps in the top quartile for their vessel type</a:t>
                      </a:r>
                      <a:endParaRPr lang="en-US" sz="1600" dirty="0">
                        <a:solidFill>
                          <a:srgbClr val="000000"/>
                        </a:solidFill>
                        <a:effectLst/>
                        <a:latin typeface="+mn-lt"/>
                        <a:ea typeface="SimSun" panose="02010600030101010101" pitchFamily="2" charset="-122"/>
                        <a:cs typeface="Arial" panose="020B0604020202020204" pitchFamily="34" charset="0"/>
                      </a:endParaRPr>
                    </a:p>
                  </a:txBody>
                  <a:tcPr marL="78494" marR="78494" marT="39247" marB="39247"/>
                </a:tc>
                <a:extLst>
                  <a:ext uri="{0D108BD9-81ED-4DB2-BD59-A6C34878D82A}">
                    <a16:rowId xmlns:a16="http://schemas.microsoft.com/office/drawing/2014/main" val="1305842954"/>
                  </a:ext>
                </a:extLst>
              </a:tr>
              <a:tr h="0">
                <a:tc>
                  <a:txBody>
                    <a:bodyPr/>
                    <a:lstStyle/>
                    <a:p>
                      <a:pPr marL="0" marR="0" indent="0">
                        <a:lnSpc>
                          <a:spcPct val="100000"/>
                        </a:lnSpc>
                        <a:spcBef>
                          <a:spcPts val="600"/>
                        </a:spcBef>
                        <a:spcAft>
                          <a:spcPts val="0"/>
                        </a:spcAft>
                      </a:pPr>
                      <a:r>
                        <a:rPr lang="en-US" sz="1600" dirty="0">
                          <a:solidFill>
                            <a:schemeClr val="bg1"/>
                          </a:solidFill>
                          <a:effectLst/>
                          <a:latin typeface="+mn-lt"/>
                          <a:ea typeface="SimSun" panose="02010600030101010101" pitchFamily="2" charset="-122"/>
                          <a:cs typeface="Arial" panose="020B0604020202020204" pitchFamily="34" charset="0"/>
                        </a:rPr>
                        <a:t>Flag of Convenience</a:t>
                      </a:r>
                    </a:p>
                    <a:p>
                      <a:pPr marL="0" marR="0" indent="0">
                        <a:lnSpc>
                          <a:spcPct val="100000"/>
                        </a:lnSpc>
                        <a:spcBef>
                          <a:spcPts val="600"/>
                        </a:spcBef>
                        <a:spcAft>
                          <a:spcPts val="0"/>
                        </a:spcAft>
                      </a:pPr>
                      <a:r>
                        <a:rPr lang="en-US" sz="1600" dirty="0">
                          <a:solidFill>
                            <a:schemeClr val="bg1"/>
                          </a:solidFill>
                          <a:effectLst/>
                          <a:latin typeface="+mn-lt"/>
                          <a:ea typeface="SimSun" panose="02010600030101010101" pitchFamily="2" charset="-122"/>
                          <a:cs typeface="Arial" panose="020B0604020202020204" pitchFamily="34" charset="0"/>
                        </a:rPr>
                        <a:t>(future)</a:t>
                      </a:r>
                    </a:p>
                  </a:txBody>
                  <a:tcPr marL="78494" marR="78494" marT="39247" marB="39247"/>
                </a:tc>
                <a:tc>
                  <a:txBody>
                    <a:bodyPr/>
                    <a:lstStyle/>
                    <a:p>
                      <a:pPr marL="0" marR="0" indent="0">
                        <a:lnSpc>
                          <a:spcPct val="100000"/>
                        </a:lnSpc>
                        <a:spcBef>
                          <a:spcPts val="600"/>
                        </a:spcBef>
                        <a:spcAft>
                          <a:spcPts val="0"/>
                        </a:spcAft>
                      </a:pPr>
                      <a:r>
                        <a:rPr lang="en-US" sz="1600" dirty="0">
                          <a:solidFill>
                            <a:srgbClr val="000000"/>
                          </a:solidFill>
                          <a:effectLst/>
                          <a:latin typeface="+mn-lt"/>
                          <a:ea typeface="SimSun" panose="02010600030101010101" pitchFamily="2" charset="-122"/>
                          <a:cs typeface="Arial" panose="020B0604020202020204" pitchFamily="34" charset="0"/>
                        </a:rPr>
                        <a:t>Registration in a country known to be lax on fishing operations</a:t>
                      </a:r>
                    </a:p>
                  </a:txBody>
                  <a:tcPr marL="78494" marR="78494" marT="39247" marB="39247"/>
                </a:tc>
                <a:extLst>
                  <a:ext uri="{0D108BD9-81ED-4DB2-BD59-A6C34878D82A}">
                    <a16:rowId xmlns:a16="http://schemas.microsoft.com/office/drawing/2014/main" val="1655432050"/>
                  </a:ext>
                </a:extLst>
              </a:tr>
            </a:tbl>
          </a:graphicData>
        </a:graphic>
      </p:graphicFrame>
    </p:spTree>
    <p:extLst>
      <p:ext uri="{BB962C8B-B14F-4D97-AF65-F5344CB8AC3E}">
        <p14:creationId xmlns:p14="http://schemas.microsoft.com/office/powerpoint/2010/main" val="361407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673910B-8E07-4B9E-940F-C28992E1CD5B}"/>
              </a:ext>
            </a:extLst>
          </p:cNvPr>
          <p:cNvGraphicFramePr>
            <a:graphicFrameLocks noGrp="1"/>
          </p:cNvGraphicFramePr>
          <p:nvPr>
            <p:ph idx="1"/>
            <p:extLst>
              <p:ext uri="{D42A27DB-BD31-4B8C-83A1-F6EECF244321}">
                <p14:modId xmlns:p14="http://schemas.microsoft.com/office/powerpoint/2010/main" val="4035938428"/>
              </p:ext>
            </p:extLst>
          </p:nvPr>
        </p:nvGraphicFramePr>
        <p:xfrm>
          <a:off x="685799" y="789125"/>
          <a:ext cx="7359555" cy="3281880"/>
        </p:xfrm>
        <a:graphic>
          <a:graphicData uri="http://schemas.openxmlformats.org/drawingml/2006/table">
            <a:tbl>
              <a:tblPr firstRow="1" firstCol="1" bandRow="1">
                <a:tableStyleId>{5C22544A-7EE6-4342-B048-85BDC9FD1C3A}</a:tableStyleId>
              </a:tblPr>
              <a:tblGrid>
                <a:gridCol w="2547538">
                  <a:extLst>
                    <a:ext uri="{9D8B030D-6E8A-4147-A177-3AD203B41FA5}">
                      <a16:colId xmlns:a16="http://schemas.microsoft.com/office/drawing/2014/main" val="1736819989"/>
                    </a:ext>
                  </a:extLst>
                </a:gridCol>
                <a:gridCol w="4812017">
                  <a:extLst>
                    <a:ext uri="{9D8B030D-6E8A-4147-A177-3AD203B41FA5}">
                      <a16:colId xmlns:a16="http://schemas.microsoft.com/office/drawing/2014/main" val="1417089460"/>
                    </a:ext>
                  </a:extLst>
                </a:gridCol>
              </a:tblGrid>
              <a:tr h="279420">
                <a:tc>
                  <a:txBody>
                    <a:bodyPr/>
                    <a:lstStyle/>
                    <a:p>
                      <a:pPr marL="0" marR="0">
                        <a:spcBef>
                          <a:spcPts val="600"/>
                        </a:spcBef>
                        <a:spcAft>
                          <a:spcPts val="0"/>
                        </a:spcAft>
                      </a:pPr>
                      <a:r>
                        <a:rPr lang="en-US" sz="1600">
                          <a:effectLst/>
                        </a:rPr>
                        <a:t>Data</a:t>
                      </a:r>
                      <a:endParaRPr lang="en-US" sz="16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tc>
                  <a:txBody>
                    <a:bodyPr/>
                    <a:lstStyle/>
                    <a:p>
                      <a:pPr marL="0" marR="0">
                        <a:spcBef>
                          <a:spcPts val="600"/>
                        </a:spcBef>
                        <a:spcAft>
                          <a:spcPts val="0"/>
                        </a:spcAft>
                      </a:pPr>
                      <a:r>
                        <a:rPr lang="en-US" sz="1600">
                          <a:effectLst/>
                        </a:rPr>
                        <a:t>Source</a:t>
                      </a:r>
                      <a:endParaRPr lang="en-US" sz="16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068620859"/>
                  </a:ext>
                </a:extLst>
              </a:tr>
              <a:tr h="838260">
                <a:tc>
                  <a:txBody>
                    <a:bodyPr/>
                    <a:lstStyle/>
                    <a:p>
                      <a:pPr marL="0" marR="0">
                        <a:spcBef>
                          <a:spcPts val="600"/>
                        </a:spcBef>
                        <a:spcAft>
                          <a:spcPts val="0"/>
                        </a:spcAft>
                      </a:pPr>
                      <a:r>
                        <a:rPr lang="en-US" sz="1600" dirty="0">
                          <a:effectLst/>
                        </a:rPr>
                        <a:t>2011-2016 AIS data </a:t>
                      </a:r>
                      <a:br>
                        <a:rPr lang="en-US" sz="1600" dirty="0">
                          <a:effectLst/>
                        </a:rPr>
                      </a:br>
                      <a:r>
                        <a:rPr lang="en-US" sz="1600" dirty="0">
                          <a:effectLst/>
                        </a:rPr>
                        <a:t>(28.5 million observations of about 350 ships)</a:t>
                      </a:r>
                      <a:endParaRPr lang="en-US" sz="16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tc>
                  <a:txBody>
                    <a:bodyPr/>
                    <a:lstStyle/>
                    <a:p>
                      <a:pPr marL="0" marR="0">
                        <a:spcBef>
                          <a:spcPts val="600"/>
                        </a:spcBef>
                        <a:spcAft>
                          <a:spcPts val="0"/>
                        </a:spcAft>
                      </a:pPr>
                      <a:r>
                        <a:rPr lang="en-US" sz="1600">
                          <a:effectLst/>
                        </a:rPr>
                        <a:t>Global Fishing Watch (GFW) Public Datasets in Google Cloud, which provides a sample of 28.5M AIS signals and anonymized information on the associated vessels.</a:t>
                      </a:r>
                      <a:endParaRPr lang="en-US" sz="16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228407790"/>
                  </a:ext>
                </a:extLst>
              </a:tr>
              <a:tr h="838260">
                <a:tc>
                  <a:txBody>
                    <a:bodyPr/>
                    <a:lstStyle/>
                    <a:p>
                      <a:pPr marL="0" marR="0">
                        <a:spcBef>
                          <a:spcPts val="600"/>
                        </a:spcBef>
                        <a:spcAft>
                          <a:spcPts val="0"/>
                        </a:spcAft>
                      </a:pPr>
                      <a:r>
                        <a:rPr lang="en-US" sz="1600" dirty="0">
                          <a:effectLst/>
                        </a:rPr>
                        <a:t>2017-2018 AIS data</a:t>
                      </a:r>
                      <a:endParaRPr lang="en-US" sz="16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tc>
                  <a:txBody>
                    <a:bodyPr/>
                    <a:lstStyle/>
                    <a:p>
                      <a:pPr marL="0" marR="0">
                        <a:spcBef>
                          <a:spcPts val="600"/>
                        </a:spcBef>
                        <a:spcAft>
                          <a:spcPts val="0"/>
                        </a:spcAft>
                      </a:pPr>
                      <a:r>
                        <a:rPr lang="en-US" sz="1600" dirty="0">
                          <a:effectLst/>
                        </a:rPr>
                        <a:t>Global Fishing Watch (GFW) “Dark Fleet” Public Datasets in Google Cloud, which cover individual AIS signals and information on the categories of vessels.</a:t>
                      </a:r>
                      <a:endParaRPr lang="en-US" sz="16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208016409"/>
                  </a:ext>
                </a:extLst>
              </a:tr>
              <a:tr h="558840">
                <a:tc>
                  <a:txBody>
                    <a:bodyPr/>
                    <a:lstStyle/>
                    <a:p>
                      <a:pPr marL="0" marR="0">
                        <a:spcBef>
                          <a:spcPts val="600"/>
                        </a:spcBef>
                        <a:spcAft>
                          <a:spcPts val="0"/>
                        </a:spcAft>
                      </a:pPr>
                      <a:r>
                        <a:rPr lang="en-US" sz="1600" dirty="0">
                          <a:effectLst/>
                        </a:rPr>
                        <a:t>Sentinel-2 Satellite Imagery</a:t>
                      </a:r>
                      <a:endParaRPr lang="en-US" sz="16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tc>
                  <a:txBody>
                    <a:bodyPr/>
                    <a:lstStyle/>
                    <a:p>
                      <a:pPr marL="0" marR="0">
                        <a:spcBef>
                          <a:spcPts val="600"/>
                        </a:spcBef>
                        <a:spcAft>
                          <a:spcPts val="0"/>
                        </a:spcAft>
                      </a:pPr>
                      <a:r>
                        <a:rPr lang="en-US" sz="1600" dirty="0">
                          <a:effectLst/>
                        </a:rPr>
                        <a:t>From Copernicus (European Space Agency) and where not found there, from Google Cloud Public Data</a:t>
                      </a:r>
                      <a:endParaRPr lang="en-US" sz="16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948975973"/>
                  </a:ext>
                </a:extLst>
              </a:tr>
              <a:tr h="279420">
                <a:tc>
                  <a:txBody>
                    <a:bodyPr/>
                    <a:lstStyle/>
                    <a:p>
                      <a:pPr marL="0" marR="0">
                        <a:spcBef>
                          <a:spcPts val="600"/>
                        </a:spcBef>
                        <a:spcAft>
                          <a:spcPts val="0"/>
                        </a:spcAft>
                      </a:pPr>
                      <a:r>
                        <a:rPr lang="en-US" sz="1600" dirty="0">
                          <a:effectLst/>
                        </a:rPr>
                        <a:t>Sentinel-2 Index</a:t>
                      </a:r>
                      <a:endParaRPr lang="en-US" sz="16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tc>
                  <a:txBody>
                    <a:bodyPr/>
                    <a:lstStyle/>
                    <a:p>
                      <a:pPr marL="0" marR="0">
                        <a:spcBef>
                          <a:spcPts val="600"/>
                        </a:spcBef>
                        <a:spcAft>
                          <a:spcPts val="0"/>
                        </a:spcAft>
                      </a:pPr>
                      <a:r>
                        <a:rPr lang="en-US" sz="1600" dirty="0">
                          <a:effectLst/>
                        </a:rPr>
                        <a:t>Google Cloud Public Data</a:t>
                      </a:r>
                      <a:endParaRPr lang="en-US" sz="16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306078865"/>
                  </a:ext>
                </a:extLst>
              </a:tr>
              <a:tr h="279420">
                <a:tc>
                  <a:txBody>
                    <a:bodyPr/>
                    <a:lstStyle/>
                    <a:p>
                      <a:pPr marL="0" marR="0">
                        <a:spcBef>
                          <a:spcPts val="600"/>
                        </a:spcBef>
                        <a:spcAft>
                          <a:spcPts val="0"/>
                        </a:spcAft>
                      </a:pPr>
                      <a:r>
                        <a:rPr lang="en-US" sz="1600" dirty="0">
                          <a:solidFill>
                            <a:schemeClr val="bg1"/>
                          </a:solidFill>
                          <a:effectLst/>
                        </a:rPr>
                        <a:t>AIS Vessel Reports</a:t>
                      </a:r>
                      <a:br>
                        <a:rPr lang="en-US" sz="1600" dirty="0">
                          <a:solidFill>
                            <a:schemeClr val="bg1"/>
                          </a:solidFill>
                          <a:effectLst/>
                        </a:rPr>
                      </a:br>
                      <a:r>
                        <a:rPr lang="en-US" sz="1600" dirty="0">
                          <a:solidFill>
                            <a:schemeClr val="bg1"/>
                          </a:solidFill>
                          <a:effectLst/>
                          <a:latin typeface="Times New Roman" panose="02020603050405020304" pitchFamily="18" charset="0"/>
                          <a:ea typeface="SimSun" panose="02010600030101010101" pitchFamily="2" charset="-122"/>
                          <a:cs typeface="Arial" panose="020B0604020202020204" pitchFamily="34" charset="0"/>
                        </a:rPr>
                        <a:t>(future)</a:t>
                      </a:r>
                    </a:p>
                  </a:txBody>
                  <a:tcPr marL="68580" marR="68580" marT="0" marB="0"/>
                </a:tc>
                <a:tc>
                  <a:txBody>
                    <a:bodyPr/>
                    <a:lstStyle/>
                    <a:p>
                      <a:pPr marL="0" marR="0">
                        <a:spcBef>
                          <a:spcPts val="600"/>
                        </a:spcBef>
                        <a:spcAft>
                          <a:spcPts val="0"/>
                        </a:spcAft>
                      </a:pPr>
                      <a:r>
                        <a:rPr lang="en-US" sz="1600" dirty="0">
                          <a:effectLst/>
                        </a:rPr>
                        <a:t>Via the Spire AIS Vessel API</a:t>
                      </a:r>
                      <a:endParaRPr lang="en-US" sz="16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183683407"/>
                  </a:ext>
                </a:extLst>
              </a:tr>
            </a:tbl>
          </a:graphicData>
        </a:graphic>
      </p:graphicFrame>
      <p:sp>
        <p:nvSpPr>
          <p:cNvPr id="3" name="Title 2">
            <a:extLst>
              <a:ext uri="{FF2B5EF4-FFF2-40B4-BE49-F238E27FC236}">
                <a16:creationId xmlns:a16="http://schemas.microsoft.com/office/drawing/2014/main" id="{CE00930C-6B08-42AC-9A77-CB809D94FA1E}"/>
              </a:ext>
            </a:extLst>
          </p:cNvPr>
          <p:cNvSpPr>
            <a:spLocks noGrp="1"/>
          </p:cNvSpPr>
          <p:nvPr>
            <p:ph type="title"/>
          </p:nvPr>
        </p:nvSpPr>
        <p:spPr/>
        <p:txBody>
          <a:bodyPr/>
          <a:lstStyle/>
          <a:p>
            <a:pPr algn="ctr"/>
            <a:r>
              <a:rPr lang="en-US" dirty="0"/>
              <a:t>Data Sources</a:t>
            </a:r>
          </a:p>
        </p:txBody>
      </p:sp>
    </p:spTree>
    <p:extLst>
      <p:ext uri="{BB962C8B-B14F-4D97-AF65-F5344CB8AC3E}">
        <p14:creationId xmlns:p14="http://schemas.microsoft.com/office/powerpoint/2010/main" val="415205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base"/>
            <a:r>
              <a:rPr lang="en-US" sz="3600" dirty="0"/>
              <a:t>AIS Model Results &amp; Visualization</a:t>
            </a:r>
            <a:br>
              <a:rPr lang="en-US" sz="3600" dirty="0"/>
            </a:br>
            <a:endParaRPr lang="en-US" sz="3600" dirty="0"/>
          </a:p>
        </p:txBody>
      </p:sp>
      <p:graphicFrame>
        <p:nvGraphicFramePr>
          <p:cNvPr id="15" name="Content Placeholder 14">
            <a:extLst>
              <a:ext uri="{FF2B5EF4-FFF2-40B4-BE49-F238E27FC236}">
                <a16:creationId xmlns:a16="http://schemas.microsoft.com/office/drawing/2014/main" id="{3F8FE9D8-3FF7-4CBD-A8C0-AB8DE85A0512}"/>
              </a:ext>
            </a:extLst>
          </p:cNvPr>
          <p:cNvGraphicFramePr>
            <a:graphicFrameLocks noGrp="1"/>
          </p:cNvGraphicFramePr>
          <p:nvPr>
            <p:ph sz="quarter" idx="14"/>
            <p:extLst>
              <p:ext uri="{D42A27DB-BD31-4B8C-83A1-F6EECF244321}">
                <p14:modId xmlns:p14="http://schemas.microsoft.com/office/powerpoint/2010/main" val="1788254400"/>
              </p:ext>
            </p:extLst>
          </p:nvPr>
        </p:nvGraphicFramePr>
        <p:xfrm>
          <a:off x="230400" y="1339200"/>
          <a:ext cx="4430596" cy="2154493"/>
        </p:xfrm>
        <a:graphic>
          <a:graphicData uri="http://schemas.openxmlformats.org/drawingml/2006/table">
            <a:tbl>
              <a:tblPr firstRow="1" firstCol="1" bandRow="1">
                <a:tableStyleId>{5C22544A-7EE6-4342-B048-85BDC9FD1C3A}</a:tableStyleId>
              </a:tblPr>
              <a:tblGrid>
                <a:gridCol w="1107649">
                  <a:extLst>
                    <a:ext uri="{9D8B030D-6E8A-4147-A177-3AD203B41FA5}">
                      <a16:colId xmlns:a16="http://schemas.microsoft.com/office/drawing/2014/main" val="3632527816"/>
                    </a:ext>
                  </a:extLst>
                </a:gridCol>
                <a:gridCol w="1275551">
                  <a:extLst>
                    <a:ext uri="{9D8B030D-6E8A-4147-A177-3AD203B41FA5}">
                      <a16:colId xmlns:a16="http://schemas.microsoft.com/office/drawing/2014/main" val="3521479711"/>
                    </a:ext>
                  </a:extLst>
                </a:gridCol>
                <a:gridCol w="1281600">
                  <a:extLst>
                    <a:ext uri="{9D8B030D-6E8A-4147-A177-3AD203B41FA5}">
                      <a16:colId xmlns:a16="http://schemas.microsoft.com/office/drawing/2014/main" val="3967233005"/>
                    </a:ext>
                  </a:extLst>
                </a:gridCol>
                <a:gridCol w="765796">
                  <a:extLst>
                    <a:ext uri="{9D8B030D-6E8A-4147-A177-3AD203B41FA5}">
                      <a16:colId xmlns:a16="http://schemas.microsoft.com/office/drawing/2014/main" val="2780400562"/>
                    </a:ext>
                  </a:extLst>
                </a:gridCol>
              </a:tblGrid>
              <a:tr h="195863">
                <a:tc>
                  <a:txBody>
                    <a:bodyPr/>
                    <a:lstStyle/>
                    <a:p>
                      <a:pPr marL="0" marR="0">
                        <a:spcBef>
                          <a:spcPts val="600"/>
                        </a:spcBef>
                        <a:spcAft>
                          <a:spcPts val="0"/>
                        </a:spcAft>
                      </a:pPr>
                      <a:r>
                        <a:rPr lang="en-US" sz="1200">
                          <a:effectLst/>
                        </a:rPr>
                        <a:t>Ship Index</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Mmsi</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dirty="0">
                          <a:effectLst/>
                        </a:rPr>
                        <a:t>Type</a:t>
                      </a:r>
                      <a:endParaRPr lang="en-US" sz="12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risk-score</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extLst>
                  <a:ext uri="{0D108BD9-81ED-4DB2-BD59-A6C34878D82A}">
                    <a16:rowId xmlns:a16="http://schemas.microsoft.com/office/drawing/2014/main" val="2739933632"/>
                  </a:ext>
                </a:extLst>
              </a:tr>
              <a:tr h="195863">
                <a:tc>
                  <a:txBody>
                    <a:bodyPr/>
                    <a:lstStyle/>
                    <a:p>
                      <a:pPr marL="0" marR="0">
                        <a:spcBef>
                          <a:spcPts val="600"/>
                        </a:spcBef>
                        <a:spcAft>
                          <a:spcPts val="0"/>
                        </a:spcAft>
                      </a:pPr>
                      <a:r>
                        <a:rPr lang="en-US" sz="1200">
                          <a:effectLst/>
                        </a:rPr>
                        <a:t>4</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dirty="0">
                          <a:effectLst/>
                        </a:rPr>
                        <a:t>5020143137211</a:t>
                      </a:r>
                      <a:endParaRPr lang="en-US" sz="12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Trawlers</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3</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extLst>
                  <a:ext uri="{0D108BD9-81ED-4DB2-BD59-A6C34878D82A}">
                    <a16:rowId xmlns:a16="http://schemas.microsoft.com/office/drawing/2014/main" val="3673617536"/>
                  </a:ext>
                </a:extLst>
              </a:tr>
              <a:tr h="195863">
                <a:tc>
                  <a:txBody>
                    <a:bodyPr/>
                    <a:lstStyle/>
                    <a:p>
                      <a:pPr marL="0" marR="0">
                        <a:spcBef>
                          <a:spcPts val="600"/>
                        </a:spcBef>
                        <a:spcAft>
                          <a:spcPts val="0"/>
                        </a:spcAft>
                      </a:pPr>
                      <a:r>
                        <a:rPr lang="en-US" sz="1200">
                          <a:effectLst/>
                        </a:rPr>
                        <a:t>33</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23593130178765</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drifting_longlines</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3</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extLst>
                  <a:ext uri="{0D108BD9-81ED-4DB2-BD59-A6C34878D82A}">
                    <a16:rowId xmlns:a16="http://schemas.microsoft.com/office/drawing/2014/main" val="264073615"/>
                  </a:ext>
                </a:extLst>
              </a:tr>
              <a:tr h="195863">
                <a:tc>
                  <a:txBody>
                    <a:bodyPr/>
                    <a:lstStyle/>
                    <a:p>
                      <a:pPr marL="0" marR="0">
                        <a:spcBef>
                          <a:spcPts val="600"/>
                        </a:spcBef>
                        <a:spcAft>
                          <a:spcPts val="0"/>
                        </a:spcAft>
                      </a:pPr>
                      <a:r>
                        <a:rPr lang="en-US" sz="1200">
                          <a:effectLst/>
                        </a:rPr>
                        <a:t>81</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63716389910332</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purse_seines</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3</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extLst>
                  <a:ext uri="{0D108BD9-81ED-4DB2-BD59-A6C34878D82A}">
                    <a16:rowId xmlns:a16="http://schemas.microsoft.com/office/drawing/2014/main" val="1364735162"/>
                  </a:ext>
                </a:extLst>
              </a:tr>
              <a:tr h="195863">
                <a:tc>
                  <a:txBody>
                    <a:bodyPr/>
                    <a:lstStyle/>
                    <a:p>
                      <a:pPr marL="0" marR="0">
                        <a:spcBef>
                          <a:spcPts val="600"/>
                        </a:spcBef>
                        <a:spcAft>
                          <a:spcPts val="0"/>
                        </a:spcAft>
                      </a:pPr>
                      <a:r>
                        <a:rPr lang="en-US" sz="1200">
                          <a:effectLst/>
                        </a:rPr>
                        <a:t>94</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77261928739173</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Trawlers</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3</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extLst>
                  <a:ext uri="{0D108BD9-81ED-4DB2-BD59-A6C34878D82A}">
                    <a16:rowId xmlns:a16="http://schemas.microsoft.com/office/drawing/2014/main" val="1163279053"/>
                  </a:ext>
                </a:extLst>
              </a:tr>
              <a:tr h="195863">
                <a:tc>
                  <a:txBody>
                    <a:bodyPr/>
                    <a:lstStyle/>
                    <a:p>
                      <a:pPr marL="0" marR="0">
                        <a:spcBef>
                          <a:spcPts val="600"/>
                        </a:spcBef>
                        <a:spcAft>
                          <a:spcPts val="0"/>
                        </a:spcAft>
                      </a:pPr>
                      <a:r>
                        <a:rPr lang="en-US" sz="1200">
                          <a:effectLst/>
                        </a:rPr>
                        <a:t>120</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89110306461984</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drifting_longlines</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3</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extLst>
                  <a:ext uri="{0D108BD9-81ED-4DB2-BD59-A6C34878D82A}">
                    <a16:rowId xmlns:a16="http://schemas.microsoft.com/office/drawing/2014/main" val="2871825753"/>
                  </a:ext>
                </a:extLst>
              </a:tr>
              <a:tr h="195863">
                <a:tc>
                  <a:txBody>
                    <a:bodyPr/>
                    <a:lstStyle/>
                    <a:p>
                      <a:pPr marL="0" marR="0">
                        <a:spcBef>
                          <a:spcPts val="600"/>
                        </a:spcBef>
                        <a:spcAft>
                          <a:spcPts val="0"/>
                        </a:spcAft>
                      </a:pPr>
                      <a:r>
                        <a:rPr lang="en-US" sz="1200">
                          <a:effectLst/>
                        </a:rPr>
                        <a:t>135</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102111574707951</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drifting_longlines</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3</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extLst>
                  <a:ext uri="{0D108BD9-81ED-4DB2-BD59-A6C34878D82A}">
                    <a16:rowId xmlns:a16="http://schemas.microsoft.com/office/drawing/2014/main" val="1957850179"/>
                  </a:ext>
                </a:extLst>
              </a:tr>
              <a:tr h="195863">
                <a:tc>
                  <a:txBody>
                    <a:bodyPr/>
                    <a:lstStyle/>
                    <a:p>
                      <a:pPr marL="0" marR="0">
                        <a:spcBef>
                          <a:spcPts val="600"/>
                        </a:spcBef>
                        <a:spcAft>
                          <a:spcPts val="0"/>
                        </a:spcAft>
                      </a:pPr>
                      <a:r>
                        <a:rPr lang="en-US" sz="1200">
                          <a:effectLst/>
                        </a:rPr>
                        <a:t>153</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110014060911622</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trawlers</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3</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extLst>
                  <a:ext uri="{0D108BD9-81ED-4DB2-BD59-A6C34878D82A}">
                    <a16:rowId xmlns:a16="http://schemas.microsoft.com/office/drawing/2014/main" val="1922855331"/>
                  </a:ext>
                </a:extLst>
              </a:tr>
              <a:tr h="195863">
                <a:tc>
                  <a:txBody>
                    <a:bodyPr/>
                    <a:lstStyle/>
                    <a:p>
                      <a:pPr marL="0" marR="0">
                        <a:spcBef>
                          <a:spcPts val="600"/>
                        </a:spcBef>
                        <a:spcAft>
                          <a:spcPts val="0"/>
                        </a:spcAft>
                      </a:pPr>
                      <a:r>
                        <a:rPr lang="en-US" sz="1200">
                          <a:effectLst/>
                        </a:rPr>
                        <a:t>171</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125954407820672</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trollers</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3</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extLst>
                  <a:ext uri="{0D108BD9-81ED-4DB2-BD59-A6C34878D82A}">
                    <a16:rowId xmlns:a16="http://schemas.microsoft.com/office/drawing/2014/main" val="4200459354"/>
                  </a:ext>
                </a:extLst>
              </a:tr>
              <a:tr h="195863">
                <a:tc>
                  <a:txBody>
                    <a:bodyPr/>
                    <a:lstStyle/>
                    <a:p>
                      <a:pPr marL="0" marR="0">
                        <a:spcBef>
                          <a:spcPts val="600"/>
                        </a:spcBef>
                        <a:spcAft>
                          <a:spcPts val="0"/>
                        </a:spcAft>
                      </a:pPr>
                      <a:r>
                        <a:rPr lang="en-US" sz="1200">
                          <a:effectLst/>
                        </a:rPr>
                        <a:t>271</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207595838999742</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drifting_longlines</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3</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extLst>
                  <a:ext uri="{0D108BD9-81ED-4DB2-BD59-A6C34878D82A}">
                    <a16:rowId xmlns:a16="http://schemas.microsoft.com/office/drawing/2014/main" val="1860368851"/>
                  </a:ext>
                </a:extLst>
              </a:tr>
              <a:tr h="195863">
                <a:tc>
                  <a:txBody>
                    <a:bodyPr/>
                    <a:lstStyle/>
                    <a:p>
                      <a:pPr marL="0" marR="0">
                        <a:spcBef>
                          <a:spcPts val="600"/>
                        </a:spcBef>
                        <a:spcAft>
                          <a:spcPts val="0"/>
                        </a:spcAft>
                      </a:pPr>
                      <a:r>
                        <a:rPr lang="en-US" sz="1200">
                          <a:effectLst/>
                        </a:rPr>
                        <a:t>284</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218997104404214</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a:effectLst/>
                        </a:rPr>
                        <a:t>trawlers</a:t>
                      </a:r>
                      <a:endParaRPr lang="en-US" sz="120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tc>
                  <a:txBody>
                    <a:bodyPr/>
                    <a:lstStyle/>
                    <a:p>
                      <a:pPr marL="0" marR="0">
                        <a:spcBef>
                          <a:spcPts val="600"/>
                        </a:spcBef>
                        <a:spcAft>
                          <a:spcPts val="0"/>
                        </a:spcAft>
                      </a:pPr>
                      <a:r>
                        <a:rPr lang="en-US" sz="1200" dirty="0">
                          <a:effectLst/>
                        </a:rPr>
                        <a:t>3</a:t>
                      </a:r>
                      <a:endParaRPr lang="en-US" sz="1200"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endParaRPr>
                    </a:p>
                  </a:txBody>
                  <a:tcPr marL="43888" marR="43888" marT="0" marB="0"/>
                </a:tc>
                <a:extLst>
                  <a:ext uri="{0D108BD9-81ED-4DB2-BD59-A6C34878D82A}">
                    <a16:rowId xmlns:a16="http://schemas.microsoft.com/office/drawing/2014/main" val="3015428382"/>
                  </a:ext>
                </a:extLst>
              </a:tr>
            </a:tbl>
          </a:graphicData>
        </a:graphic>
      </p:graphicFrame>
      <p:pic>
        <p:nvPicPr>
          <p:cNvPr id="14" name="Content Placeholder 13" descr="A picture containing screenshot&#10;&#10;Description automatically generated">
            <a:extLst>
              <a:ext uri="{FF2B5EF4-FFF2-40B4-BE49-F238E27FC236}">
                <a16:creationId xmlns:a16="http://schemas.microsoft.com/office/drawing/2014/main" id="{53506117-2831-4CF2-8120-4B93ED4D541B}"/>
              </a:ext>
            </a:extLst>
          </p:cNvPr>
          <p:cNvPicPr>
            <a:picLocks noGrp="1"/>
          </p:cNvPicPr>
          <p:nvPr>
            <p:ph sz="quarter" idx="13"/>
          </p:nvPr>
        </p:nvPicPr>
        <p:blipFill rotWithShape="1">
          <a:blip r:embed="rId2">
            <a:extLst>
              <a:ext uri="{28A0092B-C50C-407E-A947-70E740481C1C}">
                <a14:useLocalDpi xmlns:a14="http://schemas.microsoft.com/office/drawing/2010/main" val="0"/>
              </a:ext>
            </a:extLst>
          </a:blip>
          <a:srcRect l="9474" r="5407"/>
          <a:stretch/>
        </p:blipFill>
        <p:spPr>
          <a:xfrm>
            <a:off x="4723200" y="864001"/>
            <a:ext cx="4420800" cy="3055966"/>
          </a:xfrm>
          <a:prstGeom prst="rect">
            <a:avLst/>
          </a:prstGeom>
        </p:spPr>
      </p:pic>
      <p:sp>
        <p:nvSpPr>
          <p:cNvPr id="17" name="TextBox 16">
            <a:extLst>
              <a:ext uri="{FF2B5EF4-FFF2-40B4-BE49-F238E27FC236}">
                <a16:creationId xmlns:a16="http://schemas.microsoft.com/office/drawing/2014/main" id="{557BD468-009C-41F6-9F30-476089D59436}"/>
              </a:ext>
            </a:extLst>
          </p:cNvPr>
          <p:cNvSpPr txBox="1"/>
          <p:nvPr/>
        </p:nvSpPr>
        <p:spPr>
          <a:xfrm>
            <a:off x="120098" y="3493693"/>
            <a:ext cx="4572000" cy="369332"/>
          </a:xfrm>
          <a:prstGeom prst="rect">
            <a:avLst/>
          </a:prstGeom>
          <a:noFill/>
        </p:spPr>
        <p:txBody>
          <a:bodyPr wrap="square">
            <a:spAutoFit/>
          </a:bodyPr>
          <a:lstStyle/>
          <a:p>
            <a:pPr marL="0" marR="0" algn="ctr">
              <a:spcBef>
                <a:spcPts val="600"/>
              </a:spcBef>
              <a:spcAft>
                <a:spcPts val="1000"/>
              </a:spcAft>
            </a:pPr>
            <a:r>
              <a:rPr lang="en-US" sz="1800" i="1"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Table 3 Ships with behavior on all risk factors</a:t>
            </a:r>
          </a:p>
        </p:txBody>
      </p:sp>
      <p:sp>
        <p:nvSpPr>
          <p:cNvPr id="19" name="TextBox 18">
            <a:extLst>
              <a:ext uri="{FF2B5EF4-FFF2-40B4-BE49-F238E27FC236}">
                <a16:creationId xmlns:a16="http://schemas.microsoft.com/office/drawing/2014/main" id="{56A9D11A-5503-44CF-AD8C-0427F78F38B8}"/>
              </a:ext>
            </a:extLst>
          </p:cNvPr>
          <p:cNvSpPr txBox="1"/>
          <p:nvPr/>
        </p:nvSpPr>
        <p:spPr>
          <a:xfrm>
            <a:off x="4357298" y="3491962"/>
            <a:ext cx="4786702" cy="369332"/>
          </a:xfrm>
          <a:prstGeom prst="rect">
            <a:avLst/>
          </a:prstGeom>
          <a:noFill/>
        </p:spPr>
        <p:txBody>
          <a:bodyPr wrap="square">
            <a:spAutoFit/>
          </a:bodyPr>
          <a:lstStyle/>
          <a:p>
            <a:pPr marL="0" marR="0" algn="ctr">
              <a:spcBef>
                <a:spcPts val="600"/>
              </a:spcBef>
              <a:spcAft>
                <a:spcPts val="1000"/>
              </a:spcAft>
            </a:pPr>
            <a:r>
              <a:rPr lang="en-US" sz="1800" i="1" dirty="0">
                <a:solidFill>
                  <a:srgbClr val="000000"/>
                </a:solidFill>
                <a:effectLst/>
                <a:latin typeface="Times New Roman" panose="02020603050405020304" pitchFamily="18" charset="0"/>
                <a:ea typeface="SimSun" panose="02010600030101010101" pitchFamily="2" charset="-122"/>
                <a:cs typeface="Arial" panose="020B0604020202020204" pitchFamily="34" charset="0"/>
              </a:rPr>
              <a:t>Figure 4 Sankey - risk factor proportions</a:t>
            </a:r>
          </a:p>
        </p:txBody>
      </p:sp>
    </p:spTree>
    <p:extLst>
      <p:ext uri="{BB962C8B-B14F-4D97-AF65-F5344CB8AC3E}">
        <p14:creationId xmlns:p14="http://schemas.microsoft.com/office/powerpoint/2010/main" val="196590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336F-0B26-4BDB-958B-BE6259DF69F2}"/>
              </a:ext>
            </a:extLst>
          </p:cNvPr>
          <p:cNvSpPr>
            <a:spLocks noGrp="1"/>
          </p:cNvSpPr>
          <p:nvPr>
            <p:ph type="title"/>
          </p:nvPr>
        </p:nvSpPr>
        <p:spPr/>
        <p:txBody>
          <a:bodyPr/>
          <a:lstStyle/>
          <a:p>
            <a:r>
              <a:rPr lang="en-US" dirty="0"/>
              <a:t>Model 2 - Joint AIS &amp; Imagery</a:t>
            </a:r>
          </a:p>
        </p:txBody>
      </p:sp>
      <p:sp>
        <p:nvSpPr>
          <p:cNvPr id="3" name="Content Placeholder 2">
            <a:extLst>
              <a:ext uri="{FF2B5EF4-FFF2-40B4-BE49-F238E27FC236}">
                <a16:creationId xmlns:a16="http://schemas.microsoft.com/office/drawing/2014/main" id="{914D3C7C-60E3-48E7-A874-B8078E6BAD31}"/>
              </a:ext>
            </a:extLst>
          </p:cNvPr>
          <p:cNvSpPr>
            <a:spLocks noGrp="1"/>
          </p:cNvSpPr>
          <p:nvPr>
            <p:ph sz="quarter" idx="13"/>
          </p:nvPr>
        </p:nvSpPr>
        <p:spPr>
          <a:xfrm>
            <a:off x="424800" y="898358"/>
            <a:ext cx="4064904" cy="3061609"/>
          </a:xfrm>
        </p:spPr>
        <p:txBody>
          <a:bodyPr>
            <a:noAutofit/>
          </a:bodyPr>
          <a:lstStyle/>
          <a:p>
            <a:pPr marL="115888" indent="-115888"/>
            <a:r>
              <a:rPr lang="en-US" sz="1600" dirty="0">
                <a:latin typeface="+mn-lt"/>
              </a:rPr>
              <a:t>Sentinel-2 images areas near NK fishing zone every couple of days in daylight and gives color images showing all ships not covered by clouds. Not often tasked over oceans.</a:t>
            </a:r>
          </a:p>
          <a:p>
            <a:pPr marL="115888" indent="-115888"/>
            <a:r>
              <a:rPr lang="en-US" sz="1600" dirty="0">
                <a:latin typeface="+mn-lt"/>
              </a:rPr>
              <a:t>AIS data from GFW gives all-weather, continuous time, location, and identity information for ships equipped.  In EU &amp; US, ships &gt;15m or &gt;65 ft are required to have use AIS. </a:t>
            </a:r>
          </a:p>
          <a:p>
            <a:pPr marL="115888" indent="-115888"/>
            <a:r>
              <a:rPr lang="en-US" sz="1600" dirty="0">
                <a:latin typeface="+mn-lt"/>
              </a:rPr>
              <a:t>Radar offers a compromise between these but we didn’t use.  See the references for a specialized paper.</a:t>
            </a:r>
          </a:p>
        </p:txBody>
      </p:sp>
      <p:graphicFrame>
        <p:nvGraphicFramePr>
          <p:cNvPr id="6" name="Table 6">
            <a:extLst>
              <a:ext uri="{FF2B5EF4-FFF2-40B4-BE49-F238E27FC236}">
                <a16:creationId xmlns:a16="http://schemas.microsoft.com/office/drawing/2014/main" id="{E4F6D659-F774-4FC4-B29F-61AD25BC4DCF}"/>
              </a:ext>
            </a:extLst>
          </p:cNvPr>
          <p:cNvGraphicFramePr>
            <a:graphicFrameLocks noGrp="1"/>
          </p:cNvGraphicFramePr>
          <p:nvPr>
            <p:ph sz="quarter" idx="14"/>
            <p:extLst>
              <p:ext uri="{D42A27DB-BD31-4B8C-83A1-F6EECF244321}">
                <p14:modId xmlns:p14="http://schemas.microsoft.com/office/powerpoint/2010/main" val="2305517017"/>
              </p:ext>
            </p:extLst>
          </p:nvPr>
        </p:nvGraphicFramePr>
        <p:xfrm>
          <a:off x="4724225" y="1539325"/>
          <a:ext cx="3803649" cy="2473960"/>
        </p:xfrm>
        <a:graphic>
          <a:graphicData uri="http://schemas.openxmlformats.org/drawingml/2006/table">
            <a:tbl>
              <a:tblPr firstRow="1" bandRow="1">
                <a:tableStyleId>{5C22544A-7EE6-4342-B048-85BDC9FD1C3A}</a:tableStyleId>
              </a:tblPr>
              <a:tblGrid>
                <a:gridCol w="1267883">
                  <a:extLst>
                    <a:ext uri="{9D8B030D-6E8A-4147-A177-3AD203B41FA5}">
                      <a16:colId xmlns:a16="http://schemas.microsoft.com/office/drawing/2014/main" val="881970245"/>
                    </a:ext>
                  </a:extLst>
                </a:gridCol>
                <a:gridCol w="1267883">
                  <a:extLst>
                    <a:ext uri="{9D8B030D-6E8A-4147-A177-3AD203B41FA5}">
                      <a16:colId xmlns:a16="http://schemas.microsoft.com/office/drawing/2014/main" val="3073772375"/>
                    </a:ext>
                  </a:extLst>
                </a:gridCol>
                <a:gridCol w="1267883">
                  <a:extLst>
                    <a:ext uri="{9D8B030D-6E8A-4147-A177-3AD203B41FA5}">
                      <a16:colId xmlns:a16="http://schemas.microsoft.com/office/drawing/2014/main" val="1831564503"/>
                    </a:ext>
                  </a:extLst>
                </a:gridCol>
              </a:tblGrid>
              <a:tr h="370840">
                <a:tc>
                  <a:txBody>
                    <a:bodyPr/>
                    <a:lstStyle/>
                    <a:p>
                      <a:r>
                        <a:rPr lang="en-US" dirty="0"/>
                        <a:t>Data</a:t>
                      </a:r>
                    </a:p>
                  </a:txBody>
                  <a:tcPr/>
                </a:tc>
                <a:tc>
                  <a:txBody>
                    <a:bodyPr/>
                    <a:lstStyle/>
                    <a:p>
                      <a:r>
                        <a:rPr lang="en-US" dirty="0"/>
                        <a:t>Time</a:t>
                      </a:r>
                    </a:p>
                  </a:txBody>
                  <a:tcPr/>
                </a:tc>
                <a:tc>
                  <a:txBody>
                    <a:bodyPr/>
                    <a:lstStyle/>
                    <a:p>
                      <a:r>
                        <a:rPr lang="en-US" dirty="0"/>
                        <a:t>Location</a:t>
                      </a:r>
                    </a:p>
                  </a:txBody>
                  <a:tcPr/>
                </a:tc>
                <a:extLst>
                  <a:ext uri="{0D108BD9-81ED-4DB2-BD59-A6C34878D82A}">
                    <a16:rowId xmlns:a16="http://schemas.microsoft.com/office/drawing/2014/main" val="3451910716"/>
                  </a:ext>
                </a:extLst>
              </a:tr>
              <a:tr h="370840">
                <a:tc>
                  <a:txBody>
                    <a:bodyPr/>
                    <a:lstStyle/>
                    <a:p>
                      <a:r>
                        <a:rPr lang="en-US" dirty="0"/>
                        <a:t>AIS</a:t>
                      </a:r>
                    </a:p>
                  </a:txBody>
                  <a:tcPr/>
                </a:tc>
                <a:tc>
                  <a:txBody>
                    <a:bodyPr/>
                    <a:lstStyle/>
                    <a:p>
                      <a:r>
                        <a:rPr lang="en-US" dirty="0"/>
                        <a:t>Timestamp signal sent</a:t>
                      </a:r>
                    </a:p>
                  </a:txBody>
                  <a:tcPr/>
                </a:tc>
                <a:tc>
                  <a:txBody>
                    <a:bodyPr/>
                    <a:lstStyle/>
                    <a:p>
                      <a:r>
                        <a:rPr lang="en-US" dirty="0"/>
                        <a:t>Lat-</a:t>
                      </a:r>
                      <a:r>
                        <a:rPr lang="en-US" dirty="0" err="1"/>
                        <a:t>lon</a:t>
                      </a:r>
                      <a:r>
                        <a:rPr lang="en-US" dirty="0"/>
                        <a:t> of ship at signal</a:t>
                      </a:r>
                    </a:p>
                  </a:txBody>
                  <a:tcPr/>
                </a:tc>
                <a:extLst>
                  <a:ext uri="{0D108BD9-81ED-4DB2-BD59-A6C34878D82A}">
                    <a16:rowId xmlns:a16="http://schemas.microsoft.com/office/drawing/2014/main" val="2017572079"/>
                  </a:ext>
                </a:extLst>
              </a:tr>
              <a:tr h="370840">
                <a:tc>
                  <a:txBody>
                    <a:bodyPr/>
                    <a:lstStyle/>
                    <a:p>
                      <a:r>
                        <a:rPr lang="en-US" dirty="0"/>
                        <a:t>Imagery</a:t>
                      </a:r>
                    </a:p>
                  </a:txBody>
                  <a:tcPr/>
                </a:tc>
                <a:tc>
                  <a:txBody>
                    <a:bodyPr/>
                    <a:lstStyle/>
                    <a:p>
                      <a:r>
                        <a:rPr lang="en-US" dirty="0"/>
                        <a:t>Sensing Time for entire image</a:t>
                      </a:r>
                    </a:p>
                  </a:txBody>
                  <a:tcPr/>
                </a:tc>
                <a:tc>
                  <a:txBody>
                    <a:bodyPr/>
                    <a:lstStyle/>
                    <a:p>
                      <a:r>
                        <a:rPr lang="en-US" dirty="0"/>
                        <a:t>Lat-</a:t>
                      </a:r>
                      <a:r>
                        <a:rPr lang="en-US" dirty="0" err="1"/>
                        <a:t>lon</a:t>
                      </a:r>
                      <a:r>
                        <a:rPr lang="en-US" dirty="0"/>
                        <a:t> corners of processed image tiles</a:t>
                      </a:r>
                    </a:p>
                  </a:txBody>
                  <a:tcPr/>
                </a:tc>
                <a:extLst>
                  <a:ext uri="{0D108BD9-81ED-4DB2-BD59-A6C34878D82A}">
                    <a16:rowId xmlns:a16="http://schemas.microsoft.com/office/drawing/2014/main" val="2037694052"/>
                  </a:ext>
                </a:extLst>
              </a:tr>
            </a:tbl>
          </a:graphicData>
        </a:graphic>
      </p:graphicFrame>
      <p:sp>
        <p:nvSpPr>
          <p:cNvPr id="8" name="TextBox 7">
            <a:extLst>
              <a:ext uri="{FF2B5EF4-FFF2-40B4-BE49-F238E27FC236}">
                <a16:creationId xmlns:a16="http://schemas.microsoft.com/office/drawing/2014/main" id="{310367CB-EC6F-4580-A229-95D00ED2BAE8}"/>
              </a:ext>
            </a:extLst>
          </p:cNvPr>
          <p:cNvSpPr txBox="1"/>
          <p:nvPr/>
        </p:nvSpPr>
        <p:spPr>
          <a:xfrm>
            <a:off x="4568400" y="819158"/>
            <a:ext cx="4572000" cy="646331"/>
          </a:xfrm>
          <a:prstGeom prst="rect">
            <a:avLst/>
          </a:prstGeom>
          <a:noFill/>
        </p:spPr>
        <p:txBody>
          <a:bodyPr wrap="square">
            <a:spAutoFit/>
          </a:bodyPr>
          <a:lstStyle/>
          <a:p>
            <a:r>
              <a:rPr lang="en-US" dirty="0"/>
              <a:t>Imagery and AIS data can be joined based on the location and time data stored in each.</a:t>
            </a:r>
          </a:p>
        </p:txBody>
      </p:sp>
    </p:spTree>
    <p:extLst>
      <p:ext uri="{BB962C8B-B14F-4D97-AF65-F5344CB8AC3E}">
        <p14:creationId xmlns:p14="http://schemas.microsoft.com/office/powerpoint/2010/main" val="3863797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EB9D-61FD-4E09-988E-EEEBEBC3B88E}"/>
              </a:ext>
            </a:extLst>
          </p:cNvPr>
          <p:cNvSpPr>
            <a:spLocks noGrp="1"/>
          </p:cNvSpPr>
          <p:nvPr>
            <p:ph type="title"/>
          </p:nvPr>
        </p:nvSpPr>
        <p:spPr>
          <a:xfrm>
            <a:off x="693868" y="275217"/>
            <a:ext cx="7756263" cy="438657"/>
          </a:xfrm>
        </p:spPr>
        <p:txBody>
          <a:bodyPr>
            <a:normAutofit/>
          </a:bodyPr>
          <a:lstStyle/>
          <a:p>
            <a:pPr>
              <a:lnSpc>
                <a:spcPct val="90000"/>
              </a:lnSpc>
            </a:pPr>
            <a:r>
              <a:rPr lang="en-US" sz="2500" dirty="0"/>
              <a:t>Aligning AIS &amp; Imagery Data</a:t>
            </a:r>
          </a:p>
        </p:txBody>
      </p:sp>
      <p:pic>
        <p:nvPicPr>
          <p:cNvPr id="7" name="Picture 6">
            <a:extLst>
              <a:ext uri="{FF2B5EF4-FFF2-40B4-BE49-F238E27FC236}">
                <a16:creationId xmlns:a16="http://schemas.microsoft.com/office/drawing/2014/main" id="{7C1A427E-9901-46E2-B885-FBF68573C440}"/>
              </a:ext>
            </a:extLst>
          </p:cNvPr>
          <p:cNvPicPr>
            <a:picLocks noChangeAspect="1"/>
          </p:cNvPicPr>
          <p:nvPr/>
        </p:nvPicPr>
        <p:blipFill>
          <a:blip r:embed="rId2"/>
          <a:stretch>
            <a:fillRect/>
          </a:stretch>
        </p:blipFill>
        <p:spPr>
          <a:xfrm>
            <a:off x="88723" y="713874"/>
            <a:ext cx="5966223" cy="3430577"/>
          </a:xfrm>
          <a:prstGeom prst="rect">
            <a:avLst/>
          </a:prstGeom>
          <a:noFill/>
        </p:spPr>
      </p:pic>
      <p:graphicFrame>
        <p:nvGraphicFramePr>
          <p:cNvPr id="8" name="Table 8">
            <a:extLst>
              <a:ext uri="{FF2B5EF4-FFF2-40B4-BE49-F238E27FC236}">
                <a16:creationId xmlns:a16="http://schemas.microsoft.com/office/drawing/2014/main" id="{914792EB-051E-4C88-8962-AD534F7047EE}"/>
              </a:ext>
            </a:extLst>
          </p:cNvPr>
          <p:cNvGraphicFramePr>
            <a:graphicFrameLocks noGrp="1"/>
          </p:cNvGraphicFramePr>
          <p:nvPr>
            <p:extLst>
              <p:ext uri="{D42A27DB-BD31-4B8C-83A1-F6EECF244321}">
                <p14:modId xmlns:p14="http://schemas.microsoft.com/office/powerpoint/2010/main" val="651153283"/>
              </p:ext>
            </p:extLst>
          </p:nvPr>
        </p:nvGraphicFramePr>
        <p:xfrm>
          <a:off x="6148800" y="713874"/>
          <a:ext cx="2906476" cy="3210560"/>
        </p:xfrm>
        <a:graphic>
          <a:graphicData uri="http://schemas.openxmlformats.org/drawingml/2006/table">
            <a:tbl>
              <a:tblPr firstRow="1" bandRow="1">
                <a:tableStyleId>{5C22544A-7EE6-4342-B048-85BDC9FD1C3A}</a:tableStyleId>
              </a:tblPr>
              <a:tblGrid>
                <a:gridCol w="2906476">
                  <a:extLst>
                    <a:ext uri="{9D8B030D-6E8A-4147-A177-3AD203B41FA5}">
                      <a16:colId xmlns:a16="http://schemas.microsoft.com/office/drawing/2014/main" val="1207371391"/>
                    </a:ext>
                  </a:extLst>
                </a:gridCol>
              </a:tblGrid>
              <a:tr h="370840">
                <a:tc>
                  <a:txBody>
                    <a:bodyPr/>
                    <a:lstStyle/>
                    <a:p>
                      <a:r>
                        <a:rPr lang="en-US" dirty="0"/>
                        <a:t>In Google </a:t>
                      </a:r>
                      <a:r>
                        <a:rPr lang="en-US" dirty="0" err="1"/>
                        <a:t>Datalab</a:t>
                      </a:r>
                      <a:endParaRPr lang="en-US" dirty="0"/>
                    </a:p>
                  </a:txBody>
                  <a:tcPr/>
                </a:tc>
                <a:extLst>
                  <a:ext uri="{0D108BD9-81ED-4DB2-BD59-A6C34878D82A}">
                    <a16:rowId xmlns:a16="http://schemas.microsoft.com/office/drawing/2014/main" val="2352302072"/>
                  </a:ext>
                </a:extLst>
              </a:tr>
              <a:tr h="370840">
                <a:tc>
                  <a:txBody>
                    <a:bodyPr/>
                    <a:lstStyle/>
                    <a:p>
                      <a:r>
                        <a:rPr lang="en-US" dirty="0"/>
                        <a:t>1. Connect to ESA for Sentinel-2 imagery and filter for NK, &lt;10 clouds, Dec 2018</a:t>
                      </a:r>
                    </a:p>
                  </a:txBody>
                  <a:tcPr/>
                </a:tc>
                <a:extLst>
                  <a:ext uri="{0D108BD9-81ED-4DB2-BD59-A6C34878D82A}">
                    <a16:rowId xmlns:a16="http://schemas.microsoft.com/office/drawing/2014/main" val="2948482948"/>
                  </a:ext>
                </a:extLst>
              </a:tr>
              <a:tr h="370840">
                <a:tc>
                  <a:txBody>
                    <a:bodyPr/>
                    <a:lstStyle/>
                    <a:p>
                      <a:r>
                        <a:rPr lang="en-US" dirty="0"/>
                        <a:t>2. Connect to GFW for AIS data and filter to same area &amp; timeframe</a:t>
                      </a:r>
                    </a:p>
                  </a:txBody>
                  <a:tcPr/>
                </a:tc>
                <a:extLst>
                  <a:ext uri="{0D108BD9-81ED-4DB2-BD59-A6C34878D82A}">
                    <a16:rowId xmlns:a16="http://schemas.microsoft.com/office/drawing/2014/main" val="224443793"/>
                  </a:ext>
                </a:extLst>
              </a:tr>
              <a:tr h="370840">
                <a:tc>
                  <a:txBody>
                    <a:bodyPr/>
                    <a:lstStyle/>
                    <a:p>
                      <a:r>
                        <a:rPr lang="en-US" dirty="0"/>
                        <a:t>3. Match signal with time &amp; box of images</a:t>
                      </a:r>
                    </a:p>
                  </a:txBody>
                  <a:tcPr/>
                </a:tc>
                <a:extLst>
                  <a:ext uri="{0D108BD9-81ED-4DB2-BD59-A6C34878D82A}">
                    <a16:rowId xmlns:a16="http://schemas.microsoft.com/office/drawing/2014/main" val="3295215367"/>
                  </a:ext>
                </a:extLst>
              </a:tr>
              <a:tr h="370840">
                <a:tc>
                  <a:txBody>
                    <a:bodyPr/>
                    <a:lstStyle/>
                    <a:p>
                      <a:r>
                        <a:rPr lang="en-US" dirty="0"/>
                        <a:t>4. Retrieve images &amp; signals</a:t>
                      </a:r>
                    </a:p>
                  </a:txBody>
                  <a:tcPr/>
                </a:tc>
                <a:extLst>
                  <a:ext uri="{0D108BD9-81ED-4DB2-BD59-A6C34878D82A}">
                    <a16:rowId xmlns:a16="http://schemas.microsoft.com/office/drawing/2014/main" val="251106762"/>
                  </a:ext>
                </a:extLst>
              </a:tr>
            </a:tbl>
          </a:graphicData>
        </a:graphic>
      </p:graphicFrame>
    </p:spTree>
    <p:extLst>
      <p:ext uri="{BB962C8B-B14F-4D97-AF65-F5344CB8AC3E}">
        <p14:creationId xmlns:p14="http://schemas.microsoft.com/office/powerpoint/2010/main" val="357648773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641B24D9CE8864A8D6C65DCEFEE6E3D" ma:contentTypeVersion="10" ma:contentTypeDescription="Create a new document." ma:contentTypeScope="" ma:versionID="62f979ade4b414138d14e08da7bd9ac5">
  <xsd:schema xmlns:xsd="http://www.w3.org/2001/XMLSchema" xmlns:xs="http://www.w3.org/2001/XMLSchema" xmlns:p="http://schemas.microsoft.com/office/2006/metadata/properties" xmlns:ns3="9ab9ebc8-c39d-423a-bb99-56b07b70cbfa" xmlns:ns4="5f5d250e-8d21-498e-ab99-bee2d4ea22f1" targetNamespace="http://schemas.microsoft.com/office/2006/metadata/properties" ma:root="true" ma:fieldsID="4435943d9b5bbaa1923de237ab72e8c3" ns3:_="" ns4:_="">
    <xsd:import namespace="9ab9ebc8-c39d-423a-bb99-56b07b70cbfa"/>
    <xsd:import namespace="5f5d250e-8d21-498e-ab99-bee2d4ea22f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b9ebc8-c39d-423a-bb99-56b07b70cbf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f5d250e-8d21-498e-ab99-bee2d4ea22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C546D7-A591-4E4A-839B-56E4789A3EA3}">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ab9ebc8-c39d-423a-bb99-56b07b70cbfa"/>
    <ds:schemaRef ds:uri="http://purl.org/dc/elements/1.1/"/>
    <ds:schemaRef ds:uri="5f5d250e-8d21-498e-ab99-bee2d4ea22f1"/>
    <ds:schemaRef ds:uri="http://www.w3.org/XML/1998/namespace"/>
    <ds:schemaRef ds:uri="http://purl.org/dc/dcmitype/"/>
  </ds:schemaRefs>
</ds:datastoreItem>
</file>

<file path=customXml/itemProps2.xml><?xml version="1.0" encoding="utf-8"?>
<ds:datastoreItem xmlns:ds="http://schemas.openxmlformats.org/officeDocument/2006/customXml" ds:itemID="{03F59DB6-2D59-4D7D-B357-4B52587826A8}">
  <ds:schemaRefs>
    <ds:schemaRef ds:uri="http://schemas.microsoft.com/sharepoint/v3/contenttype/forms"/>
  </ds:schemaRefs>
</ds:datastoreItem>
</file>

<file path=customXml/itemProps3.xml><?xml version="1.0" encoding="utf-8"?>
<ds:datastoreItem xmlns:ds="http://schemas.openxmlformats.org/officeDocument/2006/customXml" ds:itemID="{0DA4FF93-EE6C-436F-8168-D36D4BEF6C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b9ebc8-c39d-423a-bb99-56b07b70cbfa"/>
    <ds:schemaRef ds:uri="5f5d250e-8d21-498e-ab99-bee2d4ea22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37</TotalTime>
  <Words>1077</Words>
  <Application>Microsoft Office PowerPoint</Application>
  <PresentationFormat>On-screen Show (16:9)</PresentationFormat>
  <Paragraphs>125</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 Antiqua</vt:lpstr>
      <vt:lpstr>Calibri</vt:lpstr>
      <vt:lpstr>Times New Roman</vt:lpstr>
      <vt:lpstr>Custom Design</vt:lpstr>
      <vt:lpstr>     GWU Data Science Capstone Harry Newton </vt:lpstr>
      <vt:lpstr>Problem Statement </vt:lpstr>
      <vt:lpstr>Article Outline</vt:lpstr>
      <vt:lpstr>Literature Review</vt:lpstr>
      <vt:lpstr>Risk Factors &amp; Analysis Approach</vt:lpstr>
      <vt:lpstr>Data Sources</vt:lpstr>
      <vt:lpstr>AIS Model Results &amp; Visualization </vt:lpstr>
      <vt:lpstr>Model 2 - Joint AIS &amp; Imagery</vt:lpstr>
      <vt:lpstr>Aligning AIS &amp; Imagery Data</vt:lpstr>
      <vt:lpstr>Images w/ co-incident Signals (Count of Distinct Ships)</vt:lpstr>
      <vt:lpstr>Results of Combined Model  AIS signals Visual Detections</vt:lpstr>
      <vt:lpstr>Conclusions and Future Directions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GWU Data Science Capstone Harry Newton </dc:title>
  <dc:creator>Harry Newton</dc:creator>
  <cp:lastModifiedBy>Harry Newton</cp:lastModifiedBy>
  <cp:revision>1</cp:revision>
  <dcterms:created xsi:type="dcterms:W3CDTF">2020-08-20T16:50:22Z</dcterms:created>
  <dcterms:modified xsi:type="dcterms:W3CDTF">2020-08-20T17:27:51Z</dcterms:modified>
</cp:coreProperties>
</file>