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6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7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91"/>
    <p:restoredTop sz="94694"/>
  </p:normalViewPr>
  <p:slideViewPr>
    <p:cSldViewPr snapToGrid="0" snapToObjects="1">
      <p:cViewPr varScale="1">
        <p:scale>
          <a:sx n="82" d="100"/>
          <a:sy n="82" d="100"/>
        </p:scale>
        <p:origin x="192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795A83-C0A1-48A6-9D50-ACCD4D9F1A1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2DE8DD-A93D-4278-B4AC-B2357C27242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600" dirty="0"/>
            <a:t>Active effort of increasing energy efficiency</a:t>
          </a:r>
        </a:p>
      </dgm:t>
    </dgm:pt>
    <dgm:pt modelId="{C2A31CB3-9746-44B0-AC3E-990EE9CE9816}" type="parTrans" cxnId="{4D28DC58-0AFE-4865-971E-E5B50C04DF89}">
      <dgm:prSet/>
      <dgm:spPr/>
      <dgm:t>
        <a:bodyPr/>
        <a:lstStyle/>
        <a:p>
          <a:endParaRPr lang="en-US"/>
        </a:p>
      </dgm:t>
    </dgm:pt>
    <dgm:pt modelId="{67D8C681-BF10-4648-AB5D-FEBF3D24BA4F}" type="sibTrans" cxnId="{4D28DC58-0AFE-4865-971E-E5B50C04DF89}">
      <dgm:prSet/>
      <dgm:spPr/>
      <dgm:t>
        <a:bodyPr/>
        <a:lstStyle/>
        <a:p>
          <a:endParaRPr lang="en-US"/>
        </a:p>
      </dgm:t>
    </dgm:pt>
    <dgm:pt modelId="{226354A7-423A-4521-ABE1-E9C011CA8231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600" dirty="0"/>
            <a:t>Non-residential buildings account for high level of energy consumption</a:t>
          </a:r>
        </a:p>
      </dgm:t>
    </dgm:pt>
    <dgm:pt modelId="{EC5FCD80-D2BB-4D17-8A77-8D09BBB76B40}" type="parTrans" cxnId="{7921CD79-52B4-4F0B-B2AD-C0815B9DA377}">
      <dgm:prSet/>
      <dgm:spPr/>
      <dgm:t>
        <a:bodyPr/>
        <a:lstStyle/>
        <a:p>
          <a:endParaRPr lang="en-US"/>
        </a:p>
      </dgm:t>
    </dgm:pt>
    <dgm:pt modelId="{8B780148-0EBC-4565-902E-37EC92FC7075}" type="sibTrans" cxnId="{7921CD79-52B4-4F0B-B2AD-C0815B9DA377}">
      <dgm:prSet/>
      <dgm:spPr/>
      <dgm:t>
        <a:bodyPr/>
        <a:lstStyle/>
        <a:p>
          <a:endParaRPr lang="en-US"/>
        </a:p>
      </dgm:t>
    </dgm:pt>
    <dgm:pt modelId="{DAC1A5A3-9B25-4034-BF08-1A7A32BCC2E9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600" dirty="0"/>
            <a:t>Adjust energy levels based on need (human presence)</a:t>
          </a:r>
        </a:p>
      </dgm:t>
    </dgm:pt>
    <dgm:pt modelId="{A845A451-33F2-42A7-AE5A-1CACA44E41E8}" type="parTrans" cxnId="{1443EC9A-CE53-4C5D-8E9E-951735CE6C30}">
      <dgm:prSet/>
      <dgm:spPr/>
      <dgm:t>
        <a:bodyPr/>
        <a:lstStyle/>
        <a:p>
          <a:endParaRPr lang="en-US"/>
        </a:p>
      </dgm:t>
    </dgm:pt>
    <dgm:pt modelId="{9BBE2888-3B5A-47E0-B441-FAF72B37B172}" type="sibTrans" cxnId="{1443EC9A-CE53-4C5D-8E9E-951735CE6C30}">
      <dgm:prSet/>
      <dgm:spPr/>
      <dgm:t>
        <a:bodyPr/>
        <a:lstStyle/>
        <a:p>
          <a:endParaRPr lang="en-US"/>
        </a:p>
      </dgm:t>
    </dgm:pt>
    <dgm:pt modelId="{6DA73FA9-B9F7-425A-AB3E-2964CD518DC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600" dirty="0"/>
            <a:t>Multi-method approach</a:t>
          </a:r>
        </a:p>
      </dgm:t>
    </dgm:pt>
    <dgm:pt modelId="{42E30A0D-F24C-4FE0-BC8B-3BF83F592373}" type="parTrans" cxnId="{B3552B75-D134-401E-BBC6-449C48F02759}">
      <dgm:prSet/>
      <dgm:spPr/>
      <dgm:t>
        <a:bodyPr/>
        <a:lstStyle/>
        <a:p>
          <a:endParaRPr lang="en-US"/>
        </a:p>
      </dgm:t>
    </dgm:pt>
    <dgm:pt modelId="{4B938E47-39AE-4A68-86BC-3469083B339B}" type="sibTrans" cxnId="{B3552B75-D134-401E-BBC6-449C48F02759}">
      <dgm:prSet/>
      <dgm:spPr/>
      <dgm:t>
        <a:bodyPr/>
        <a:lstStyle/>
        <a:p>
          <a:endParaRPr lang="en-US"/>
        </a:p>
      </dgm:t>
    </dgm:pt>
    <dgm:pt modelId="{6603F9D9-8CDD-4063-BA21-F3D98EF793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Image/video presence detection</a:t>
          </a:r>
        </a:p>
      </dgm:t>
    </dgm:pt>
    <dgm:pt modelId="{1361CE79-8189-4FF2-A34D-E3C52CF5699C}" type="parTrans" cxnId="{9EB3B9A8-5F1D-4325-9D73-BC6205FBCA0F}">
      <dgm:prSet/>
      <dgm:spPr/>
      <dgm:t>
        <a:bodyPr/>
        <a:lstStyle/>
        <a:p>
          <a:endParaRPr lang="en-US"/>
        </a:p>
      </dgm:t>
    </dgm:pt>
    <dgm:pt modelId="{C44529E0-C8B1-4D24-84E0-CFD420043A4B}" type="sibTrans" cxnId="{9EB3B9A8-5F1D-4325-9D73-BC6205FBCA0F}">
      <dgm:prSet/>
      <dgm:spPr/>
      <dgm:t>
        <a:bodyPr/>
        <a:lstStyle/>
        <a:p>
          <a:endParaRPr lang="en-US"/>
        </a:p>
      </dgm:t>
    </dgm:pt>
    <dgm:pt modelId="{32E50B09-9363-4DBD-9202-73A998E614B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Infrared sensors detecting human heat signatures</a:t>
          </a:r>
        </a:p>
      </dgm:t>
    </dgm:pt>
    <dgm:pt modelId="{A84EBFAB-ACFC-4100-89A9-6BBF3AC4DFBC}" type="parTrans" cxnId="{1EF69934-AC09-4CA0-9071-67133FFC5172}">
      <dgm:prSet/>
      <dgm:spPr/>
      <dgm:t>
        <a:bodyPr/>
        <a:lstStyle/>
        <a:p>
          <a:endParaRPr lang="en-US"/>
        </a:p>
      </dgm:t>
    </dgm:pt>
    <dgm:pt modelId="{89F49417-C2FC-494D-8949-F832BEE3C6F8}" type="sibTrans" cxnId="{1EF69934-AC09-4CA0-9071-67133FFC5172}">
      <dgm:prSet/>
      <dgm:spPr/>
      <dgm:t>
        <a:bodyPr/>
        <a:lstStyle/>
        <a:p>
          <a:endParaRPr lang="en-US"/>
        </a:p>
      </dgm:t>
    </dgm:pt>
    <dgm:pt modelId="{3F00C6F7-A1C8-460F-B510-95C2D17332D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Radio frequencies</a:t>
          </a:r>
        </a:p>
      </dgm:t>
    </dgm:pt>
    <dgm:pt modelId="{5195D527-563C-408F-854F-2EBA6F5D4DB0}" type="parTrans" cxnId="{0D0EA04F-35BE-4EA8-9432-77DB51333278}">
      <dgm:prSet/>
      <dgm:spPr/>
      <dgm:t>
        <a:bodyPr/>
        <a:lstStyle/>
        <a:p>
          <a:endParaRPr lang="en-US"/>
        </a:p>
      </dgm:t>
    </dgm:pt>
    <dgm:pt modelId="{B6729DB4-1E36-48AF-8F6E-17430A38937E}" type="sibTrans" cxnId="{0D0EA04F-35BE-4EA8-9432-77DB51333278}">
      <dgm:prSet/>
      <dgm:spPr/>
      <dgm:t>
        <a:bodyPr/>
        <a:lstStyle/>
        <a:p>
          <a:endParaRPr lang="en-US"/>
        </a:p>
      </dgm:t>
    </dgm:pt>
    <dgm:pt modelId="{28FE33C4-12DF-4770-BBBB-E83EB71352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Climate sensor readings</a:t>
          </a:r>
        </a:p>
      </dgm:t>
    </dgm:pt>
    <dgm:pt modelId="{09A12C96-D9B7-4010-AF55-71E69BF62A05}" type="parTrans" cxnId="{D9E09E6E-6D17-4CA6-974D-5078A6684908}">
      <dgm:prSet/>
      <dgm:spPr/>
      <dgm:t>
        <a:bodyPr/>
        <a:lstStyle/>
        <a:p>
          <a:endParaRPr lang="en-US"/>
        </a:p>
      </dgm:t>
    </dgm:pt>
    <dgm:pt modelId="{BBAEE23A-6B72-49C5-9C76-A60855063F3E}" type="sibTrans" cxnId="{D9E09E6E-6D17-4CA6-974D-5078A6684908}">
      <dgm:prSet/>
      <dgm:spPr/>
      <dgm:t>
        <a:bodyPr/>
        <a:lstStyle/>
        <a:p>
          <a:endParaRPr lang="en-US"/>
        </a:p>
      </dgm:t>
    </dgm:pt>
    <dgm:pt modelId="{18B71A1A-A630-4F8D-BF76-CDE04D58E5A1}" type="pres">
      <dgm:prSet presAssocID="{A0795A83-C0A1-48A6-9D50-ACCD4D9F1A1E}" presName="root" presStyleCnt="0">
        <dgm:presLayoutVars>
          <dgm:dir/>
          <dgm:resizeHandles val="exact"/>
        </dgm:presLayoutVars>
      </dgm:prSet>
      <dgm:spPr/>
    </dgm:pt>
    <dgm:pt modelId="{C7C5B8B0-454D-4562-BF90-FEF9ADF7B3A6}" type="pres">
      <dgm:prSet presAssocID="{E42DE8DD-A93D-4278-B4AC-B2357C27242B}" presName="compNode" presStyleCnt="0"/>
      <dgm:spPr/>
    </dgm:pt>
    <dgm:pt modelId="{A027F0B0-6129-4D1A-AE67-F69BAA7D44D3}" type="pres">
      <dgm:prSet presAssocID="{E42DE8DD-A93D-4278-B4AC-B2357C27242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C3D4763D-E280-49B6-9FD2-5FE72EEF8C81}" type="pres">
      <dgm:prSet presAssocID="{E42DE8DD-A93D-4278-B4AC-B2357C27242B}" presName="iconSpace" presStyleCnt="0"/>
      <dgm:spPr/>
    </dgm:pt>
    <dgm:pt modelId="{2B5C2F0F-AB0D-4675-A6C9-8A76EA688AC7}" type="pres">
      <dgm:prSet presAssocID="{E42DE8DD-A93D-4278-B4AC-B2357C27242B}" presName="parTx" presStyleLbl="revTx" presStyleIdx="0" presStyleCnt="8">
        <dgm:presLayoutVars>
          <dgm:chMax val="0"/>
          <dgm:chPref val="0"/>
        </dgm:presLayoutVars>
      </dgm:prSet>
      <dgm:spPr/>
    </dgm:pt>
    <dgm:pt modelId="{79E2A900-1C3E-47E8-9250-68F7AA0A8D2F}" type="pres">
      <dgm:prSet presAssocID="{E42DE8DD-A93D-4278-B4AC-B2357C27242B}" presName="txSpace" presStyleCnt="0"/>
      <dgm:spPr/>
    </dgm:pt>
    <dgm:pt modelId="{66CCE9F1-1A94-4C60-9EFC-5152A03CE40A}" type="pres">
      <dgm:prSet presAssocID="{E42DE8DD-A93D-4278-B4AC-B2357C27242B}" presName="desTx" presStyleLbl="revTx" presStyleIdx="1" presStyleCnt="8">
        <dgm:presLayoutVars/>
      </dgm:prSet>
      <dgm:spPr/>
    </dgm:pt>
    <dgm:pt modelId="{1BD9B61E-1B3E-41AB-8058-8377F1DAAD7B}" type="pres">
      <dgm:prSet presAssocID="{67D8C681-BF10-4648-AB5D-FEBF3D24BA4F}" presName="sibTrans" presStyleCnt="0"/>
      <dgm:spPr/>
    </dgm:pt>
    <dgm:pt modelId="{F0C1652A-5854-46C6-8694-DFB4937EF160}" type="pres">
      <dgm:prSet presAssocID="{226354A7-423A-4521-ABE1-E9C011CA8231}" presName="compNode" presStyleCnt="0"/>
      <dgm:spPr/>
    </dgm:pt>
    <dgm:pt modelId="{55C6786F-0420-4EBB-A963-457A4D009FB4}" type="pres">
      <dgm:prSet presAssocID="{226354A7-423A-4521-ABE1-E9C011CA823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31B185C2-08B4-42E2-8FD9-B95B811C627D}" type="pres">
      <dgm:prSet presAssocID="{226354A7-423A-4521-ABE1-E9C011CA8231}" presName="iconSpace" presStyleCnt="0"/>
      <dgm:spPr/>
    </dgm:pt>
    <dgm:pt modelId="{146C4292-6E6C-42F8-B71C-4C19AB0455F8}" type="pres">
      <dgm:prSet presAssocID="{226354A7-423A-4521-ABE1-E9C011CA8231}" presName="parTx" presStyleLbl="revTx" presStyleIdx="2" presStyleCnt="8">
        <dgm:presLayoutVars>
          <dgm:chMax val="0"/>
          <dgm:chPref val="0"/>
        </dgm:presLayoutVars>
      </dgm:prSet>
      <dgm:spPr/>
    </dgm:pt>
    <dgm:pt modelId="{EB1CEFAD-C8C5-4724-AFBC-A6E020222FAA}" type="pres">
      <dgm:prSet presAssocID="{226354A7-423A-4521-ABE1-E9C011CA8231}" presName="txSpace" presStyleCnt="0"/>
      <dgm:spPr/>
    </dgm:pt>
    <dgm:pt modelId="{2EAD14E8-77F7-433C-9495-93E1F134C93B}" type="pres">
      <dgm:prSet presAssocID="{226354A7-423A-4521-ABE1-E9C011CA8231}" presName="desTx" presStyleLbl="revTx" presStyleIdx="3" presStyleCnt="8">
        <dgm:presLayoutVars/>
      </dgm:prSet>
      <dgm:spPr/>
    </dgm:pt>
    <dgm:pt modelId="{9E78CE43-CA9A-4C33-8DA0-9E1D4300A7B3}" type="pres">
      <dgm:prSet presAssocID="{8B780148-0EBC-4565-902E-37EC92FC7075}" presName="sibTrans" presStyleCnt="0"/>
      <dgm:spPr/>
    </dgm:pt>
    <dgm:pt modelId="{F4BEFF89-6538-478B-9C84-FAF72EE926C1}" type="pres">
      <dgm:prSet presAssocID="{DAC1A5A3-9B25-4034-BF08-1A7A32BCC2E9}" presName="compNode" presStyleCnt="0"/>
      <dgm:spPr/>
    </dgm:pt>
    <dgm:pt modelId="{98E657B3-90E5-4A22-8E30-E586247AD97C}" type="pres">
      <dgm:prSet presAssocID="{DAC1A5A3-9B25-4034-BF08-1A7A32BCC2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99C9954-A93A-4E71-A279-7D67045515F6}" type="pres">
      <dgm:prSet presAssocID="{DAC1A5A3-9B25-4034-BF08-1A7A32BCC2E9}" presName="iconSpace" presStyleCnt="0"/>
      <dgm:spPr/>
    </dgm:pt>
    <dgm:pt modelId="{2E0646AE-A54B-433F-9866-E41030206BCE}" type="pres">
      <dgm:prSet presAssocID="{DAC1A5A3-9B25-4034-BF08-1A7A32BCC2E9}" presName="parTx" presStyleLbl="revTx" presStyleIdx="4" presStyleCnt="8">
        <dgm:presLayoutVars>
          <dgm:chMax val="0"/>
          <dgm:chPref val="0"/>
        </dgm:presLayoutVars>
      </dgm:prSet>
      <dgm:spPr/>
    </dgm:pt>
    <dgm:pt modelId="{A2250520-653F-4C0A-81F9-2BF7D447C5B6}" type="pres">
      <dgm:prSet presAssocID="{DAC1A5A3-9B25-4034-BF08-1A7A32BCC2E9}" presName="txSpace" presStyleCnt="0"/>
      <dgm:spPr/>
    </dgm:pt>
    <dgm:pt modelId="{7F48FA4C-CBDA-4AD7-B3D4-B402EC45E14D}" type="pres">
      <dgm:prSet presAssocID="{DAC1A5A3-9B25-4034-BF08-1A7A32BCC2E9}" presName="desTx" presStyleLbl="revTx" presStyleIdx="5" presStyleCnt="8">
        <dgm:presLayoutVars/>
      </dgm:prSet>
      <dgm:spPr/>
    </dgm:pt>
    <dgm:pt modelId="{3B4D41DA-AEE9-465E-83DC-366EDBFBE103}" type="pres">
      <dgm:prSet presAssocID="{9BBE2888-3B5A-47E0-B441-FAF72B37B172}" presName="sibTrans" presStyleCnt="0"/>
      <dgm:spPr/>
    </dgm:pt>
    <dgm:pt modelId="{72AAB413-BF97-4125-9370-ACF4FDC18420}" type="pres">
      <dgm:prSet presAssocID="{6DA73FA9-B9F7-425A-AB3E-2964CD518DCA}" presName="compNode" presStyleCnt="0"/>
      <dgm:spPr/>
    </dgm:pt>
    <dgm:pt modelId="{4E63EAE1-9BD3-42C5-9385-426778EA50AB}" type="pres">
      <dgm:prSet presAssocID="{6DA73FA9-B9F7-425A-AB3E-2964CD518D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AEB1D838-07F0-42E1-9988-460084FBBFDA}" type="pres">
      <dgm:prSet presAssocID="{6DA73FA9-B9F7-425A-AB3E-2964CD518DCA}" presName="iconSpace" presStyleCnt="0"/>
      <dgm:spPr/>
    </dgm:pt>
    <dgm:pt modelId="{7C01947A-71D8-4DBF-942F-34BB09F588FC}" type="pres">
      <dgm:prSet presAssocID="{6DA73FA9-B9F7-425A-AB3E-2964CD518DCA}" presName="parTx" presStyleLbl="revTx" presStyleIdx="6" presStyleCnt="8">
        <dgm:presLayoutVars>
          <dgm:chMax val="0"/>
          <dgm:chPref val="0"/>
        </dgm:presLayoutVars>
      </dgm:prSet>
      <dgm:spPr/>
    </dgm:pt>
    <dgm:pt modelId="{3446A4A9-7B7D-4F68-8A8D-8D446B0C3686}" type="pres">
      <dgm:prSet presAssocID="{6DA73FA9-B9F7-425A-AB3E-2964CD518DCA}" presName="txSpace" presStyleCnt="0"/>
      <dgm:spPr/>
    </dgm:pt>
    <dgm:pt modelId="{8488ED82-5CCD-4B15-A707-1C2E46DA8415}" type="pres">
      <dgm:prSet presAssocID="{6DA73FA9-B9F7-425A-AB3E-2964CD518DCA}" presName="desTx" presStyleLbl="revTx" presStyleIdx="7" presStyleCnt="8" custLinFactNeighborX="-490" custLinFactNeighborY="-71249">
        <dgm:presLayoutVars/>
      </dgm:prSet>
      <dgm:spPr/>
    </dgm:pt>
  </dgm:ptLst>
  <dgm:cxnLst>
    <dgm:cxn modelId="{A968F102-357D-9040-9954-CD779E191F84}" type="presOf" srcId="{3F00C6F7-A1C8-460F-B510-95C2D17332DA}" destId="{8488ED82-5CCD-4B15-A707-1C2E46DA8415}" srcOrd="0" destOrd="2" presId="urn:microsoft.com/office/officeart/2018/2/layout/IconLabelDescriptionList"/>
    <dgm:cxn modelId="{1EAF9008-A6AF-124E-993E-909DDCACB6A3}" type="presOf" srcId="{6603F9D9-8CDD-4063-BA21-F3D98EF79396}" destId="{8488ED82-5CCD-4B15-A707-1C2E46DA8415}" srcOrd="0" destOrd="0" presId="urn:microsoft.com/office/officeart/2018/2/layout/IconLabelDescriptionList"/>
    <dgm:cxn modelId="{0431EC33-0874-9E4B-B7E9-64B7352EDDAE}" type="presOf" srcId="{226354A7-423A-4521-ABE1-E9C011CA8231}" destId="{146C4292-6E6C-42F8-B71C-4C19AB0455F8}" srcOrd="0" destOrd="0" presId="urn:microsoft.com/office/officeart/2018/2/layout/IconLabelDescriptionList"/>
    <dgm:cxn modelId="{1EF69934-AC09-4CA0-9071-67133FFC5172}" srcId="{6DA73FA9-B9F7-425A-AB3E-2964CD518DCA}" destId="{32E50B09-9363-4DBD-9202-73A998E614BE}" srcOrd="1" destOrd="0" parTransId="{A84EBFAB-ACFC-4100-89A9-6BBF3AC4DFBC}" sibTransId="{89F49417-C2FC-494D-8949-F832BEE3C6F8}"/>
    <dgm:cxn modelId="{0D0EA04F-35BE-4EA8-9432-77DB51333278}" srcId="{6DA73FA9-B9F7-425A-AB3E-2964CD518DCA}" destId="{3F00C6F7-A1C8-460F-B510-95C2D17332DA}" srcOrd="2" destOrd="0" parTransId="{5195D527-563C-408F-854F-2EBA6F5D4DB0}" sibTransId="{B6729DB4-1E36-48AF-8F6E-17430A38937E}"/>
    <dgm:cxn modelId="{4D28DC58-0AFE-4865-971E-E5B50C04DF89}" srcId="{A0795A83-C0A1-48A6-9D50-ACCD4D9F1A1E}" destId="{E42DE8DD-A93D-4278-B4AC-B2357C27242B}" srcOrd="0" destOrd="0" parTransId="{C2A31CB3-9746-44B0-AC3E-990EE9CE9816}" sibTransId="{67D8C681-BF10-4648-AB5D-FEBF3D24BA4F}"/>
    <dgm:cxn modelId="{402E235D-917C-A04E-A665-3E23663FF3BA}" type="presOf" srcId="{DAC1A5A3-9B25-4034-BF08-1A7A32BCC2E9}" destId="{2E0646AE-A54B-433F-9866-E41030206BCE}" srcOrd="0" destOrd="0" presId="urn:microsoft.com/office/officeart/2018/2/layout/IconLabelDescriptionList"/>
    <dgm:cxn modelId="{D9E09E6E-6D17-4CA6-974D-5078A6684908}" srcId="{6DA73FA9-B9F7-425A-AB3E-2964CD518DCA}" destId="{28FE33C4-12DF-4770-BBBB-E83EB7135223}" srcOrd="3" destOrd="0" parTransId="{09A12C96-D9B7-4010-AF55-71E69BF62A05}" sibTransId="{BBAEE23A-6B72-49C5-9C76-A60855063F3E}"/>
    <dgm:cxn modelId="{B3552B75-D134-401E-BBC6-449C48F02759}" srcId="{A0795A83-C0A1-48A6-9D50-ACCD4D9F1A1E}" destId="{6DA73FA9-B9F7-425A-AB3E-2964CD518DCA}" srcOrd="3" destOrd="0" parTransId="{42E30A0D-F24C-4FE0-BC8B-3BF83F592373}" sibTransId="{4B938E47-39AE-4A68-86BC-3469083B339B}"/>
    <dgm:cxn modelId="{7921CD79-52B4-4F0B-B2AD-C0815B9DA377}" srcId="{A0795A83-C0A1-48A6-9D50-ACCD4D9F1A1E}" destId="{226354A7-423A-4521-ABE1-E9C011CA8231}" srcOrd="1" destOrd="0" parTransId="{EC5FCD80-D2BB-4D17-8A77-8D09BBB76B40}" sibTransId="{8B780148-0EBC-4565-902E-37EC92FC7075}"/>
    <dgm:cxn modelId="{5E0DA891-D54C-7840-A43D-2006289DDECE}" type="presOf" srcId="{A0795A83-C0A1-48A6-9D50-ACCD4D9F1A1E}" destId="{18B71A1A-A630-4F8D-BF76-CDE04D58E5A1}" srcOrd="0" destOrd="0" presId="urn:microsoft.com/office/officeart/2018/2/layout/IconLabelDescriptionList"/>
    <dgm:cxn modelId="{9B26C299-EE42-574D-9A21-B926DD82891C}" type="presOf" srcId="{32E50B09-9363-4DBD-9202-73A998E614BE}" destId="{8488ED82-5CCD-4B15-A707-1C2E46DA8415}" srcOrd="0" destOrd="1" presId="urn:microsoft.com/office/officeart/2018/2/layout/IconLabelDescriptionList"/>
    <dgm:cxn modelId="{1443EC9A-CE53-4C5D-8E9E-951735CE6C30}" srcId="{A0795A83-C0A1-48A6-9D50-ACCD4D9F1A1E}" destId="{DAC1A5A3-9B25-4034-BF08-1A7A32BCC2E9}" srcOrd="2" destOrd="0" parTransId="{A845A451-33F2-42A7-AE5A-1CACA44E41E8}" sibTransId="{9BBE2888-3B5A-47E0-B441-FAF72B37B172}"/>
    <dgm:cxn modelId="{9EB3B9A8-5F1D-4325-9D73-BC6205FBCA0F}" srcId="{6DA73FA9-B9F7-425A-AB3E-2964CD518DCA}" destId="{6603F9D9-8CDD-4063-BA21-F3D98EF79396}" srcOrd="0" destOrd="0" parTransId="{1361CE79-8189-4FF2-A34D-E3C52CF5699C}" sibTransId="{C44529E0-C8B1-4D24-84E0-CFD420043A4B}"/>
    <dgm:cxn modelId="{ACBD99DB-7BA7-1F43-B5A9-8DF7912410DF}" type="presOf" srcId="{28FE33C4-12DF-4770-BBBB-E83EB7135223}" destId="{8488ED82-5CCD-4B15-A707-1C2E46DA8415}" srcOrd="0" destOrd="3" presId="urn:microsoft.com/office/officeart/2018/2/layout/IconLabelDescriptionList"/>
    <dgm:cxn modelId="{52B00BF6-9565-6844-8CA8-67B586DDA849}" type="presOf" srcId="{E42DE8DD-A93D-4278-B4AC-B2357C27242B}" destId="{2B5C2F0F-AB0D-4675-A6C9-8A76EA688AC7}" srcOrd="0" destOrd="0" presId="urn:microsoft.com/office/officeart/2018/2/layout/IconLabelDescriptionList"/>
    <dgm:cxn modelId="{DFE5F5FF-1976-E140-8C00-EC400998C0E9}" type="presOf" srcId="{6DA73FA9-B9F7-425A-AB3E-2964CD518DCA}" destId="{7C01947A-71D8-4DBF-942F-34BB09F588FC}" srcOrd="0" destOrd="0" presId="urn:microsoft.com/office/officeart/2018/2/layout/IconLabelDescriptionList"/>
    <dgm:cxn modelId="{CCCD2D2F-1C49-274F-B003-F5E0930CE5DA}" type="presParOf" srcId="{18B71A1A-A630-4F8D-BF76-CDE04D58E5A1}" destId="{C7C5B8B0-454D-4562-BF90-FEF9ADF7B3A6}" srcOrd="0" destOrd="0" presId="urn:microsoft.com/office/officeart/2018/2/layout/IconLabelDescriptionList"/>
    <dgm:cxn modelId="{159C2ABC-78E4-0C46-B3B2-173887166D4B}" type="presParOf" srcId="{C7C5B8B0-454D-4562-BF90-FEF9ADF7B3A6}" destId="{A027F0B0-6129-4D1A-AE67-F69BAA7D44D3}" srcOrd="0" destOrd="0" presId="urn:microsoft.com/office/officeart/2018/2/layout/IconLabelDescriptionList"/>
    <dgm:cxn modelId="{C26B3DE1-7480-F449-9CCB-AB2A834B1B77}" type="presParOf" srcId="{C7C5B8B0-454D-4562-BF90-FEF9ADF7B3A6}" destId="{C3D4763D-E280-49B6-9FD2-5FE72EEF8C81}" srcOrd="1" destOrd="0" presId="urn:microsoft.com/office/officeart/2018/2/layout/IconLabelDescriptionList"/>
    <dgm:cxn modelId="{4F58FF44-85C6-A84C-B7F4-4427D27E7A2E}" type="presParOf" srcId="{C7C5B8B0-454D-4562-BF90-FEF9ADF7B3A6}" destId="{2B5C2F0F-AB0D-4675-A6C9-8A76EA688AC7}" srcOrd="2" destOrd="0" presId="urn:microsoft.com/office/officeart/2018/2/layout/IconLabelDescriptionList"/>
    <dgm:cxn modelId="{9E3F203D-7C19-A44B-9A89-29962B3C3AEA}" type="presParOf" srcId="{C7C5B8B0-454D-4562-BF90-FEF9ADF7B3A6}" destId="{79E2A900-1C3E-47E8-9250-68F7AA0A8D2F}" srcOrd="3" destOrd="0" presId="urn:microsoft.com/office/officeart/2018/2/layout/IconLabelDescriptionList"/>
    <dgm:cxn modelId="{2B4C84DF-ECE7-FE43-A600-7DE8C0C727C1}" type="presParOf" srcId="{C7C5B8B0-454D-4562-BF90-FEF9ADF7B3A6}" destId="{66CCE9F1-1A94-4C60-9EFC-5152A03CE40A}" srcOrd="4" destOrd="0" presId="urn:microsoft.com/office/officeart/2018/2/layout/IconLabelDescriptionList"/>
    <dgm:cxn modelId="{A1522E5E-8CF9-8D42-BFD1-58375E06B5C1}" type="presParOf" srcId="{18B71A1A-A630-4F8D-BF76-CDE04D58E5A1}" destId="{1BD9B61E-1B3E-41AB-8058-8377F1DAAD7B}" srcOrd="1" destOrd="0" presId="urn:microsoft.com/office/officeart/2018/2/layout/IconLabelDescriptionList"/>
    <dgm:cxn modelId="{16B544F3-E81F-3D47-9389-CC33F555D9AB}" type="presParOf" srcId="{18B71A1A-A630-4F8D-BF76-CDE04D58E5A1}" destId="{F0C1652A-5854-46C6-8694-DFB4937EF160}" srcOrd="2" destOrd="0" presId="urn:microsoft.com/office/officeart/2018/2/layout/IconLabelDescriptionList"/>
    <dgm:cxn modelId="{6BF2A250-32B6-3B4F-A488-37F940073E91}" type="presParOf" srcId="{F0C1652A-5854-46C6-8694-DFB4937EF160}" destId="{55C6786F-0420-4EBB-A963-457A4D009FB4}" srcOrd="0" destOrd="0" presId="urn:microsoft.com/office/officeart/2018/2/layout/IconLabelDescriptionList"/>
    <dgm:cxn modelId="{366755D5-9E95-CE4A-B762-013AF2844C72}" type="presParOf" srcId="{F0C1652A-5854-46C6-8694-DFB4937EF160}" destId="{31B185C2-08B4-42E2-8FD9-B95B811C627D}" srcOrd="1" destOrd="0" presId="urn:microsoft.com/office/officeart/2018/2/layout/IconLabelDescriptionList"/>
    <dgm:cxn modelId="{7B4D49E5-BEB1-9D42-B232-F3CA1B906136}" type="presParOf" srcId="{F0C1652A-5854-46C6-8694-DFB4937EF160}" destId="{146C4292-6E6C-42F8-B71C-4C19AB0455F8}" srcOrd="2" destOrd="0" presId="urn:microsoft.com/office/officeart/2018/2/layout/IconLabelDescriptionList"/>
    <dgm:cxn modelId="{2D224A3B-CAE9-7E49-A6E8-2668A4A25155}" type="presParOf" srcId="{F0C1652A-5854-46C6-8694-DFB4937EF160}" destId="{EB1CEFAD-C8C5-4724-AFBC-A6E020222FAA}" srcOrd="3" destOrd="0" presId="urn:microsoft.com/office/officeart/2018/2/layout/IconLabelDescriptionList"/>
    <dgm:cxn modelId="{61AD1306-24CC-1D4B-85AF-43D936DE001A}" type="presParOf" srcId="{F0C1652A-5854-46C6-8694-DFB4937EF160}" destId="{2EAD14E8-77F7-433C-9495-93E1F134C93B}" srcOrd="4" destOrd="0" presId="urn:microsoft.com/office/officeart/2018/2/layout/IconLabelDescriptionList"/>
    <dgm:cxn modelId="{75AA8BE2-4970-7F4F-99BD-929680F1C1E9}" type="presParOf" srcId="{18B71A1A-A630-4F8D-BF76-CDE04D58E5A1}" destId="{9E78CE43-CA9A-4C33-8DA0-9E1D4300A7B3}" srcOrd="3" destOrd="0" presId="urn:microsoft.com/office/officeart/2018/2/layout/IconLabelDescriptionList"/>
    <dgm:cxn modelId="{DC0D0725-525A-FA44-A829-8E7691CAF124}" type="presParOf" srcId="{18B71A1A-A630-4F8D-BF76-CDE04D58E5A1}" destId="{F4BEFF89-6538-478B-9C84-FAF72EE926C1}" srcOrd="4" destOrd="0" presId="urn:microsoft.com/office/officeart/2018/2/layout/IconLabelDescriptionList"/>
    <dgm:cxn modelId="{9EA57FD1-0385-5C47-998F-1603E39842E2}" type="presParOf" srcId="{F4BEFF89-6538-478B-9C84-FAF72EE926C1}" destId="{98E657B3-90E5-4A22-8E30-E586247AD97C}" srcOrd="0" destOrd="0" presId="urn:microsoft.com/office/officeart/2018/2/layout/IconLabelDescriptionList"/>
    <dgm:cxn modelId="{D2828B34-8039-654C-9781-651602042A48}" type="presParOf" srcId="{F4BEFF89-6538-478B-9C84-FAF72EE926C1}" destId="{699C9954-A93A-4E71-A279-7D67045515F6}" srcOrd="1" destOrd="0" presId="urn:microsoft.com/office/officeart/2018/2/layout/IconLabelDescriptionList"/>
    <dgm:cxn modelId="{820C96BC-9ECE-534A-A327-6A6BD68D5EFC}" type="presParOf" srcId="{F4BEFF89-6538-478B-9C84-FAF72EE926C1}" destId="{2E0646AE-A54B-433F-9866-E41030206BCE}" srcOrd="2" destOrd="0" presId="urn:microsoft.com/office/officeart/2018/2/layout/IconLabelDescriptionList"/>
    <dgm:cxn modelId="{D3410343-032B-F242-AA43-60283DACE7EC}" type="presParOf" srcId="{F4BEFF89-6538-478B-9C84-FAF72EE926C1}" destId="{A2250520-653F-4C0A-81F9-2BF7D447C5B6}" srcOrd="3" destOrd="0" presId="urn:microsoft.com/office/officeart/2018/2/layout/IconLabelDescriptionList"/>
    <dgm:cxn modelId="{6BCA4970-EA31-A44C-934D-DB8DA87DE79E}" type="presParOf" srcId="{F4BEFF89-6538-478B-9C84-FAF72EE926C1}" destId="{7F48FA4C-CBDA-4AD7-B3D4-B402EC45E14D}" srcOrd="4" destOrd="0" presId="urn:microsoft.com/office/officeart/2018/2/layout/IconLabelDescriptionList"/>
    <dgm:cxn modelId="{934648B3-8E31-5D40-914E-3426D5C21643}" type="presParOf" srcId="{18B71A1A-A630-4F8D-BF76-CDE04D58E5A1}" destId="{3B4D41DA-AEE9-465E-83DC-366EDBFBE103}" srcOrd="5" destOrd="0" presId="urn:microsoft.com/office/officeart/2018/2/layout/IconLabelDescriptionList"/>
    <dgm:cxn modelId="{46CC6111-8897-8A4E-8059-DB44D4BA7E9A}" type="presParOf" srcId="{18B71A1A-A630-4F8D-BF76-CDE04D58E5A1}" destId="{72AAB413-BF97-4125-9370-ACF4FDC18420}" srcOrd="6" destOrd="0" presId="urn:microsoft.com/office/officeart/2018/2/layout/IconLabelDescriptionList"/>
    <dgm:cxn modelId="{251CDC0A-C8B5-904A-9108-F7C42FDAA5C9}" type="presParOf" srcId="{72AAB413-BF97-4125-9370-ACF4FDC18420}" destId="{4E63EAE1-9BD3-42C5-9385-426778EA50AB}" srcOrd="0" destOrd="0" presId="urn:microsoft.com/office/officeart/2018/2/layout/IconLabelDescriptionList"/>
    <dgm:cxn modelId="{21E7D235-A04D-1941-A745-4F008EC6D2B8}" type="presParOf" srcId="{72AAB413-BF97-4125-9370-ACF4FDC18420}" destId="{AEB1D838-07F0-42E1-9988-460084FBBFDA}" srcOrd="1" destOrd="0" presId="urn:microsoft.com/office/officeart/2018/2/layout/IconLabelDescriptionList"/>
    <dgm:cxn modelId="{EDF1EC62-0D01-A74B-8859-1DABE374DB8F}" type="presParOf" srcId="{72AAB413-BF97-4125-9370-ACF4FDC18420}" destId="{7C01947A-71D8-4DBF-942F-34BB09F588FC}" srcOrd="2" destOrd="0" presId="urn:microsoft.com/office/officeart/2018/2/layout/IconLabelDescriptionList"/>
    <dgm:cxn modelId="{D4A298F7-A325-1046-978A-0D0DD91DBA92}" type="presParOf" srcId="{72AAB413-BF97-4125-9370-ACF4FDC18420}" destId="{3446A4A9-7B7D-4F68-8A8D-8D446B0C3686}" srcOrd="3" destOrd="0" presId="urn:microsoft.com/office/officeart/2018/2/layout/IconLabelDescriptionList"/>
    <dgm:cxn modelId="{056AC7F6-063D-8743-BABD-6EA6988765A5}" type="presParOf" srcId="{72AAB413-BF97-4125-9370-ACF4FDC18420}" destId="{8488ED82-5CCD-4B15-A707-1C2E46DA841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77BFDB-7B58-48E7-ACF4-BF4B3AAA1C8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8FD008-75D7-464D-8C94-6BFD7FF11F3C}">
      <dgm:prSet/>
      <dgm:spPr/>
      <dgm:t>
        <a:bodyPr/>
        <a:lstStyle/>
        <a:p>
          <a:pPr>
            <a:defRPr b="1"/>
          </a:pPr>
          <a:r>
            <a:rPr lang="en-US"/>
            <a:t>~ 20,000 climate sensor readings over 17-day period</a:t>
          </a:r>
        </a:p>
      </dgm:t>
    </dgm:pt>
    <dgm:pt modelId="{6B20AEA1-29CF-4F8B-B46B-F5F3CE8DABA1}" type="parTrans" cxnId="{3537E81A-B5C2-4473-B89B-325350752661}">
      <dgm:prSet/>
      <dgm:spPr/>
      <dgm:t>
        <a:bodyPr/>
        <a:lstStyle/>
        <a:p>
          <a:endParaRPr lang="en-US"/>
        </a:p>
      </dgm:t>
    </dgm:pt>
    <dgm:pt modelId="{F64B5BFC-1B1A-4513-8196-AA6B93A2C6DA}" type="sibTrans" cxnId="{3537E81A-B5C2-4473-B89B-325350752661}">
      <dgm:prSet/>
      <dgm:spPr/>
      <dgm:t>
        <a:bodyPr/>
        <a:lstStyle/>
        <a:p>
          <a:endParaRPr lang="en-US"/>
        </a:p>
      </dgm:t>
    </dgm:pt>
    <dgm:pt modelId="{D64A91FF-8266-4C1A-8B0A-0FC999990AA7}">
      <dgm:prSet/>
      <dgm:spPr/>
      <dgm:t>
        <a:bodyPr/>
        <a:lstStyle/>
        <a:p>
          <a:r>
            <a:rPr lang="en-US" b="0"/>
            <a:t>Light</a:t>
          </a:r>
        </a:p>
      </dgm:t>
    </dgm:pt>
    <dgm:pt modelId="{50B66338-2AE3-4B46-9C55-76845EE9FEC1}" type="parTrans" cxnId="{CAAB2FED-7D93-4FCA-9244-91B392666CC4}">
      <dgm:prSet/>
      <dgm:spPr/>
      <dgm:t>
        <a:bodyPr/>
        <a:lstStyle/>
        <a:p>
          <a:endParaRPr lang="en-US"/>
        </a:p>
      </dgm:t>
    </dgm:pt>
    <dgm:pt modelId="{4AEE8DF6-421B-4C53-AB8E-415B8F48F0B6}" type="sibTrans" cxnId="{CAAB2FED-7D93-4FCA-9244-91B392666CC4}">
      <dgm:prSet/>
      <dgm:spPr/>
      <dgm:t>
        <a:bodyPr/>
        <a:lstStyle/>
        <a:p>
          <a:endParaRPr lang="en-US"/>
        </a:p>
      </dgm:t>
    </dgm:pt>
    <dgm:pt modelId="{94F05888-1C24-47C7-B5DE-86E05393F7E7}">
      <dgm:prSet/>
      <dgm:spPr/>
      <dgm:t>
        <a:bodyPr/>
        <a:lstStyle/>
        <a:p>
          <a:r>
            <a:rPr lang="en-US" b="0"/>
            <a:t>Temperature</a:t>
          </a:r>
        </a:p>
      </dgm:t>
    </dgm:pt>
    <dgm:pt modelId="{B2E5B222-71D8-49B7-950D-AD9DF4820849}" type="parTrans" cxnId="{A72BD338-966E-418B-96AC-9545D233A39A}">
      <dgm:prSet/>
      <dgm:spPr/>
      <dgm:t>
        <a:bodyPr/>
        <a:lstStyle/>
        <a:p>
          <a:endParaRPr lang="en-US"/>
        </a:p>
      </dgm:t>
    </dgm:pt>
    <dgm:pt modelId="{72C7FB07-E1D0-4CA9-99ED-58C7CD78DE7C}" type="sibTrans" cxnId="{A72BD338-966E-418B-96AC-9545D233A39A}">
      <dgm:prSet/>
      <dgm:spPr/>
      <dgm:t>
        <a:bodyPr/>
        <a:lstStyle/>
        <a:p>
          <a:endParaRPr lang="en-US"/>
        </a:p>
      </dgm:t>
    </dgm:pt>
    <dgm:pt modelId="{37835415-567B-4A9C-9C27-E5AB0A831EFE}">
      <dgm:prSet/>
      <dgm:spPr/>
      <dgm:t>
        <a:bodyPr/>
        <a:lstStyle/>
        <a:p>
          <a:r>
            <a:rPr lang="en-US" b="0"/>
            <a:t>Humidity</a:t>
          </a:r>
        </a:p>
      </dgm:t>
    </dgm:pt>
    <dgm:pt modelId="{2A722F09-5878-41FF-AFC7-7B42FD3E086B}" type="parTrans" cxnId="{06B1425A-98F4-4771-98FB-E192A6FEA4E5}">
      <dgm:prSet/>
      <dgm:spPr/>
      <dgm:t>
        <a:bodyPr/>
        <a:lstStyle/>
        <a:p>
          <a:endParaRPr lang="en-US"/>
        </a:p>
      </dgm:t>
    </dgm:pt>
    <dgm:pt modelId="{9D99B783-9E90-4A03-8CB2-2E1CF4D2CD4A}" type="sibTrans" cxnId="{06B1425A-98F4-4771-98FB-E192A6FEA4E5}">
      <dgm:prSet/>
      <dgm:spPr/>
      <dgm:t>
        <a:bodyPr/>
        <a:lstStyle/>
        <a:p>
          <a:endParaRPr lang="en-US"/>
        </a:p>
      </dgm:t>
    </dgm:pt>
    <dgm:pt modelId="{E937F981-8E21-4C1F-A056-3DB4628A7A41}">
      <dgm:prSet/>
      <dgm:spPr/>
      <dgm:t>
        <a:bodyPr/>
        <a:lstStyle/>
        <a:p>
          <a:r>
            <a:rPr lang="en-US" b="0"/>
            <a:t>Humidity Ratio</a:t>
          </a:r>
        </a:p>
      </dgm:t>
    </dgm:pt>
    <dgm:pt modelId="{CF0245F3-7B52-4664-AE8D-C364FD2EB953}" type="parTrans" cxnId="{74E5EBCC-8541-4070-BC72-6E532C5AEC7B}">
      <dgm:prSet/>
      <dgm:spPr/>
      <dgm:t>
        <a:bodyPr/>
        <a:lstStyle/>
        <a:p>
          <a:endParaRPr lang="en-US"/>
        </a:p>
      </dgm:t>
    </dgm:pt>
    <dgm:pt modelId="{5B0EB91D-CA38-443B-A5D3-CEBF05EA8D19}" type="sibTrans" cxnId="{74E5EBCC-8541-4070-BC72-6E532C5AEC7B}">
      <dgm:prSet/>
      <dgm:spPr/>
      <dgm:t>
        <a:bodyPr/>
        <a:lstStyle/>
        <a:p>
          <a:endParaRPr lang="en-US"/>
        </a:p>
      </dgm:t>
    </dgm:pt>
    <dgm:pt modelId="{7075CBEB-E664-4C7C-B9CC-52F34D162583}">
      <dgm:prSet/>
      <dgm:spPr/>
      <dgm:t>
        <a:bodyPr/>
        <a:lstStyle/>
        <a:p>
          <a:r>
            <a:rPr lang="en-US" b="0"/>
            <a:t>C02</a:t>
          </a:r>
        </a:p>
      </dgm:t>
    </dgm:pt>
    <dgm:pt modelId="{96521871-9B99-4BBA-B70F-A72321B5F0E7}" type="parTrans" cxnId="{9FDDFBC1-E62D-49A3-8FFD-DDB536806B8E}">
      <dgm:prSet/>
      <dgm:spPr/>
      <dgm:t>
        <a:bodyPr/>
        <a:lstStyle/>
        <a:p>
          <a:endParaRPr lang="en-US"/>
        </a:p>
      </dgm:t>
    </dgm:pt>
    <dgm:pt modelId="{642AEC7B-1C0E-4A64-B039-2BD1B590E838}" type="sibTrans" cxnId="{9FDDFBC1-E62D-49A3-8FFD-DDB536806B8E}">
      <dgm:prSet/>
      <dgm:spPr/>
      <dgm:t>
        <a:bodyPr/>
        <a:lstStyle/>
        <a:p>
          <a:endParaRPr lang="en-US"/>
        </a:p>
      </dgm:t>
    </dgm:pt>
    <dgm:pt modelId="{1A400F95-4A7C-409F-9089-8873F5AE57A0}">
      <dgm:prSet/>
      <dgm:spPr/>
      <dgm:t>
        <a:bodyPr/>
        <a:lstStyle/>
        <a:p>
          <a:r>
            <a:rPr lang="en-US" b="0"/>
            <a:t>DateTime</a:t>
          </a:r>
        </a:p>
      </dgm:t>
    </dgm:pt>
    <dgm:pt modelId="{2F531D47-2E40-4178-B94D-D3A941E9A39B}" type="parTrans" cxnId="{D880B832-DBE1-43CC-A97B-27C1CBBB72C1}">
      <dgm:prSet/>
      <dgm:spPr/>
      <dgm:t>
        <a:bodyPr/>
        <a:lstStyle/>
        <a:p>
          <a:endParaRPr lang="en-US"/>
        </a:p>
      </dgm:t>
    </dgm:pt>
    <dgm:pt modelId="{C18C59FF-1129-4B4A-859B-AB7EAAEE9A5A}" type="sibTrans" cxnId="{D880B832-DBE1-43CC-A97B-27C1CBBB72C1}">
      <dgm:prSet/>
      <dgm:spPr/>
      <dgm:t>
        <a:bodyPr/>
        <a:lstStyle/>
        <a:p>
          <a:endParaRPr lang="en-US"/>
        </a:p>
      </dgm:t>
    </dgm:pt>
    <dgm:pt modelId="{5F8374DE-6056-469B-9475-E0C022A899D4}">
      <dgm:prSet/>
      <dgm:spPr/>
      <dgm:t>
        <a:bodyPr/>
        <a:lstStyle/>
        <a:p>
          <a:pPr>
            <a:defRPr b="1"/>
          </a:pPr>
          <a:r>
            <a:rPr lang="en-US"/>
            <a:t>Readings taken approximately once every minute</a:t>
          </a:r>
        </a:p>
      </dgm:t>
    </dgm:pt>
    <dgm:pt modelId="{B51D21CF-B5D3-46EA-98DC-B4A282E350FC}" type="parTrans" cxnId="{27E7B18A-F075-4152-9E54-6B434956AF8C}">
      <dgm:prSet/>
      <dgm:spPr/>
      <dgm:t>
        <a:bodyPr/>
        <a:lstStyle/>
        <a:p>
          <a:endParaRPr lang="en-US"/>
        </a:p>
      </dgm:t>
    </dgm:pt>
    <dgm:pt modelId="{F60D6D8B-4172-4FC6-BDB1-C5229FCC9552}" type="sibTrans" cxnId="{27E7B18A-F075-4152-9E54-6B434956AF8C}">
      <dgm:prSet/>
      <dgm:spPr/>
      <dgm:t>
        <a:bodyPr/>
        <a:lstStyle/>
        <a:p>
          <a:endParaRPr lang="en-US"/>
        </a:p>
      </dgm:t>
    </dgm:pt>
    <dgm:pt modelId="{4B0A9E6D-AEE7-4050-AD71-385F6EC48284}">
      <dgm:prSet/>
      <dgm:spPr/>
      <dgm:t>
        <a:bodyPr/>
        <a:lstStyle/>
        <a:p>
          <a:pPr>
            <a:defRPr b="1"/>
          </a:pPr>
          <a:r>
            <a:rPr lang="en-US"/>
            <a:t>Label – Occupancy</a:t>
          </a:r>
        </a:p>
      </dgm:t>
    </dgm:pt>
    <dgm:pt modelId="{2C243B6D-E909-4FDB-9F6C-52DC1FCA154A}" type="parTrans" cxnId="{CC5E7A3E-D866-49DB-9187-71F801A56EAB}">
      <dgm:prSet/>
      <dgm:spPr/>
      <dgm:t>
        <a:bodyPr/>
        <a:lstStyle/>
        <a:p>
          <a:endParaRPr lang="en-US"/>
        </a:p>
      </dgm:t>
    </dgm:pt>
    <dgm:pt modelId="{27496879-F6F7-4F48-8A92-B345A0A73A83}" type="sibTrans" cxnId="{CC5E7A3E-D866-49DB-9187-71F801A56EAB}">
      <dgm:prSet/>
      <dgm:spPr/>
      <dgm:t>
        <a:bodyPr/>
        <a:lstStyle/>
        <a:p>
          <a:endParaRPr lang="en-US"/>
        </a:p>
      </dgm:t>
    </dgm:pt>
    <dgm:pt modelId="{A87CD9F9-7CAA-446D-9D9D-90BD3CE12BB1}">
      <dgm:prSet/>
      <dgm:spPr/>
      <dgm:t>
        <a:bodyPr/>
        <a:lstStyle/>
        <a:p>
          <a:pPr>
            <a:defRPr b="1"/>
          </a:pPr>
          <a:r>
            <a:rPr lang="en-US"/>
            <a:t>Time stamped images collected and occupancy is annotated</a:t>
          </a:r>
        </a:p>
      </dgm:t>
    </dgm:pt>
    <dgm:pt modelId="{DA7BD5FB-CE94-46FD-81F3-B8D5E8E5BBAD}" type="parTrans" cxnId="{EF2F4FE4-AEBE-4043-8720-62107B572251}">
      <dgm:prSet/>
      <dgm:spPr/>
      <dgm:t>
        <a:bodyPr/>
        <a:lstStyle/>
        <a:p>
          <a:endParaRPr lang="en-US"/>
        </a:p>
      </dgm:t>
    </dgm:pt>
    <dgm:pt modelId="{F971553A-407C-4995-8D7E-9A1770A2234F}" type="sibTrans" cxnId="{EF2F4FE4-AEBE-4043-8720-62107B572251}">
      <dgm:prSet/>
      <dgm:spPr/>
      <dgm:t>
        <a:bodyPr/>
        <a:lstStyle/>
        <a:p>
          <a:endParaRPr lang="en-US"/>
        </a:p>
      </dgm:t>
    </dgm:pt>
    <dgm:pt modelId="{278EB081-3685-AB44-909C-C3A63C200228}" type="pres">
      <dgm:prSet presAssocID="{7477BFDB-7B58-48E7-ACF4-BF4B3AAA1C82}" presName="linear" presStyleCnt="0">
        <dgm:presLayoutVars>
          <dgm:dir/>
          <dgm:animLvl val="lvl"/>
          <dgm:resizeHandles val="exact"/>
        </dgm:presLayoutVars>
      </dgm:prSet>
      <dgm:spPr/>
    </dgm:pt>
    <dgm:pt modelId="{E9153C90-7715-2041-9FDE-C99EF5B4E1B9}" type="pres">
      <dgm:prSet presAssocID="{7D8FD008-75D7-464D-8C94-6BFD7FF11F3C}" presName="parentLin" presStyleCnt="0"/>
      <dgm:spPr/>
    </dgm:pt>
    <dgm:pt modelId="{9D7626FD-1A26-C541-9DDA-FA8946F3E211}" type="pres">
      <dgm:prSet presAssocID="{7D8FD008-75D7-464D-8C94-6BFD7FF11F3C}" presName="parentLeftMargin" presStyleLbl="node1" presStyleIdx="0" presStyleCnt="4"/>
      <dgm:spPr/>
    </dgm:pt>
    <dgm:pt modelId="{8B952ECE-04B0-5B4A-90EF-30000BC89134}" type="pres">
      <dgm:prSet presAssocID="{7D8FD008-75D7-464D-8C94-6BFD7FF11F3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C6F5DA1-6592-2B47-BBEE-356E8B0D399F}" type="pres">
      <dgm:prSet presAssocID="{7D8FD008-75D7-464D-8C94-6BFD7FF11F3C}" presName="negativeSpace" presStyleCnt="0"/>
      <dgm:spPr/>
    </dgm:pt>
    <dgm:pt modelId="{291EE2C6-0565-8D42-8A80-F4CA405563F0}" type="pres">
      <dgm:prSet presAssocID="{7D8FD008-75D7-464D-8C94-6BFD7FF11F3C}" presName="childText" presStyleLbl="conFgAcc1" presStyleIdx="0" presStyleCnt="4">
        <dgm:presLayoutVars>
          <dgm:bulletEnabled val="1"/>
        </dgm:presLayoutVars>
      </dgm:prSet>
      <dgm:spPr/>
    </dgm:pt>
    <dgm:pt modelId="{397F6022-37A4-E544-85C4-42151797201C}" type="pres">
      <dgm:prSet presAssocID="{F64B5BFC-1B1A-4513-8196-AA6B93A2C6DA}" presName="spaceBetweenRectangles" presStyleCnt="0"/>
      <dgm:spPr/>
    </dgm:pt>
    <dgm:pt modelId="{7196DC8B-E0CA-964B-A879-4CD2A933CDFA}" type="pres">
      <dgm:prSet presAssocID="{5F8374DE-6056-469B-9475-E0C022A899D4}" presName="parentLin" presStyleCnt="0"/>
      <dgm:spPr/>
    </dgm:pt>
    <dgm:pt modelId="{6D56648C-7682-CF4A-ADC7-92C9B8F59CA7}" type="pres">
      <dgm:prSet presAssocID="{5F8374DE-6056-469B-9475-E0C022A899D4}" presName="parentLeftMargin" presStyleLbl="node1" presStyleIdx="0" presStyleCnt="4"/>
      <dgm:spPr/>
    </dgm:pt>
    <dgm:pt modelId="{7C0CCF55-2B76-6C4C-AB70-7B30036F5927}" type="pres">
      <dgm:prSet presAssocID="{5F8374DE-6056-469B-9475-E0C022A899D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7CC7E95-A247-A845-84FF-AA332D342FDF}" type="pres">
      <dgm:prSet presAssocID="{5F8374DE-6056-469B-9475-E0C022A899D4}" presName="negativeSpace" presStyleCnt="0"/>
      <dgm:spPr/>
    </dgm:pt>
    <dgm:pt modelId="{9A18FCC1-D8B5-8742-A056-B251AD0E8A03}" type="pres">
      <dgm:prSet presAssocID="{5F8374DE-6056-469B-9475-E0C022A899D4}" presName="childText" presStyleLbl="conFgAcc1" presStyleIdx="1" presStyleCnt="4">
        <dgm:presLayoutVars>
          <dgm:bulletEnabled val="1"/>
        </dgm:presLayoutVars>
      </dgm:prSet>
      <dgm:spPr/>
    </dgm:pt>
    <dgm:pt modelId="{B520972F-DE04-424F-BEA2-EDF49DB40B18}" type="pres">
      <dgm:prSet presAssocID="{F60D6D8B-4172-4FC6-BDB1-C5229FCC9552}" presName="spaceBetweenRectangles" presStyleCnt="0"/>
      <dgm:spPr/>
    </dgm:pt>
    <dgm:pt modelId="{96C6CF03-1E3A-3547-9091-7612010969ED}" type="pres">
      <dgm:prSet presAssocID="{4B0A9E6D-AEE7-4050-AD71-385F6EC48284}" presName="parentLin" presStyleCnt="0"/>
      <dgm:spPr/>
    </dgm:pt>
    <dgm:pt modelId="{ADB9305B-D535-454B-915A-D4F98A224AE5}" type="pres">
      <dgm:prSet presAssocID="{4B0A9E6D-AEE7-4050-AD71-385F6EC48284}" presName="parentLeftMargin" presStyleLbl="node1" presStyleIdx="1" presStyleCnt="4"/>
      <dgm:spPr/>
    </dgm:pt>
    <dgm:pt modelId="{F401CC71-2C29-B84A-8DF6-AB32A3A67CA4}" type="pres">
      <dgm:prSet presAssocID="{4B0A9E6D-AEE7-4050-AD71-385F6EC4828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A9DE235-65A6-AF4C-9BB0-A401189D0154}" type="pres">
      <dgm:prSet presAssocID="{4B0A9E6D-AEE7-4050-AD71-385F6EC48284}" presName="negativeSpace" presStyleCnt="0"/>
      <dgm:spPr/>
    </dgm:pt>
    <dgm:pt modelId="{041D2F83-F1C9-A242-A361-71AE6062AEB8}" type="pres">
      <dgm:prSet presAssocID="{4B0A9E6D-AEE7-4050-AD71-385F6EC48284}" presName="childText" presStyleLbl="conFgAcc1" presStyleIdx="2" presStyleCnt="4">
        <dgm:presLayoutVars>
          <dgm:bulletEnabled val="1"/>
        </dgm:presLayoutVars>
      </dgm:prSet>
      <dgm:spPr/>
    </dgm:pt>
    <dgm:pt modelId="{E7265685-DC0E-314C-B98F-71243E3B88FC}" type="pres">
      <dgm:prSet presAssocID="{27496879-F6F7-4F48-8A92-B345A0A73A83}" presName="spaceBetweenRectangles" presStyleCnt="0"/>
      <dgm:spPr/>
    </dgm:pt>
    <dgm:pt modelId="{9D8C20AE-AE27-514B-B80D-AF4D9CBF57C7}" type="pres">
      <dgm:prSet presAssocID="{A87CD9F9-7CAA-446D-9D9D-90BD3CE12BB1}" presName="parentLin" presStyleCnt="0"/>
      <dgm:spPr/>
    </dgm:pt>
    <dgm:pt modelId="{F3D91C73-BC1B-FC46-8589-11F9E8534E24}" type="pres">
      <dgm:prSet presAssocID="{A87CD9F9-7CAA-446D-9D9D-90BD3CE12BB1}" presName="parentLeftMargin" presStyleLbl="node1" presStyleIdx="2" presStyleCnt="4"/>
      <dgm:spPr/>
    </dgm:pt>
    <dgm:pt modelId="{CF1CCAD3-913A-1945-ABE5-037249FA196D}" type="pres">
      <dgm:prSet presAssocID="{A87CD9F9-7CAA-446D-9D9D-90BD3CE12BB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FEC5BD2-3F9F-F842-8F17-67EA0D06DCCE}" type="pres">
      <dgm:prSet presAssocID="{A87CD9F9-7CAA-446D-9D9D-90BD3CE12BB1}" presName="negativeSpace" presStyleCnt="0"/>
      <dgm:spPr/>
    </dgm:pt>
    <dgm:pt modelId="{2E08BAED-B9D8-6F4E-BF16-B3E59CEE1C04}" type="pres">
      <dgm:prSet presAssocID="{A87CD9F9-7CAA-446D-9D9D-90BD3CE12BB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EFF4C03-DDB7-9E45-BAC8-B5F1A64F15E2}" type="presOf" srcId="{94F05888-1C24-47C7-B5DE-86E05393F7E7}" destId="{291EE2C6-0565-8D42-8A80-F4CA405563F0}" srcOrd="0" destOrd="1" presId="urn:microsoft.com/office/officeart/2005/8/layout/list1"/>
    <dgm:cxn modelId="{3537E81A-B5C2-4473-B89B-325350752661}" srcId="{7477BFDB-7B58-48E7-ACF4-BF4B3AAA1C82}" destId="{7D8FD008-75D7-464D-8C94-6BFD7FF11F3C}" srcOrd="0" destOrd="0" parTransId="{6B20AEA1-29CF-4F8B-B46B-F5F3CE8DABA1}" sibTransId="{F64B5BFC-1B1A-4513-8196-AA6B93A2C6DA}"/>
    <dgm:cxn modelId="{9FFBF21D-2FB1-5249-8673-BD303A39B355}" type="presOf" srcId="{7477BFDB-7B58-48E7-ACF4-BF4B3AAA1C82}" destId="{278EB081-3685-AB44-909C-C3A63C200228}" srcOrd="0" destOrd="0" presId="urn:microsoft.com/office/officeart/2005/8/layout/list1"/>
    <dgm:cxn modelId="{C74BA61E-14EC-E845-B97F-2380AD932F8D}" type="presOf" srcId="{5F8374DE-6056-469B-9475-E0C022A899D4}" destId="{6D56648C-7682-CF4A-ADC7-92C9B8F59CA7}" srcOrd="0" destOrd="0" presId="urn:microsoft.com/office/officeart/2005/8/layout/list1"/>
    <dgm:cxn modelId="{62EECF25-75E4-C14E-982D-99A108B49087}" type="presOf" srcId="{E937F981-8E21-4C1F-A056-3DB4628A7A41}" destId="{291EE2C6-0565-8D42-8A80-F4CA405563F0}" srcOrd="0" destOrd="3" presId="urn:microsoft.com/office/officeart/2005/8/layout/list1"/>
    <dgm:cxn modelId="{30E26032-57F0-684A-97A5-C8DB8A50FA88}" type="presOf" srcId="{7D8FD008-75D7-464D-8C94-6BFD7FF11F3C}" destId="{8B952ECE-04B0-5B4A-90EF-30000BC89134}" srcOrd="1" destOrd="0" presId="urn:microsoft.com/office/officeart/2005/8/layout/list1"/>
    <dgm:cxn modelId="{D880B832-DBE1-43CC-A97B-27C1CBBB72C1}" srcId="{7D8FD008-75D7-464D-8C94-6BFD7FF11F3C}" destId="{1A400F95-4A7C-409F-9089-8873F5AE57A0}" srcOrd="5" destOrd="0" parTransId="{2F531D47-2E40-4178-B94D-D3A941E9A39B}" sibTransId="{C18C59FF-1129-4B4A-859B-AB7EAAEE9A5A}"/>
    <dgm:cxn modelId="{A72BD338-966E-418B-96AC-9545D233A39A}" srcId="{7D8FD008-75D7-464D-8C94-6BFD7FF11F3C}" destId="{94F05888-1C24-47C7-B5DE-86E05393F7E7}" srcOrd="1" destOrd="0" parTransId="{B2E5B222-71D8-49B7-950D-AD9DF4820849}" sibTransId="{72C7FB07-E1D0-4CA9-99ED-58C7CD78DE7C}"/>
    <dgm:cxn modelId="{4CB5393C-5054-854E-9842-74658FA7B5BC}" type="presOf" srcId="{A87CD9F9-7CAA-446D-9D9D-90BD3CE12BB1}" destId="{CF1CCAD3-913A-1945-ABE5-037249FA196D}" srcOrd="1" destOrd="0" presId="urn:microsoft.com/office/officeart/2005/8/layout/list1"/>
    <dgm:cxn modelId="{CC5E7A3E-D866-49DB-9187-71F801A56EAB}" srcId="{7477BFDB-7B58-48E7-ACF4-BF4B3AAA1C82}" destId="{4B0A9E6D-AEE7-4050-AD71-385F6EC48284}" srcOrd="2" destOrd="0" parTransId="{2C243B6D-E909-4FDB-9F6C-52DC1FCA154A}" sibTransId="{27496879-F6F7-4F48-8A92-B345A0A73A83}"/>
    <dgm:cxn modelId="{35941446-6993-B74F-8C48-A6D80F955F45}" type="presOf" srcId="{4B0A9E6D-AEE7-4050-AD71-385F6EC48284}" destId="{F401CC71-2C29-B84A-8DF6-AB32A3A67CA4}" srcOrd="1" destOrd="0" presId="urn:microsoft.com/office/officeart/2005/8/layout/list1"/>
    <dgm:cxn modelId="{06B1425A-98F4-4771-98FB-E192A6FEA4E5}" srcId="{7D8FD008-75D7-464D-8C94-6BFD7FF11F3C}" destId="{37835415-567B-4A9C-9C27-E5AB0A831EFE}" srcOrd="2" destOrd="0" parTransId="{2A722F09-5878-41FF-AFC7-7B42FD3E086B}" sibTransId="{9D99B783-9E90-4A03-8CB2-2E1CF4D2CD4A}"/>
    <dgm:cxn modelId="{A1D36488-6092-1540-9729-E69CF8DE8C92}" type="presOf" srcId="{1A400F95-4A7C-409F-9089-8873F5AE57A0}" destId="{291EE2C6-0565-8D42-8A80-F4CA405563F0}" srcOrd="0" destOrd="5" presId="urn:microsoft.com/office/officeart/2005/8/layout/list1"/>
    <dgm:cxn modelId="{BCD45A89-CA9C-8A4F-A424-A5CEEC95EE94}" type="presOf" srcId="{5F8374DE-6056-469B-9475-E0C022A899D4}" destId="{7C0CCF55-2B76-6C4C-AB70-7B30036F5927}" srcOrd="1" destOrd="0" presId="urn:microsoft.com/office/officeart/2005/8/layout/list1"/>
    <dgm:cxn modelId="{27E7B18A-F075-4152-9E54-6B434956AF8C}" srcId="{7477BFDB-7B58-48E7-ACF4-BF4B3AAA1C82}" destId="{5F8374DE-6056-469B-9475-E0C022A899D4}" srcOrd="1" destOrd="0" parTransId="{B51D21CF-B5D3-46EA-98DC-B4A282E350FC}" sibTransId="{F60D6D8B-4172-4FC6-BDB1-C5229FCC9552}"/>
    <dgm:cxn modelId="{5CE09EB9-0180-C540-89D0-C194263F5F3A}" type="presOf" srcId="{7D8FD008-75D7-464D-8C94-6BFD7FF11F3C}" destId="{9D7626FD-1A26-C541-9DDA-FA8946F3E211}" srcOrd="0" destOrd="0" presId="urn:microsoft.com/office/officeart/2005/8/layout/list1"/>
    <dgm:cxn modelId="{9FDDFBC1-E62D-49A3-8FFD-DDB536806B8E}" srcId="{7D8FD008-75D7-464D-8C94-6BFD7FF11F3C}" destId="{7075CBEB-E664-4C7C-B9CC-52F34D162583}" srcOrd="4" destOrd="0" parTransId="{96521871-9B99-4BBA-B70F-A72321B5F0E7}" sibTransId="{642AEC7B-1C0E-4A64-B039-2BD1B590E838}"/>
    <dgm:cxn modelId="{74E5EBCC-8541-4070-BC72-6E532C5AEC7B}" srcId="{7D8FD008-75D7-464D-8C94-6BFD7FF11F3C}" destId="{E937F981-8E21-4C1F-A056-3DB4628A7A41}" srcOrd="3" destOrd="0" parTransId="{CF0245F3-7B52-4664-AE8D-C364FD2EB953}" sibTransId="{5B0EB91D-CA38-443B-A5D3-CEBF05EA8D19}"/>
    <dgm:cxn modelId="{CB67C8DD-38DF-DC40-8476-9FFE5BF93187}" type="presOf" srcId="{D64A91FF-8266-4C1A-8B0A-0FC999990AA7}" destId="{291EE2C6-0565-8D42-8A80-F4CA405563F0}" srcOrd="0" destOrd="0" presId="urn:microsoft.com/office/officeart/2005/8/layout/list1"/>
    <dgm:cxn modelId="{DE4FE0E3-FB47-B241-BFF6-B58B3144122D}" type="presOf" srcId="{37835415-567B-4A9C-9C27-E5AB0A831EFE}" destId="{291EE2C6-0565-8D42-8A80-F4CA405563F0}" srcOrd="0" destOrd="2" presId="urn:microsoft.com/office/officeart/2005/8/layout/list1"/>
    <dgm:cxn modelId="{EF2F4FE4-AEBE-4043-8720-62107B572251}" srcId="{7477BFDB-7B58-48E7-ACF4-BF4B3AAA1C82}" destId="{A87CD9F9-7CAA-446D-9D9D-90BD3CE12BB1}" srcOrd="3" destOrd="0" parTransId="{DA7BD5FB-CE94-46FD-81F3-B8D5E8E5BBAD}" sibTransId="{F971553A-407C-4995-8D7E-9A1770A2234F}"/>
    <dgm:cxn modelId="{6690ADE4-D5B5-DB40-B802-4B7DCD01192B}" type="presOf" srcId="{A87CD9F9-7CAA-446D-9D9D-90BD3CE12BB1}" destId="{F3D91C73-BC1B-FC46-8589-11F9E8534E24}" srcOrd="0" destOrd="0" presId="urn:microsoft.com/office/officeart/2005/8/layout/list1"/>
    <dgm:cxn modelId="{B484B5E4-6FD7-F943-BCE2-6AEA71F56B55}" type="presOf" srcId="{4B0A9E6D-AEE7-4050-AD71-385F6EC48284}" destId="{ADB9305B-D535-454B-915A-D4F98A224AE5}" srcOrd="0" destOrd="0" presId="urn:microsoft.com/office/officeart/2005/8/layout/list1"/>
    <dgm:cxn modelId="{6527FAE5-F2E0-164B-BA97-1862383EBD5F}" type="presOf" srcId="{7075CBEB-E664-4C7C-B9CC-52F34D162583}" destId="{291EE2C6-0565-8D42-8A80-F4CA405563F0}" srcOrd="0" destOrd="4" presId="urn:microsoft.com/office/officeart/2005/8/layout/list1"/>
    <dgm:cxn modelId="{CAAB2FED-7D93-4FCA-9244-91B392666CC4}" srcId="{7D8FD008-75D7-464D-8C94-6BFD7FF11F3C}" destId="{D64A91FF-8266-4C1A-8B0A-0FC999990AA7}" srcOrd="0" destOrd="0" parTransId="{50B66338-2AE3-4B46-9C55-76845EE9FEC1}" sibTransId="{4AEE8DF6-421B-4C53-AB8E-415B8F48F0B6}"/>
    <dgm:cxn modelId="{E1813B46-D4D5-B14A-9924-556E7B03798E}" type="presParOf" srcId="{278EB081-3685-AB44-909C-C3A63C200228}" destId="{E9153C90-7715-2041-9FDE-C99EF5B4E1B9}" srcOrd="0" destOrd="0" presId="urn:microsoft.com/office/officeart/2005/8/layout/list1"/>
    <dgm:cxn modelId="{007AC862-58C1-6348-ACFA-77A1B5C2216D}" type="presParOf" srcId="{E9153C90-7715-2041-9FDE-C99EF5B4E1B9}" destId="{9D7626FD-1A26-C541-9DDA-FA8946F3E211}" srcOrd="0" destOrd="0" presId="urn:microsoft.com/office/officeart/2005/8/layout/list1"/>
    <dgm:cxn modelId="{14456FC1-5905-714D-A996-9AC216EB6EE5}" type="presParOf" srcId="{E9153C90-7715-2041-9FDE-C99EF5B4E1B9}" destId="{8B952ECE-04B0-5B4A-90EF-30000BC89134}" srcOrd="1" destOrd="0" presId="urn:microsoft.com/office/officeart/2005/8/layout/list1"/>
    <dgm:cxn modelId="{AA181E65-FE4C-D247-AF4D-88BF1AB01025}" type="presParOf" srcId="{278EB081-3685-AB44-909C-C3A63C200228}" destId="{4C6F5DA1-6592-2B47-BBEE-356E8B0D399F}" srcOrd="1" destOrd="0" presId="urn:microsoft.com/office/officeart/2005/8/layout/list1"/>
    <dgm:cxn modelId="{E51BBA8D-0A1F-C048-8649-AFB2D819CFAD}" type="presParOf" srcId="{278EB081-3685-AB44-909C-C3A63C200228}" destId="{291EE2C6-0565-8D42-8A80-F4CA405563F0}" srcOrd="2" destOrd="0" presId="urn:microsoft.com/office/officeart/2005/8/layout/list1"/>
    <dgm:cxn modelId="{1F69CD75-C547-E040-8B66-36C982553B2C}" type="presParOf" srcId="{278EB081-3685-AB44-909C-C3A63C200228}" destId="{397F6022-37A4-E544-85C4-42151797201C}" srcOrd="3" destOrd="0" presId="urn:microsoft.com/office/officeart/2005/8/layout/list1"/>
    <dgm:cxn modelId="{251E9B70-740D-5441-AA0A-42FAA18A3946}" type="presParOf" srcId="{278EB081-3685-AB44-909C-C3A63C200228}" destId="{7196DC8B-E0CA-964B-A879-4CD2A933CDFA}" srcOrd="4" destOrd="0" presId="urn:microsoft.com/office/officeart/2005/8/layout/list1"/>
    <dgm:cxn modelId="{9A583AD1-40CC-F74E-9FE1-170F7AAAE682}" type="presParOf" srcId="{7196DC8B-E0CA-964B-A879-4CD2A933CDFA}" destId="{6D56648C-7682-CF4A-ADC7-92C9B8F59CA7}" srcOrd="0" destOrd="0" presId="urn:microsoft.com/office/officeart/2005/8/layout/list1"/>
    <dgm:cxn modelId="{6D10C262-4634-C743-AEEE-B83CC92F0228}" type="presParOf" srcId="{7196DC8B-E0CA-964B-A879-4CD2A933CDFA}" destId="{7C0CCF55-2B76-6C4C-AB70-7B30036F5927}" srcOrd="1" destOrd="0" presId="urn:microsoft.com/office/officeart/2005/8/layout/list1"/>
    <dgm:cxn modelId="{5192C3A6-B0C1-F34B-B953-533B3726E50F}" type="presParOf" srcId="{278EB081-3685-AB44-909C-C3A63C200228}" destId="{87CC7E95-A247-A845-84FF-AA332D342FDF}" srcOrd="5" destOrd="0" presId="urn:microsoft.com/office/officeart/2005/8/layout/list1"/>
    <dgm:cxn modelId="{AC6BC409-AA09-6049-8FB8-EE0A6348B996}" type="presParOf" srcId="{278EB081-3685-AB44-909C-C3A63C200228}" destId="{9A18FCC1-D8B5-8742-A056-B251AD0E8A03}" srcOrd="6" destOrd="0" presId="urn:microsoft.com/office/officeart/2005/8/layout/list1"/>
    <dgm:cxn modelId="{D81A3AD5-6A77-E146-A5B6-E25B73FE7589}" type="presParOf" srcId="{278EB081-3685-AB44-909C-C3A63C200228}" destId="{B520972F-DE04-424F-BEA2-EDF49DB40B18}" srcOrd="7" destOrd="0" presId="urn:microsoft.com/office/officeart/2005/8/layout/list1"/>
    <dgm:cxn modelId="{AC5C18E3-D7B2-A441-BB73-1F80B79046F3}" type="presParOf" srcId="{278EB081-3685-AB44-909C-C3A63C200228}" destId="{96C6CF03-1E3A-3547-9091-7612010969ED}" srcOrd="8" destOrd="0" presId="urn:microsoft.com/office/officeart/2005/8/layout/list1"/>
    <dgm:cxn modelId="{576CAC7A-648E-7F4D-9355-8B9B4039D007}" type="presParOf" srcId="{96C6CF03-1E3A-3547-9091-7612010969ED}" destId="{ADB9305B-D535-454B-915A-D4F98A224AE5}" srcOrd="0" destOrd="0" presId="urn:microsoft.com/office/officeart/2005/8/layout/list1"/>
    <dgm:cxn modelId="{AEC59307-4630-3D4C-A24C-7EDB9DFA4D61}" type="presParOf" srcId="{96C6CF03-1E3A-3547-9091-7612010969ED}" destId="{F401CC71-2C29-B84A-8DF6-AB32A3A67CA4}" srcOrd="1" destOrd="0" presId="urn:microsoft.com/office/officeart/2005/8/layout/list1"/>
    <dgm:cxn modelId="{39C06055-D653-1F41-AA05-303994288857}" type="presParOf" srcId="{278EB081-3685-AB44-909C-C3A63C200228}" destId="{CA9DE235-65A6-AF4C-9BB0-A401189D0154}" srcOrd="9" destOrd="0" presId="urn:microsoft.com/office/officeart/2005/8/layout/list1"/>
    <dgm:cxn modelId="{E66CBD30-9C9A-6B42-8AF9-FAE8767C0D95}" type="presParOf" srcId="{278EB081-3685-AB44-909C-C3A63C200228}" destId="{041D2F83-F1C9-A242-A361-71AE6062AEB8}" srcOrd="10" destOrd="0" presId="urn:microsoft.com/office/officeart/2005/8/layout/list1"/>
    <dgm:cxn modelId="{D3F06546-F1A1-9A40-BCB5-8EF8B7837B83}" type="presParOf" srcId="{278EB081-3685-AB44-909C-C3A63C200228}" destId="{E7265685-DC0E-314C-B98F-71243E3B88FC}" srcOrd="11" destOrd="0" presId="urn:microsoft.com/office/officeart/2005/8/layout/list1"/>
    <dgm:cxn modelId="{7505E29B-C9D4-634C-B529-E27315B4DC41}" type="presParOf" srcId="{278EB081-3685-AB44-909C-C3A63C200228}" destId="{9D8C20AE-AE27-514B-B80D-AF4D9CBF57C7}" srcOrd="12" destOrd="0" presId="urn:microsoft.com/office/officeart/2005/8/layout/list1"/>
    <dgm:cxn modelId="{3F599226-E9E3-EE4E-814E-6BC1C29E332F}" type="presParOf" srcId="{9D8C20AE-AE27-514B-B80D-AF4D9CBF57C7}" destId="{F3D91C73-BC1B-FC46-8589-11F9E8534E24}" srcOrd="0" destOrd="0" presId="urn:microsoft.com/office/officeart/2005/8/layout/list1"/>
    <dgm:cxn modelId="{F0A88AB5-5E36-A948-86F8-35421A7093B4}" type="presParOf" srcId="{9D8C20AE-AE27-514B-B80D-AF4D9CBF57C7}" destId="{CF1CCAD3-913A-1945-ABE5-037249FA196D}" srcOrd="1" destOrd="0" presId="urn:microsoft.com/office/officeart/2005/8/layout/list1"/>
    <dgm:cxn modelId="{7A85E587-B43B-214D-A1BC-EC4435038EB7}" type="presParOf" srcId="{278EB081-3685-AB44-909C-C3A63C200228}" destId="{2FEC5BD2-3F9F-F842-8F17-67EA0D06DCCE}" srcOrd="13" destOrd="0" presId="urn:microsoft.com/office/officeart/2005/8/layout/list1"/>
    <dgm:cxn modelId="{AAAE841F-1E2A-994E-85D8-9D2BEB5471B5}" type="presParOf" srcId="{278EB081-3685-AB44-909C-C3A63C200228}" destId="{2E08BAED-B9D8-6F4E-BF16-B3E59CEE1C0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E09BEC-E247-439C-B527-1A219BF9E1E7}" type="doc">
      <dgm:prSet loTypeId="urn:microsoft.com/office/officeart/2005/8/layout/h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EF69EDB-9E7D-4F26-8CF2-C49D9E5E7C91}">
      <dgm:prSet/>
      <dgm:spPr/>
      <dgm:t>
        <a:bodyPr/>
        <a:lstStyle/>
        <a:p>
          <a:r>
            <a:rPr lang="en-US"/>
            <a:t>Pre-Processing</a:t>
          </a:r>
        </a:p>
      </dgm:t>
    </dgm:pt>
    <dgm:pt modelId="{0B11B482-747D-4725-AB2D-29BA49C1B947}" type="parTrans" cxnId="{E8775D50-2015-420A-98DF-2BA27C3682BE}">
      <dgm:prSet/>
      <dgm:spPr/>
      <dgm:t>
        <a:bodyPr/>
        <a:lstStyle/>
        <a:p>
          <a:endParaRPr lang="en-US"/>
        </a:p>
      </dgm:t>
    </dgm:pt>
    <dgm:pt modelId="{C38FDD06-B721-4318-8CCE-EFAFEAB9E3C9}" type="sibTrans" cxnId="{E8775D50-2015-420A-98DF-2BA27C3682BE}">
      <dgm:prSet/>
      <dgm:spPr/>
      <dgm:t>
        <a:bodyPr/>
        <a:lstStyle/>
        <a:p>
          <a:endParaRPr lang="en-US"/>
        </a:p>
      </dgm:t>
    </dgm:pt>
    <dgm:pt modelId="{16271F3D-D8E5-4DFC-9E92-1B96ED66F5B4}">
      <dgm:prSet/>
      <dgm:spPr/>
      <dgm:t>
        <a:bodyPr/>
        <a:lstStyle/>
        <a:p>
          <a:r>
            <a:rPr lang="en-US" dirty="0"/>
            <a:t>Feature Engineering</a:t>
          </a:r>
        </a:p>
      </dgm:t>
    </dgm:pt>
    <dgm:pt modelId="{6724953C-4F85-4D6A-9A3F-1D0D75AC0450}" type="parTrans" cxnId="{CE36FA53-9841-4C6B-906D-17E6535365D7}">
      <dgm:prSet/>
      <dgm:spPr/>
      <dgm:t>
        <a:bodyPr/>
        <a:lstStyle/>
        <a:p>
          <a:endParaRPr lang="en-US"/>
        </a:p>
      </dgm:t>
    </dgm:pt>
    <dgm:pt modelId="{74A61B15-B1FE-49AA-9D92-0C296FE86319}" type="sibTrans" cxnId="{CE36FA53-9841-4C6B-906D-17E6535365D7}">
      <dgm:prSet/>
      <dgm:spPr/>
      <dgm:t>
        <a:bodyPr/>
        <a:lstStyle/>
        <a:p>
          <a:endParaRPr lang="en-US"/>
        </a:p>
      </dgm:t>
    </dgm:pt>
    <dgm:pt modelId="{9D756AEB-1395-449A-9673-1B8ABDAFBD05}">
      <dgm:prSet/>
      <dgm:spPr/>
      <dgm:t>
        <a:bodyPr/>
        <a:lstStyle/>
        <a:p>
          <a:r>
            <a:rPr lang="en-US"/>
            <a:t>Scaler</a:t>
          </a:r>
        </a:p>
      </dgm:t>
    </dgm:pt>
    <dgm:pt modelId="{2CD7100E-C5CC-4C30-BAFE-4584D51C0FB0}" type="parTrans" cxnId="{CB36A5A9-DAFD-48AA-875A-5E5E974A5B69}">
      <dgm:prSet/>
      <dgm:spPr/>
      <dgm:t>
        <a:bodyPr/>
        <a:lstStyle/>
        <a:p>
          <a:endParaRPr lang="en-US"/>
        </a:p>
      </dgm:t>
    </dgm:pt>
    <dgm:pt modelId="{5B9A2F45-4E96-4EB0-BEF0-B004AF5C1E14}" type="sibTrans" cxnId="{CB36A5A9-DAFD-48AA-875A-5E5E974A5B69}">
      <dgm:prSet/>
      <dgm:spPr/>
      <dgm:t>
        <a:bodyPr/>
        <a:lstStyle/>
        <a:p>
          <a:endParaRPr lang="en-US"/>
        </a:p>
      </dgm:t>
    </dgm:pt>
    <dgm:pt modelId="{6E0E0F24-DA16-4812-8FF8-DCF249E641EE}">
      <dgm:prSet/>
      <dgm:spPr/>
      <dgm:t>
        <a:bodyPr/>
        <a:lstStyle/>
        <a:p>
          <a:r>
            <a:rPr lang="en-US"/>
            <a:t>Label Encoder</a:t>
          </a:r>
        </a:p>
      </dgm:t>
    </dgm:pt>
    <dgm:pt modelId="{5373A33C-19B5-47A6-A759-464A29F38C0A}" type="parTrans" cxnId="{606A49C9-C09E-4894-807A-D5EB014112C1}">
      <dgm:prSet/>
      <dgm:spPr/>
      <dgm:t>
        <a:bodyPr/>
        <a:lstStyle/>
        <a:p>
          <a:endParaRPr lang="en-US"/>
        </a:p>
      </dgm:t>
    </dgm:pt>
    <dgm:pt modelId="{6E3601DD-7A70-4045-898A-5A6E48EB0357}" type="sibTrans" cxnId="{606A49C9-C09E-4894-807A-D5EB014112C1}">
      <dgm:prSet/>
      <dgm:spPr/>
      <dgm:t>
        <a:bodyPr/>
        <a:lstStyle/>
        <a:p>
          <a:endParaRPr lang="en-US"/>
        </a:p>
      </dgm:t>
    </dgm:pt>
    <dgm:pt modelId="{53E04A52-DC6D-4D39-8EC3-73D7AE846F7E}">
      <dgm:prSet/>
      <dgm:spPr/>
      <dgm:t>
        <a:bodyPr/>
        <a:lstStyle/>
        <a:p>
          <a:r>
            <a:rPr lang="en-US"/>
            <a:t>Normalizer</a:t>
          </a:r>
        </a:p>
      </dgm:t>
    </dgm:pt>
    <dgm:pt modelId="{BC8CCB14-6302-40C3-B247-27A5DBE7FE1A}" type="parTrans" cxnId="{DD67D1AE-C7E8-4325-BB9B-1F2C2D18017A}">
      <dgm:prSet/>
      <dgm:spPr/>
      <dgm:t>
        <a:bodyPr/>
        <a:lstStyle/>
        <a:p>
          <a:endParaRPr lang="en-US"/>
        </a:p>
      </dgm:t>
    </dgm:pt>
    <dgm:pt modelId="{98AB2AAE-FFB4-42D7-97D9-23D358CD4B67}" type="sibTrans" cxnId="{DD67D1AE-C7E8-4325-BB9B-1F2C2D18017A}">
      <dgm:prSet/>
      <dgm:spPr/>
      <dgm:t>
        <a:bodyPr/>
        <a:lstStyle/>
        <a:p>
          <a:endParaRPr lang="en-US"/>
        </a:p>
      </dgm:t>
    </dgm:pt>
    <dgm:pt modelId="{650A0D09-C7F6-476D-9C71-513946C92087}">
      <dgm:prSet/>
      <dgm:spPr/>
      <dgm:t>
        <a:bodyPr/>
        <a:lstStyle/>
        <a:p>
          <a:r>
            <a:rPr lang="en-US"/>
            <a:t>Modelling</a:t>
          </a:r>
        </a:p>
      </dgm:t>
    </dgm:pt>
    <dgm:pt modelId="{572BC87B-1F41-4BB1-AC8D-8BD867C7C0C3}" type="parTrans" cxnId="{4B341E64-8636-4091-86A4-39EC68E4B27B}">
      <dgm:prSet/>
      <dgm:spPr/>
      <dgm:t>
        <a:bodyPr/>
        <a:lstStyle/>
        <a:p>
          <a:endParaRPr lang="en-US"/>
        </a:p>
      </dgm:t>
    </dgm:pt>
    <dgm:pt modelId="{AE3FB792-00EF-4240-9E23-D883A5C965B1}" type="sibTrans" cxnId="{4B341E64-8636-4091-86A4-39EC68E4B27B}">
      <dgm:prSet/>
      <dgm:spPr/>
      <dgm:t>
        <a:bodyPr/>
        <a:lstStyle/>
        <a:p>
          <a:endParaRPr lang="en-US"/>
        </a:p>
      </dgm:t>
    </dgm:pt>
    <dgm:pt modelId="{AFF7FE1F-2B3C-4C17-8C9E-E17E22EE59AE}">
      <dgm:prSet/>
      <dgm:spPr/>
      <dgm:t>
        <a:bodyPr/>
        <a:lstStyle/>
        <a:p>
          <a:r>
            <a:rPr lang="en-US"/>
            <a:t>Decision Tree</a:t>
          </a:r>
        </a:p>
      </dgm:t>
    </dgm:pt>
    <dgm:pt modelId="{D4F75778-1611-4AE7-9475-760331F41F4F}" type="parTrans" cxnId="{CF696C47-FE8B-4461-8BD5-AC365E3E0123}">
      <dgm:prSet/>
      <dgm:spPr/>
      <dgm:t>
        <a:bodyPr/>
        <a:lstStyle/>
        <a:p>
          <a:endParaRPr lang="en-US"/>
        </a:p>
      </dgm:t>
    </dgm:pt>
    <dgm:pt modelId="{7BBF0CE6-5AC0-4ACD-B50D-8491260514E4}" type="sibTrans" cxnId="{CF696C47-FE8B-4461-8BD5-AC365E3E0123}">
      <dgm:prSet/>
      <dgm:spPr/>
      <dgm:t>
        <a:bodyPr/>
        <a:lstStyle/>
        <a:p>
          <a:endParaRPr lang="en-US"/>
        </a:p>
      </dgm:t>
    </dgm:pt>
    <dgm:pt modelId="{596EF81D-E86A-4179-B67A-1D515C5D04BF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5DAFAEF7-7204-4AA6-B2ED-732154E2D3E0}" type="parTrans" cxnId="{CAF709B8-1158-4569-A587-6AB1EE3E2B18}">
      <dgm:prSet/>
      <dgm:spPr/>
      <dgm:t>
        <a:bodyPr/>
        <a:lstStyle/>
        <a:p>
          <a:endParaRPr lang="en-US"/>
        </a:p>
      </dgm:t>
    </dgm:pt>
    <dgm:pt modelId="{64C90643-6935-4FAF-9881-ACF59F9F842C}" type="sibTrans" cxnId="{CAF709B8-1158-4569-A587-6AB1EE3E2B18}">
      <dgm:prSet/>
      <dgm:spPr/>
      <dgm:t>
        <a:bodyPr/>
        <a:lstStyle/>
        <a:p>
          <a:endParaRPr lang="en-US"/>
        </a:p>
      </dgm:t>
    </dgm:pt>
    <dgm:pt modelId="{88216F07-BAFC-4999-9C67-1CD6E1ED117C}">
      <dgm:prSet/>
      <dgm:spPr/>
      <dgm:t>
        <a:bodyPr/>
        <a:lstStyle/>
        <a:p>
          <a:r>
            <a:rPr lang="en-US"/>
            <a:t>SVM</a:t>
          </a:r>
        </a:p>
      </dgm:t>
    </dgm:pt>
    <dgm:pt modelId="{3DD83899-154A-4721-B0BD-F5AC268526EC}" type="parTrans" cxnId="{6A794257-915A-4E4D-88E2-52DA9074369A}">
      <dgm:prSet/>
      <dgm:spPr/>
      <dgm:t>
        <a:bodyPr/>
        <a:lstStyle/>
        <a:p>
          <a:endParaRPr lang="en-US"/>
        </a:p>
      </dgm:t>
    </dgm:pt>
    <dgm:pt modelId="{CACB024B-C094-4ACE-8662-372C5FD74AFE}" type="sibTrans" cxnId="{6A794257-915A-4E4D-88E2-52DA9074369A}">
      <dgm:prSet/>
      <dgm:spPr/>
      <dgm:t>
        <a:bodyPr/>
        <a:lstStyle/>
        <a:p>
          <a:endParaRPr lang="en-US"/>
        </a:p>
      </dgm:t>
    </dgm:pt>
    <dgm:pt modelId="{E1B07E22-7034-4D0A-AFC0-6C370749629B}">
      <dgm:prSet/>
      <dgm:spPr/>
      <dgm:t>
        <a:bodyPr/>
        <a:lstStyle/>
        <a:p>
          <a:r>
            <a:rPr lang="en-US" dirty="0"/>
            <a:t>Logistic Regression</a:t>
          </a:r>
        </a:p>
      </dgm:t>
    </dgm:pt>
    <dgm:pt modelId="{38793383-BC91-494D-8887-C043B37D14F8}" type="parTrans" cxnId="{78B4B203-0B87-4CF5-8A89-CC2F45A37853}">
      <dgm:prSet/>
      <dgm:spPr/>
      <dgm:t>
        <a:bodyPr/>
        <a:lstStyle/>
        <a:p>
          <a:endParaRPr lang="en-US"/>
        </a:p>
      </dgm:t>
    </dgm:pt>
    <dgm:pt modelId="{22596BE4-52C3-48EF-A8BB-A669E0A42CD1}" type="sibTrans" cxnId="{78B4B203-0B87-4CF5-8A89-CC2F45A37853}">
      <dgm:prSet/>
      <dgm:spPr/>
      <dgm:t>
        <a:bodyPr/>
        <a:lstStyle/>
        <a:p>
          <a:endParaRPr lang="en-US"/>
        </a:p>
      </dgm:t>
    </dgm:pt>
    <dgm:pt modelId="{066EDDD6-4A32-44DE-9E67-97D97FAA7E9D}">
      <dgm:prSet/>
      <dgm:spPr/>
      <dgm:t>
        <a:bodyPr/>
        <a:lstStyle/>
        <a:p>
          <a:r>
            <a:rPr lang="en-US"/>
            <a:t>Ensemble Learning and Model Enhancement</a:t>
          </a:r>
        </a:p>
      </dgm:t>
    </dgm:pt>
    <dgm:pt modelId="{9A2610B3-AA5F-4C5A-8A7B-BDB621BE3BAE}" type="parTrans" cxnId="{6EF016FF-E432-4DFB-912B-7976F585A110}">
      <dgm:prSet/>
      <dgm:spPr/>
      <dgm:t>
        <a:bodyPr/>
        <a:lstStyle/>
        <a:p>
          <a:endParaRPr lang="en-US"/>
        </a:p>
      </dgm:t>
    </dgm:pt>
    <dgm:pt modelId="{AC8110A7-9F40-4EA6-B92B-FE95750EFCB9}" type="sibTrans" cxnId="{6EF016FF-E432-4DFB-912B-7976F585A110}">
      <dgm:prSet/>
      <dgm:spPr/>
      <dgm:t>
        <a:bodyPr/>
        <a:lstStyle/>
        <a:p>
          <a:endParaRPr lang="en-US"/>
        </a:p>
      </dgm:t>
    </dgm:pt>
    <dgm:pt modelId="{C26038DC-1E3E-48C4-8E09-DEF02C734B4B}">
      <dgm:prSet/>
      <dgm:spPr/>
      <dgm:t>
        <a:bodyPr/>
        <a:lstStyle/>
        <a:p>
          <a:r>
            <a:rPr lang="en-US" dirty="0" err="1"/>
            <a:t>XGBoost</a:t>
          </a:r>
          <a:endParaRPr lang="en-US" dirty="0"/>
        </a:p>
      </dgm:t>
    </dgm:pt>
    <dgm:pt modelId="{E2BD6E16-C967-4588-83DA-F6416693750B}" type="sibTrans" cxnId="{BB7B2131-D235-4E0C-9BB3-7061DC19FBBF}">
      <dgm:prSet/>
      <dgm:spPr/>
      <dgm:t>
        <a:bodyPr/>
        <a:lstStyle/>
        <a:p>
          <a:endParaRPr lang="en-US"/>
        </a:p>
      </dgm:t>
    </dgm:pt>
    <dgm:pt modelId="{48997FA7-7FE1-416D-AE88-A14DE16E91EC}" type="parTrans" cxnId="{BB7B2131-D235-4E0C-9BB3-7061DC19FBBF}">
      <dgm:prSet/>
      <dgm:spPr/>
      <dgm:t>
        <a:bodyPr/>
        <a:lstStyle/>
        <a:p>
          <a:endParaRPr lang="en-US"/>
        </a:p>
      </dgm:t>
    </dgm:pt>
    <dgm:pt modelId="{FA9EB7A9-801F-438F-91FB-7C3D9B70A274}">
      <dgm:prSet/>
      <dgm:spPr/>
      <dgm:t>
        <a:bodyPr/>
        <a:lstStyle/>
        <a:p>
          <a:r>
            <a:rPr lang="en-US" dirty="0"/>
            <a:t>AdaBoost</a:t>
          </a:r>
        </a:p>
      </dgm:t>
    </dgm:pt>
    <dgm:pt modelId="{E009D48E-9EC5-4457-92D1-00BC798EABA6}" type="sibTrans" cxnId="{203C5A73-5C3A-4F24-8BC3-FD622AC41FDE}">
      <dgm:prSet/>
      <dgm:spPr/>
      <dgm:t>
        <a:bodyPr/>
        <a:lstStyle/>
        <a:p>
          <a:endParaRPr lang="en-US"/>
        </a:p>
      </dgm:t>
    </dgm:pt>
    <dgm:pt modelId="{A87366A8-0720-4AA8-8C16-F5D71F117170}" type="parTrans" cxnId="{203C5A73-5C3A-4F24-8BC3-FD622AC41FDE}">
      <dgm:prSet/>
      <dgm:spPr/>
      <dgm:t>
        <a:bodyPr/>
        <a:lstStyle/>
        <a:p>
          <a:endParaRPr lang="en-US"/>
        </a:p>
      </dgm:t>
    </dgm:pt>
    <dgm:pt modelId="{9B4F96C4-1E20-4C53-B5EA-50356E5F84C4}">
      <dgm:prSet/>
      <dgm:spPr/>
      <dgm:t>
        <a:bodyPr/>
        <a:lstStyle/>
        <a:p>
          <a:r>
            <a:rPr lang="en-US" dirty="0"/>
            <a:t>Blending</a:t>
          </a:r>
        </a:p>
      </dgm:t>
    </dgm:pt>
    <dgm:pt modelId="{44084294-D47D-40E1-966D-45A64E2F57C8}" type="sibTrans" cxnId="{2F509FCC-5B11-48B9-B515-55C4E824A022}">
      <dgm:prSet/>
      <dgm:spPr/>
      <dgm:t>
        <a:bodyPr/>
        <a:lstStyle/>
        <a:p>
          <a:endParaRPr lang="en-US"/>
        </a:p>
      </dgm:t>
    </dgm:pt>
    <dgm:pt modelId="{50A00046-2245-4D6A-836A-1CC73CBC5E89}" type="parTrans" cxnId="{2F509FCC-5B11-48B9-B515-55C4E824A022}">
      <dgm:prSet/>
      <dgm:spPr/>
      <dgm:t>
        <a:bodyPr/>
        <a:lstStyle/>
        <a:p>
          <a:endParaRPr lang="en-US"/>
        </a:p>
      </dgm:t>
    </dgm:pt>
    <dgm:pt modelId="{4C9FC907-08E6-4EF5-8BE7-C23053BB7011}">
      <dgm:prSet/>
      <dgm:spPr/>
      <dgm:t>
        <a:bodyPr/>
        <a:lstStyle/>
        <a:p>
          <a:r>
            <a:rPr lang="en-US" dirty="0"/>
            <a:t>Hard Voting</a:t>
          </a:r>
        </a:p>
      </dgm:t>
    </dgm:pt>
    <dgm:pt modelId="{F9C9C711-2D9C-4C8E-9C1E-209AA08C6580}" type="sibTrans" cxnId="{5DFB2ECF-1B9D-4517-8DEA-ABF9B97CD369}">
      <dgm:prSet/>
      <dgm:spPr/>
      <dgm:t>
        <a:bodyPr/>
        <a:lstStyle/>
        <a:p>
          <a:endParaRPr lang="en-US"/>
        </a:p>
      </dgm:t>
    </dgm:pt>
    <dgm:pt modelId="{8F63D74C-9245-4531-8095-BC3FB322FA5C}" type="parTrans" cxnId="{5DFB2ECF-1B9D-4517-8DEA-ABF9B97CD369}">
      <dgm:prSet/>
      <dgm:spPr/>
      <dgm:t>
        <a:bodyPr/>
        <a:lstStyle/>
        <a:p>
          <a:endParaRPr lang="en-US"/>
        </a:p>
      </dgm:t>
    </dgm:pt>
    <dgm:pt modelId="{A53AD4E2-4C4B-ED41-9008-A2F6FC622518}">
      <dgm:prSet/>
      <dgm:spPr/>
      <dgm:t>
        <a:bodyPr/>
        <a:lstStyle/>
        <a:p>
          <a:r>
            <a:rPr lang="en-US" dirty="0"/>
            <a:t>KNN</a:t>
          </a:r>
        </a:p>
      </dgm:t>
    </dgm:pt>
    <dgm:pt modelId="{88480FAD-0680-B94B-8C12-54FF603FA98D}" type="parTrans" cxnId="{3AB2FE9C-1A7F-B44B-99C1-F6FFB0D2ED2B}">
      <dgm:prSet/>
      <dgm:spPr/>
    </dgm:pt>
    <dgm:pt modelId="{DC5D3D8D-2A88-A542-B7D4-9186812F1748}" type="sibTrans" cxnId="{3AB2FE9C-1A7F-B44B-99C1-F6FFB0D2ED2B}">
      <dgm:prSet/>
      <dgm:spPr/>
    </dgm:pt>
    <dgm:pt modelId="{D245F5C8-F626-5C4C-97CA-7897B5E2BF08}" type="pres">
      <dgm:prSet presAssocID="{B3E09BEC-E247-439C-B527-1A219BF9E1E7}" presName="Name0" presStyleCnt="0">
        <dgm:presLayoutVars>
          <dgm:dir/>
          <dgm:animLvl val="lvl"/>
          <dgm:resizeHandles val="exact"/>
        </dgm:presLayoutVars>
      </dgm:prSet>
      <dgm:spPr/>
    </dgm:pt>
    <dgm:pt modelId="{D5BEEAB6-A3EC-7243-9BA7-A9F0C0D5479B}" type="pres">
      <dgm:prSet presAssocID="{CEF69EDB-9E7D-4F26-8CF2-C49D9E5E7C91}" presName="composite" presStyleCnt="0"/>
      <dgm:spPr/>
    </dgm:pt>
    <dgm:pt modelId="{54C8C0CE-DD74-A745-AA3F-7BDFAA59CA89}" type="pres">
      <dgm:prSet presAssocID="{CEF69EDB-9E7D-4F26-8CF2-C49D9E5E7C9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0A01C06-CE5F-B346-8D7C-876C7E16D141}" type="pres">
      <dgm:prSet presAssocID="{CEF69EDB-9E7D-4F26-8CF2-C49D9E5E7C91}" presName="desTx" presStyleLbl="alignAccFollowNode1" presStyleIdx="0" presStyleCnt="3">
        <dgm:presLayoutVars>
          <dgm:bulletEnabled val="1"/>
        </dgm:presLayoutVars>
      </dgm:prSet>
      <dgm:spPr/>
    </dgm:pt>
    <dgm:pt modelId="{9FC07689-1840-3242-A3D6-17CEBD5572BD}" type="pres">
      <dgm:prSet presAssocID="{C38FDD06-B721-4318-8CCE-EFAFEAB9E3C9}" presName="space" presStyleCnt="0"/>
      <dgm:spPr/>
    </dgm:pt>
    <dgm:pt modelId="{28CF6D17-7DEB-6149-AADF-F8A06F449E22}" type="pres">
      <dgm:prSet presAssocID="{650A0D09-C7F6-476D-9C71-513946C92087}" presName="composite" presStyleCnt="0"/>
      <dgm:spPr/>
    </dgm:pt>
    <dgm:pt modelId="{D35D0E9E-5B97-DF4C-9D9D-E896180FD2A1}" type="pres">
      <dgm:prSet presAssocID="{650A0D09-C7F6-476D-9C71-513946C9208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1C8A084-F154-6B43-97DE-0322656672D2}" type="pres">
      <dgm:prSet presAssocID="{650A0D09-C7F6-476D-9C71-513946C92087}" presName="desTx" presStyleLbl="alignAccFollowNode1" presStyleIdx="1" presStyleCnt="3">
        <dgm:presLayoutVars>
          <dgm:bulletEnabled val="1"/>
        </dgm:presLayoutVars>
      </dgm:prSet>
      <dgm:spPr/>
    </dgm:pt>
    <dgm:pt modelId="{B9860448-46F2-FC41-BFD7-870A94AFE37F}" type="pres">
      <dgm:prSet presAssocID="{AE3FB792-00EF-4240-9E23-D883A5C965B1}" presName="space" presStyleCnt="0"/>
      <dgm:spPr/>
    </dgm:pt>
    <dgm:pt modelId="{A912F1E4-9BAB-6048-AB10-EFF08867CAA5}" type="pres">
      <dgm:prSet presAssocID="{066EDDD6-4A32-44DE-9E67-97D97FAA7E9D}" presName="composite" presStyleCnt="0"/>
      <dgm:spPr/>
    </dgm:pt>
    <dgm:pt modelId="{AFD908B7-DC96-6848-9735-D88E52D0DE36}" type="pres">
      <dgm:prSet presAssocID="{066EDDD6-4A32-44DE-9E67-97D97FAA7E9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3EA9585-EF55-B14D-97D5-048FC5C4E994}" type="pres">
      <dgm:prSet presAssocID="{066EDDD6-4A32-44DE-9E67-97D97FAA7E9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8B4B203-0B87-4CF5-8A89-CC2F45A37853}" srcId="{650A0D09-C7F6-476D-9C71-513946C92087}" destId="{E1B07E22-7034-4D0A-AFC0-6C370749629B}" srcOrd="3" destOrd="0" parTransId="{38793383-BC91-494D-8887-C043B37D14F8}" sibTransId="{22596BE4-52C3-48EF-A8BB-A669E0A42CD1}"/>
    <dgm:cxn modelId="{E9708F04-AE42-764B-8BC9-08380937F23D}" type="presOf" srcId="{FA9EB7A9-801F-438F-91FB-7C3D9B70A274}" destId="{03EA9585-EF55-B14D-97D5-048FC5C4E994}" srcOrd="0" destOrd="1" presId="urn:microsoft.com/office/officeart/2005/8/layout/hList1"/>
    <dgm:cxn modelId="{A013FE25-B05D-3B48-9914-6F1134B19183}" type="presOf" srcId="{4C9FC907-08E6-4EF5-8BE7-C23053BB7011}" destId="{03EA9585-EF55-B14D-97D5-048FC5C4E994}" srcOrd="0" destOrd="3" presId="urn:microsoft.com/office/officeart/2005/8/layout/hList1"/>
    <dgm:cxn modelId="{3C3ECB29-460E-FE4A-9047-7EFDDC79CEC9}" type="presOf" srcId="{B3E09BEC-E247-439C-B527-1A219BF9E1E7}" destId="{D245F5C8-F626-5C4C-97CA-7897B5E2BF08}" srcOrd="0" destOrd="0" presId="urn:microsoft.com/office/officeart/2005/8/layout/hList1"/>
    <dgm:cxn modelId="{BB7B2131-D235-4E0C-9BB3-7061DC19FBBF}" srcId="{066EDDD6-4A32-44DE-9E67-97D97FAA7E9D}" destId="{C26038DC-1E3E-48C4-8E09-DEF02C734B4B}" srcOrd="0" destOrd="0" parTransId="{48997FA7-7FE1-416D-AE88-A14DE16E91EC}" sibTransId="{E2BD6E16-C967-4588-83DA-F6416693750B}"/>
    <dgm:cxn modelId="{98558F3C-72BD-E24A-BC9A-901766B92DC4}" type="presOf" srcId="{9B4F96C4-1E20-4C53-B5EA-50356E5F84C4}" destId="{03EA9585-EF55-B14D-97D5-048FC5C4E994}" srcOrd="0" destOrd="2" presId="urn:microsoft.com/office/officeart/2005/8/layout/hList1"/>
    <dgm:cxn modelId="{CF696C47-FE8B-4461-8BD5-AC365E3E0123}" srcId="{650A0D09-C7F6-476D-9C71-513946C92087}" destId="{AFF7FE1F-2B3C-4C17-8C9E-E17E22EE59AE}" srcOrd="0" destOrd="0" parTransId="{D4F75778-1611-4AE7-9475-760331F41F4F}" sibTransId="{7BBF0CE6-5AC0-4ACD-B50D-8491260514E4}"/>
    <dgm:cxn modelId="{625EF547-0F99-6C4F-9CE1-B81E708A50EC}" type="presOf" srcId="{596EF81D-E86A-4179-B67A-1D515C5D04BF}" destId="{E1C8A084-F154-6B43-97DE-0322656672D2}" srcOrd="0" destOrd="1" presId="urn:microsoft.com/office/officeart/2005/8/layout/hList1"/>
    <dgm:cxn modelId="{77BB854E-AFCC-5E49-8500-8EACC6813831}" type="presOf" srcId="{E1B07E22-7034-4D0A-AFC0-6C370749629B}" destId="{E1C8A084-F154-6B43-97DE-0322656672D2}" srcOrd="0" destOrd="3" presId="urn:microsoft.com/office/officeart/2005/8/layout/hList1"/>
    <dgm:cxn modelId="{E8775D50-2015-420A-98DF-2BA27C3682BE}" srcId="{B3E09BEC-E247-439C-B527-1A219BF9E1E7}" destId="{CEF69EDB-9E7D-4F26-8CF2-C49D9E5E7C91}" srcOrd="0" destOrd="0" parTransId="{0B11B482-747D-4725-AB2D-29BA49C1B947}" sibTransId="{C38FDD06-B721-4318-8CCE-EFAFEAB9E3C9}"/>
    <dgm:cxn modelId="{CE36FA53-9841-4C6B-906D-17E6535365D7}" srcId="{CEF69EDB-9E7D-4F26-8CF2-C49D9E5E7C91}" destId="{16271F3D-D8E5-4DFC-9E92-1B96ED66F5B4}" srcOrd="0" destOrd="0" parTransId="{6724953C-4F85-4D6A-9A3F-1D0D75AC0450}" sibTransId="{74A61B15-B1FE-49AA-9D92-0C296FE86319}"/>
    <dgm:cxn modelId="{6A794257-915A-4E4D-88E2-52DA9074369A}" srcId="{650A0D09-C7F6-476D-9C71-513946C92087}" destId="{88216F07-BAFC-4999-9C67-1CD6E1ED117C}" srcOrd="2" destOrd="0" parTransId="{3DD83899-154A-4721-B0BD-F5AC268526EC}" sibTransId="{CACB024B-C094-4ACE-8662-372C5FD74AFE}"/>
    <dgm:cxn modelId="{B386365D-BB6F-9C42-883D-F6C78404AD7D}" type="presOf" srcId="{CEF69EDB-9E7D-4F26-8CF2-C49D9E5E7C91}" destId="{54C8C0CE-DD74-A745-AA3F-7BDFAA59CA89}" srcOrd="0" destOrd="0" presId="urn:microsoft.com/office/officeart/2005/8/layout/hList1"/>
    <dgm:cxn modelId="{4B341E64-8636-4091-86A4-39EC68E4B27B}" srcId="{B3E09BEC-E247-439C-B527-1A219BF9E1E7}" destId="{650A0D09-C7F6-476D-9C71-513946C92087}" srcOrd="1" destOrd="0" parTransId="{572BC87B-1F41-4BB1-AC8D-8BD867C7C0C3}" sibTransId="{AE3FB792-00EF-4240-9E23-D883A5C965B1}"/>
    <dgm:cxn modelId="{10E5226B-5A15-CA41-8027-44685C7924D8}" type="presOf" srcId="{16271F3D-D8E5-4DFC-9E92-1B96ED66F5B4}" destId="{90A01C06-CE5F-B346-8D7C-876C7E16D141}" srcOrd="0" destOrd="0" presId="urn:microsoft.com/office/officeart/2005/8/layout/hList1"/>
    <dgm:cxn modelId="{203C5A73-5C3A-4F24-8BC3-FD622AC41FDE}" srcId="{066EDDD6-4A32-44DE-9E67-97D97FAA7E9D}" destId="{FA9EB7A9-801F-438F-91FB-7C3D9B70A274}" srcOrd="1" destOrd="0" parTransId="{A87366A8-0720-4AA8-8C16-F5D71F117170}" sibTransId="{E009D48E-9EC5-4457-92D1-00BC798EABA6}"/>
    <dgm:cxn modelId="{6F239D7B-B759-3A4E-9441-500752A47244}" type="presOf" srcId="{53E04A52-DC6D-4D39-8EC3-73D7AE846F7E}" destId="{90A01C06-CE5F-B346-8D7C-876C7E16D141}" srcOrd="0" destOrd="3" presId="urn:microsoft.com/office/officeart/2005/8/layout/hList1"/>
    <dgm:cxn modelId="{8677FE7C-7900-134A-9870-EAC27AC183CE}" type="presOf" srcId="{A53AD4E2-4C4B-ED41-9008-A2F6FC622518}" destId="{E1C8A084-F154-6B43-97DE-0322656672D2}" srcOrd="0" destOrd="4" presId="urn:microsoft.com/office/officeart/2005/8/layout/hList1"/>
    <dgm:cxn modelId="{E94F4485-631B-FF46-AC98-FAF30EB8829C}" type="presOf" srcId="{9D756AEB-1395-449A-9673-1B8ABDAFBD05}" destId="{90A01C06-CE5F-B346-8D7C-876C7E16D141}" srcOrd="0" destOrd="1" presId="urn:microsoft.com/office/officeart/2005/8/layout/hList1"/>
    <dgm:cxn modelId="{638DEC94-9B15-A04E-ABEC-008B21B7C574}" type="presOf" srcId="{6E0E0F24-DA16-4812-8FF8-DCF249E641EE}" destId="{90A01C06-CE5F-B346-8D7C-876C7E16D141}" srcOrd="0" destOrd="2" presId="urn:microsoft.com/office/officeart/2005/8/layout/hList1"/>
    <dgm:cxn modelId="{3AB2FE9C-1A7F-B44B-99C1-F6FFB0D2ED2B}" srcId="{650A0D09-C7F6-476D-9C71-513946C92087}" destId="{A53AD4E2-4C4B-ED41-9008-A2F6FC622518}" srcOrd="4" destOrd="0" parTransId="{88480FAD-0680-B94B-8C12-54FF603FA98D}" sibTransId="{DC5D3D8D-2A88-A542-B7D4-9186812F1748}"/>
    <dgm:cxn modelId="{A2D3A19E-5845-9F40-80BE-EF0D642D20CD}" type="presOf" srcId="{066EDDD6-4A32-44DE-9E67-97D97FAA7E9D}" destId="{AFD908B7-DC96-6848-9735-D88E52D0DE36}" srcOrd="0" destOrd="0" presId="urn:microsoft.com/office/officeart/2005/8/layout/hList1"/>
    <dgm:cxn modelId="{CB36A5A9-DAFD-48AA-875A-5E5E974A5B69}" srcId="{CEF69EDB-9E7D-4F26-8CF2-C49D9E5E7C91}" destId="{9D756AEB-1395-449A-9673-1B8ABDAFBD05}" srcOrd="1" destOrd="0" parTransId="{2CD7100E-C5CC-4C30-BAFE-4584D51C0FB0}" sibTransId="{5B9A2F45-4E96-4EB0-BEF0-B004AF5C1E14}"/>
    <dgm:cxn modelId="{DD67D1AE-C7E8-4325-BB9B-1F2C2D18017A}" srcId="{CEF69EDB-9E7D-4F26-8CF2-C49D9E5E7C91}" destId="{53E04A52-DC6D-4D39-8EC3-73D7AE846F7E}" srcOrd="3" destOrd="0" parTransId="{BC8CCB14-6302-40C3-B247-27A5DBE7FE1A}" sibTransId="{98AB2AAE-FFB4-42D7-97D9-23D358CD4B67}"/>
    <dgm:cxn modelId="{CAF709B8-1158-4569-A587-6AB1EE3E2B18}" srcId="{650A0D09-C7F6-476D-9C71-513946C92087}" destId="{596EF81D-E86A-4179-B67A-1D515C5D04BF}" srcOrd="1" destOrd="0" parTransId="{5DAFAEF7-7204-4AA6-B2ED-732154E2D3E0}" sibTransId="{64C90643-6935-4FAF-9881-ACF59F9F842C}"/>
    <dgm:cxn modelId="{9CD659C7-A8EA-6C48-A178-F62585775873}" type="presOf" srcId="{AFF7FE1F-2B3C-4C17-8C9E-E17E22EE59AE}" destId="{E1C8A084-F154-6B43-97DE-0322656672D2}" srcOrd="0" destOrd="0" presId="urn:microsoft.com/office/officeart/2005/8/layout/hList1"/>
    <dgm:cxn modelId="{606A49C9-C09E-4894-807A-D5EB014112C1}" srcId="{CEF69EDB-9E7D-4F26-8CF2-C49D9E5E7C91}" destId="{6E0E0F24-DA16-4812-8FF8-DCF249E641EE}" srcOrd="2" destOrd="0" parTransId="{5373A33C-19B5-47A6-A759-464A29F38C0A}" sibTransId="{6E3601DD-7A70-4045-898A-5A6E48EB0357}"/>
    <dgm:cxn modelId="{3B9C08CB-A677-434A-A25D-2D48ACBBF65F}" type="presOf" srcId="{650A0D09-C7F6-476D-9C71-513946C92087}" destId="{D35D0E9E-5B97-DF4C-9D9D-E896180FD2A1}" srcOrd="0" destOrd="0" presId="urn:microsoft.com/office/officeart/2005/8/layout/hList1"/>
    <dgm:cxn modelId="{2F509FCC-5B11-48B9-B515-55C4E824A022}" srcId="{066EDDD6-4A32-44DE-9E67-97D97FAA7E9D}" destId="{9B4F96C4-1E20-4C53-B5EA-50356E5F84C4}" srcOrd="2" destOrd="0" parTransId="{50A00046-2245-4D6A-836A-1CC73CBC5E89}" sibTransId="{44084294-D47D-40E1-966D-45A64E2F57C8}"/>
    <dgm:cxn modelId="{5DFB2ECF-1B9D-4517-8DEA-ABF9B97CD369}" srcId="{066EDDD6-4A32-44DE-9E67-97D97FAA7E9D}" destId="{4C9FC907-08E6-4EF5-8BE7-C23053BB7011}" srcOrd="3" destOrd="0" parTransId="{8F63D74C-9245-4531-8095-BC3FB322FA5C}" sibTransId="{F9C9C711-2D9C-4C8E-9C1E-209AA08C6580}"/>
    <dgm:cxn modelId="{8D9A75CF-9052-FF4E-8448-B40DE27B7191}" type="presOf" srcId="{C26038DC-1E3E-48C4-8E09-DEF02C734B4B}" destId="{03EA9585-EF55-B14D-97D5-048FC5C4E994}" srcOrd="0" destOrd="0" presId="urn:microsoft.com/office/officeart/2005/8/layout/hList1"/>
    <dgm:cxn modelId="{D3ED05DB-E6D8-AA46-B91F-32B4A022382D}" type="presOf" srcId="{88216F07-BAFC-4999-9C67-1CD6E1ED117C}" destId="{E1C8A084-F154-6B43-97DE-0322656672D2}" srcOrd="0" destOrd="2" presId="urn:microsoft.com/office/officeart/2005/8/layout/hList1"/>
    <dgm:cxn modelId="{6EF016FF-E432-4DFB-912B-7976F585A110}" srcId="{B3E09BEC-E247-439C-B527-1A219BF9E1E7}" destId="{066EDDD6-4A32-44DE-9E67-97D97FAA7E9D}" srcOrd="2" destOrd="0" parTransId="{9A2610B3-AA5F-4C5A-8A7B-BDB621BE3BAE}" sibTransId="{AC8110A7-9F40-4EA6-B92B-FE95750EFCB9}"/>
    <dgm:cxn modelId="{6838361F-6FBA-A345-A95C-378517211E29}" type="presParOf" srcId="{D245F5C8-F626-5C4C-97CA-7897B5E2BF08}" destId="{D5BEEAB6-A3EC-7243-9BA7-A9F0C0D5479B}" srcOrd="0" destOrd="0" presId="urn:microsoft.com/office/officeart/2005/8/layout/hList1"/>
    <dgm:cxn modelId="{E3BED691-418F-B64E-AE85-9F1948C49925}" type="presParOf" srcId="{D5BEEAB6-A3EC-7243-9BA7-A9F0C0D5479B}" destId="{54C8C0CE-DD74-A745-AA3F-7BDFAA59CA89}" srcOrd="0" destOrd="0" presId="urn:microsoft.com/office/officeart/2005/8/layout/hList1"/>
    <dgm:cxn modelId="{8513DB68-C515-254D-82A3-96CD2EC4FF76}" type="presParOf" srcId="{D5BEEAB6-A3EC-7243-9BA7-A9F0C0D5479B}" destId="{90A01C06-CE5F-B346-8D7C-876C7E16D141}" srcOrd="1" destOrd="0" presId="urn:microsoft.com/office/officeart/2005/8/layout/hList1"/>
    <dgm:cxn modelId="{05D62705-A609-EE4B-B4A3-F5A53CA62E2F}" type="presParOf" srcId="{D245F5C8-F626-5C4C-97CA-7897B5E2BF08}" destId="{9FC07689-1840-3242-A3D6-17CEBD5572BD}" srcOrd="1" destOrd="0" presId="urn:microsoft.com/office/officeart/2005/8/layout/hList1"/>
    <dgm:cxn modelId="{0B87FC88-F6D2-9848-84E7-D31BC135290E}" type="presParOf" srcId="{D245F5C8-F626-5C4C-97CA-7897B5E2BF08}" destId="{28CF6D17-7DEB-6149-AADF-F8A06F449E22}" srcOrd="2" destOrd="0" presId="urn:microsoft.com/office/officeart/2005/8/layout/hList1"/>
    <dgm:cxn modelId="{06005016-529F-C749-87E3-BC063AEE2C0C}" type="presParOf" srcId="{28CF6D17-7DEB-6149-AADF-F8A06F449E22}" destId="{D35D0E9E-5B97-DF4C-9D9D-E896180FD2A1}" srcOrd="0" destOrd="0" presId="urn:microsoft.com/office/officeart/2005/8/layout/hList1"/>
    <dgm:cxn modelId="{A5C79AEC-2603-9D4F-9B0B-5A79878C7C19}" type="presParOf" srcId="{28CF6D17-7DEB-6149-AADF-F8A06F449E22}" destId="{E1C8A084-F154-6B43-97DE-0322656672D2}" srcOrd="1" destOrd="0" presId="urn:microsoft.com/office/officeart/2005/8/layout/hList1"/>
    <dgm:cxn modelId="{233EF470-2637-A241-B7D8-0AE02CEFD126}" type="presParOf" srcId="{D245F5C8-F626-5C4C-97CA-7897B5E2BF08}" destId="{B9860448-46F2-FC41-BFD7-870A94AFE37F}" srcOrd="3" destOrd="0" presId="urn:microsoft.com/office/officeart/2005/8/layout/hList1"/>
    <dgm:cxn modelId="{E8344983-E6C1-AF47-977F-38539650146A}" type="presParOf" srcId="{D245F5C8-F626-5C4C-97CA-7897B5E2BF08}" destId="{A912F1E4-9BAB-6048-AB10-EFF08867CAA5}" srcOrd="4" destOrd="0" presId="urn:microsoft.com/office/officeart/2005/8/layout/hList1"/>
    <dgm:cxn modelId="{D4F9B8B6-10E3-5341-B99B-93AF141570FF}" type="presParOf" srcId="{A912F1E4-9BAB-6048-AB10-EFF08867CAA5}" destId="{AFD908B7-DC96-6848-9735-D88E52D0DE36}" srcOrd="0" destOrd="0" presId="urn:microsoft.com/office/officeart/2005/8/layout/hList1"/>
    <dgm:cxn modelId="{2BC86FB6-D93C-8347-986E-41D97E7D66C2}" type="presParOf" srcId="{A912F1E4-9BAB-6048-AB10-EFF08867CAA5}" destId="{03EA9585-EF55-B14D-97D5-048FC5C4E9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7F0B0-6129-4D1A-AE67-F69BAA7D44D3}">
      <dsp:nvSpPr>
        <dsp:cNvPr id="0" name=""/>
        <dsp:cNvSpPr/>
      </dsp:nvSpPr>
      <dsp:spPr>
        <a:xfrm>
          <a:off x="16606" y="209801"/>
          <a:ext cx="797260" cy="6832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C2F0F-AB0D-4675-A6C9-8A76EA688AC7}">
      <dsp:nvSpPr>
        <dsp:cNvPr id="0" name=""/>
        <dsp:cNvSpPr/>
      </dsp:nvSpPr>
      <dsp:spPr>
        <a:xfrm>
          <a:off x="16606" y="1000421"/>
          <a:ext cx="2277888" cy="817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Active effort of increasing energy efficiency</a:t>
          </a:r>
        </a:p>
      </dsp:txBody>
      <dsp:txXfrm>
        <a:off x="16606" y="1000421"/>
        <a:ext cx="2277888" cy="817481"/>
      </dsp:txXfrm>
    </dsp:sp>
    <dsp:sp modelId="{66CCE9F1-1A94-4C60-9EFC-5152A03CE40A}">
      <dsp:nvSpPr>
        <dsp:cNvPr id="0" name=""/>
        <dsp:cNvSpPr/>
      </dsp:nvSpPr>
      <dsp:spPr>
        <a:xfrm>
          <a:off x="16606" y="1867848"/>
          <a:ext cx="2277888" cy="839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C6786F-0420-4EBB-A963-457A4D009FB4}">
      <dsp:nvSpPr>
        <dsp:cNvPr id="0" name=""/>
        <dsp:cNvSpPr/>
      </dsp:nvSpPr>
      <dsp:spPr>
        <a:xfrm>
          <a:off x="2693125" y="209801"/>
          <a:ext cx="797260" cy="6832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C4292-6E6C-42F8-B71C-4C19AB0455F8}">
      <dsp:nvSpPr>
        <dsp:cNvPr id="0" name=""/>
        <dsp:cNvSpPr/>
      </dsp:nvSpPr>
      <dsp:spPr>
        <a:xfrm>
          <a:off x="2693125" y="1000421"/>
          <a:ext cx="2277888" cy="817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Non-residential buildings account for high level of energy consumption</a:t>
          </a:r>
        </a:p>
      </dsp:txBody>
      <dsp:txXfrm>
        <a:off x="2693125" y="1000421"/>
        <a:ext cx="2277888" cy="817481"/>
      </dsp:txXfrm>
    </dsp:sp>
    <dsp:sp modelId="{2EAD14E8-77F7-433C-9495-93E1F134C93B}">
      <dsp:nvSpPr>
        <dsp:cNvPr id="0" name=""/>
        <dsp:cNvSpPr/>
      </dsp:nvSpPr>
      <dsp:spPr>
        <a:xfrm>
          <a:off x="2693125" y="1867848"/>
          <a:ext cx="2277888" cy="839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E657B3-90E5-4A22-8E30-E586247AD97C}">
      <dsp:nvSpPr>
        <dsp:cNvPr id="0" name=""/>
        <dsp:cNvSpPr/>
      </dsp:nvSpPr>
      <dsp:spPr>
        <a:xfrm>
          <a:off x="5369644" y="209801"/>
          <a:ext cx="797260" cy="6832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646AE-A54B-433F-9866-E41030206BCE}">
      <dsp:nvSpPr>
        <dsp:cNvPr id="0" name=""/>
        <dsp:cNvSpPr/>
      </dsp:nvSpPr>
      <dsp:spPr>
        <a:xfrm>
          <a:off x="5369644" y="1000421"/>
          <a:ext cx="2277888" cy="817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Adjust energy levels based on need (human presence)</a:t>
          </a:r>
        </a:p>
      </dsp:txBody>
      <dsp:txXfrm>
        <a:off x="5369644" y="1000421"/>
        <a:ext cx="2277888" cy="817481"/>
      </dsp:txXfrm>
    </dsp:sp>
    <dsp:sp modelId="{7F48FA4C-CBDA-4AD7-B3D4-B402EC45E14D}">
      <dsp:nvSpPr>
        <dsp:cNvPr id="0" name=""/>
        <dsp:cNvSpPr/>
      </dsp:nvSpPr>
      <dsp:spPr>
        <a:xfrm>
          <a:off x="5369644" y="1867848"/>
          <a:ext cx="2277888" cy="839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3EAE1-9BD3-42C5-9385-426778EA50AB}">
      <dsp:nvSpPr>
        <dsp:cNvPr id="0" name=""/>
        <dsp:cNvSpPr/>
      </dsp:nvSpPr>
      <dsp:spPr>
        <a:xfrm>
          <a:off x="8046162" y="209801"/>
          <a:ext cx="797260" cy="6832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1947A-71D8-4DBF-942F-34BB09F588FC}">
      <dsp:nvSpPr>
        <dsp:cNvPr id="0" name=""/>
        <dsp:cNvSpPr/>
      </dsp:nvSpPr>
      <dsp:spPr>
        <a:xfrm>
          <a:off x="8046162" y="1000421"/>
          <a:ext cx="2277888" cy="817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Multi-method approach</a:t>
          </a:r>
        </a:p>
      </dsp:txBody>
      <dsp:txXfrm>
        <a:off x="8046162" y="1000421"/>
        <a:ext cx="2277888" cy="817481"/>
      </dsp:txXfrm>
    </dsp:sp>
    <dsp:sp modelId="{8488ED82-5CCD-4B15-A707-1C2E46DA8415}">
      <dsp:nvSpPr>
        <dsp:cNvPr id="0" name=""/>
        <dsp:cNvSpPr/>
      </dsp:nvSpPr>
      <dsp:spPr>
        <a:xfrm>
          <a:off x="8035001" y="1269923"/>
          <a:ext cx="2277888" cy="839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Image/video presence detection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Infrared sensors detecting human heat signatures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Radio frequencies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Climate sensor readings</a:t>
          </a:r>
        </a:p>
      </dsp:txBody>
      <dsp:txXfrm>
        <a:off x="8035001" y="1269923"/>
        <a:ext cx="2277888" cy="8392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EE2C6-0565-8D42-8A80-F4CA405563F0}">
      <dsp:nvSpPr>
        <dsp:cNvPr id="0" name=""/>
        <dsp:cNvSpPr/>
      </dsp:nvSpPr>
      <dsp:spPr>
        <a:xfrm>
          <a:off x="0" y="294619"/>
          <a:ext cx="5607050" cy="215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374904" rIns="4351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/>
            <a:t>Light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/>
            <a:t>Temperature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/>
            <a:t>Humidity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/>
            <a:t>Humidity Ratio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/>
            <a:t>C02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/>
            <a:t>DateTime</a:t>
          </a:r>
        </a:p>
      </dsp:txBody>
      <dsp:txXfrm>
        <a:off x="0" y="294619"/>
        <a:ext cx="5607050" cy="2154600"/>
      </dsp:txXfrm>
    </dsp:sp>
    <dsp:sp modelId="{8B952ECE-04B0-5B4A-90EF-30000BC89134}">
      <dsp:nvSpPr>
        <dsp:cNvPr id="0" name=""/>
        <dsp:cNvSpPr/>
      </dsp:nvSpPr>
      <dsp:spPr>
        <a:xfrm>
          <a:off x="280352" y="28939"/>
          <a:ext cx="3924935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~ 20,000 climate sensor readings over 17-day period</a:t>
          </a:r>
        </a:p>
      </dsp:txBody>
      <dsp:txXfrm>
        <a:off x="306291" y="54878"/>
        <a:ext cx="3873057" cy="479482"/>
      </dsp:txXfrm>
    </dsp:sp>
    <dsp:sp modelId="{9A18FCC1-D8B5-8742-A056-B251AD0E8A03}">
      <dsp:nvSpPr>
        <dsp:cNvPr id="0" name=""/>
        <dsp:cNvSpPr/>
      </dsp:nvSpPr>
      <dsp:spPr>
        <a:xfrm>
          <a:off x="0" y="2812099"/>
          <a:ext cx="56070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3450629"/>
              <a:satOff val="15286"/>
              <a:lumOff val="-56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CCF55-2B76-6C4C-AB70-7B30036F5927}">
      <dsp:nvSpPr>
        <dsp:cNvPr id="0" name=""/>
        <dsp:cNvSpPr/>
      </dsp:nvSpPr>
      <dsp:spPr>
        <a:xfrm>
          <a:off x="280352" y="2546419"/>
          <a:ext cx="3924935" cy="531360"/>
        </a:xfrm>
        <a:prstGeom prst="roundRect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Readings taken approximately once every minute</a:t>
          </a:r>
        </a:p>
      </dsp:txBody>
      <dsp:txXfrm>
        <a:off x="306291" y="2572358"/>
        <a:ext cx="3873057" cy="479482"/>
      </dsp:txXfrm>
    </dsp:sp>
    <dsp:sp modelId="{041D2F83-F1C9-A242-A361-71AE6062AEB8}">
      <dsp:nvSpPr>
        <dsp:cNvPr id="0" name=""/>
        <dsp:cNvSpPr/>
      </dsp:nvSpPr>
      <dsp:spPr>
        <a:xfrm>
          <a:off x="0" y="3628580"/>
          <a:ext cx="56070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6901259"/>
              <a:satOff val="30573"/>
              <a:lumOff val="-112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1CC71-2C29-B84A-8DF6-AB32A3A67CA4}">
      <dsp:nvSpPr>
        <dsp:cNvPr id="0" name=""/>
        <dsp:cNvSpPr/>
      </dsp:nvSpPr>
      <dsp:spPr>
        <a:xfrm>
          <a:off x="280352" y="3362900"/>
          <a:ext cx="3924935" cy="531360"/>
        </a:xfrm>
        <a:prstGeom prst="roundRect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Label – Occupancy</a:t>
          </a:r>
        </a:p>
      </dsp:txBody>
      <dsp:txXfrm>
        <a:off x="306291" y="3388839"/>
        <a:ext cx="3873057" cy="479482"/>
      </dsp:txXfrm>
    </dsp:sp>
    <dsp:sp modelId="{2E08BAED-B9D8-6F4E-BF16-B3E59CEE1C04}">
      <dsp:nvSpPr>
        <dsp:cNvPr id="0" name=""/>
        <dsp:cNvSpPr/>
      </dsp:nvSpPr>
      <dsp:spPr>
        <a:xfrm>
          <a:off x="0" y="4445060"/>
          <a:ext cx="56070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CCAD3-913A-1945-ABE5-037249FA196D}">
      <dsp:nvSpPr>
        <dsp:cNvPr id="0" name=""/>
        <dsp:cNvSpPr/>
      </dsp:nvSpPr>
      <dsp:spPr>
        <a:xfrm>
          <a:off x="280352" y="4179380"/>
          <a:ext cx="3924935" cy="53136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Time stamped images collected and occupancy is annotated</a:t>
          </a:r>
        </a:p>
      </dsp:txBody>
      <dsp:txXfrm>
        <a:off x="306291" y="4205319"/>
        <a:ext cx="3873057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8C0CE-DD74-A745-AA3F-7BDFAA59CA89}">
      <dsp:nvSpPr>
        <dsp:cNvPr id="0" name=""/>
        <dsp:cNvSpPr/>
      </dsp:nvSpPr>
      <dsp:spPr>
        <a:xfrm>
          <a:off x="3231" y="15216"/>
          <a:ext cx="3150669" cy="7706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Pre-Processing</a:t>
          </a:r>
        </a:p>
      </dsp:txBody>
      <dsp:txXfrm>
        <a:off x="3231" y="15216"/>
        <a:ext cx="3150669" cy="770683"/>
      </dsp:txXfrm>
    </dsp:sp>
    <dsp:sp modelId="{90A01C06-CE5F-B346-8D7C-876C7E16D141}">
      <dsp:nvSpPr>
        <dsp:cNvPr id="0" name=""/>
        <dsp:cNvSpPr/>
      </dsp:nvSpPr>
      <dsp:spPr>
        <a:xfrm>
          <a:off x="3231" y="785900"/>
          <a:ext cx="3150669" cy="198720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Feature Engineering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Scaler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Label Encoder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Normalizer</a:t>
          </a:r>
        </a:p>
      </dsp:txBody>
      <dsp:txXfrm>
        <a:off x="3231" y="785900"/>
        <a:ext cx="3150669" cy="1987208"/>
      </dsp:txXfrm>
    </dsp:sp>
    <dsp:sp modelId="{D35D0E9E-5B97-DF4C-9D9D-E896180FD2A1}">
      <dsp:nvSpPr>
        <dsp:cNvPr id="0" name=""/>
        <dsp:cNvSpPr/>
      </dsp:nvSpPr>
      <dsp:spPr>
        <a:xfrm>
          <a:off x="3594994" y="15216"/>
          <a:ext cx="3150669" cy="7706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Modelling</a:t>
          </a:r>
        </a:p>
      </dsp:txBody>
      <dsp:txXfrm>
        <a:off x="3594994" y="15216"/>
        <a:ext cx="3150669" cy="770683"/>
      </dsp:txXfrm>
    </dsp:sp>
    <dsp:sp modelId="{E1C8A084-F154-6B43-97DE-0322656672D2}">
      <dsp:nvSpPr>
        <dsp:cNvPr id="0" name=""/>
        <dsp:cNvSpPr/>
      </dsp:nvSpPr>
      <dsp:spPr>
        <a:xfrm>
          <a:off x="3594994" y="785900"/>
          <a:ext cx="3150669" cy="198720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Decision Tree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Random Forest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SVM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Logistic Regression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KNN</a:t>
          </a:r>
        </a:p>
      </dsp:txBody>
      <dsp:txXfrm>
        <a:off x="3594994" y="785900"/>
        <a:ext cx="3150669" cy="1987208"/>
      </dsp:txXfrm>
    </dsp:sp>
    <dsp:sp modelId="{AFD908B7-DC96-6848-9735-D88E52D0DE36}">
      <dsp:nvSpPr>
        <dsp:cNvPr id="0" name=""/>
        <dsp:cNvSpPr/>
      </dsp:nvSpPr>
      <dsp:spPr>
        <a:xfrm>
          <a:off x="7186757" y="15216"/>
          <a:ext cx="3150669" cy="7706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Ensemble Learning and Model Enhancement</a:t>
          </a:r>
        </a:p>
      </dsp:txBody>
      <dsp:txXfrm>
        <a:off x="7186757" y="15216"/>
        <a:ext cx="3150669" cy="770683"/>
      </dsp:txXfrm>
    </dsp:sp>
    <dsp:sp modelId="{03EA9585-EF55-B14D-97D5-048FC5C4E994}">
      <dsp:nvSpPr>
        <dsp:cNvPr id="0" name=""/>
        <dsp:cNvSpPr/>
      </dsp:nvSpPr>
      <dsp:spPr>
        <a:xfrm>
          <a:off x="7186757" y="785900"/>
          <a:ext cx="3150669" cy="198720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XGBoost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AdaBoost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Blending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Hard Voting</a:t>
          </a:r>
        </a:p>
      </dsp:txBody>
      <dsp:txXfrm>
        <a:off x="7186757" y="785900"/>
        <a:ext cx="3150669" cy="1987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21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4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8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8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96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514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3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7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11/27/19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6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907D986-8816-4272-A432-0437A28A9828}" type="datetime1">
              <a:rPr lang="en-US" smtClean="0"/>
              <a:t>11/27/19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9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595D5-2C6A-834B-B902-9647F59EB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4D813-38B5-C04E-82AE-2AB220B2B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Occupancy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39ACD-C184-0F42-A61D-AAEF61639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Pat Junghenn</a:t>
            </a:r>
          </a:p>
          <a:p>
            <a:r>
              <a:rPr lang="en-US">
                <a:solidFill>
                  <a:srgbClr val="FFFFFF"/>
                </a:solidFill>
              </a:rPr>
              <a:t>Thomas Keeley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2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A3CC36C-210F-452E-B0C6-CAE94609D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D77E017-7BFF-4018-BF75-AF8C6DDF0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999B7-60F6-0A4B-BF1E-F8042618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25791"/>
            <a:ext cx="7729728" cy="1188720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/>
              <a:t>concept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170A290-99A1-4D76-8C41-7C43588E0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234096"/>
              </p:ext>
            </p:extLst>
          </p:nvPr>
        </p:nvGraphicFramePr>
        <p:xfrm>
          <a:off x="921592" y="941466"/>
          <a:ext cx="10340658" cy="2916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546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3D969-621F-5542-85FB-2C45AD0E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4284AB-E59A-42ED-8C97-F20C4E0492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04405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063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EA3CC36C-210F-452E-B0C6-CAE94609D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1">
            <a:extLst>
              <a:ext uri="{FF2B5EF4-FFF2-40B4-BE49-F238E27FC236}">
                <a16:creationId xmlns:a16="http://schemas.microsoft.com/office/drawing/2014/main" id="{FD77E017-7BFF-4018-BF75-AF8C6DDF0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3D969-621F-5542-85FB-2C45AD0E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25791"/>
            <a:ext cx="7729728" cy="1188720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process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D2FA88AE-11AF-4C29-ABB0-D0D4E82153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832299"/>
              </p:ext>
            </p:extLst>
          </p:nvPr>
        </p:nvGraphicFramePr>
        <p:xfrm>
          <a:off x="921592" y="941466"/>
          <a:ext cx="10340658" cy="2788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26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595D5-2C6A-834B-B902-9647F59EB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4D813-38B5-C04E-82AE-2AB220B2B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GUI presentation&gt;&gt;&gt;&gt;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39ACD-C184-0F42-A61D-AAEF6163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7203" y="4742837"/>
            <a:ext cx="6801612" cy="1239894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20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3D969-621F-5542-85FB-2C45AD0E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2C0B-0C49-9042-9352-386D7870D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bg1"/>
                </a:solidFill>
              </a:rPr>
              <a:t>Blending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Combines the predictions from two more models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Predictions made on subset of train data (validation)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These predictions are used as meta classifiers in final model (Logistic Regression)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KNN, Decision Tree, Random Forest, SVM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98.8% Accuracy</a:t>
            </a:r>
          </a:p>
          <a:p>
            <a:pPr lvl="2">
              <a:lnSpc>
                <a:spcPct val="90000"/>
              </a:lnSpc>
            </a:pPr>
            <a:endParaRPr lang="en-US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312E7-3A75-0D46-9CFD-64F617478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08" y="643467"/>
            <a:ext cx="3312267" cy="31658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E946EA-1AF9-0546-BF80-3BE69D7C5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385" y="3048707"/>
            <a:ext cx="4261351" cy="316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7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3D969-621F-5542-85FB-2C45AD0E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2C0B-0C49-9042-9352-386D7870D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Hard Voting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Majority vote of a collection of models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Estimators from each model are combined and voted on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Logistic Regression, KNN, Decision Tree, Random Forest, SVM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99.1.% Accuracy</a:t>
            </a:r>
          </a:p>
          <a:p>
            <a:pPr lvl="2"/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64555-1AE6-1644-BD42-1C66DC2ED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132" y="1784350"/>
            <a:ext cx="61214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3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3D969-621F-5542-85FB-2C45AD0E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occupancy detection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2C0B-0C49-9042-9352-386D7870D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 predictive power of environmental sensor variables</a:t>
            </a:r>
          </a:p>
          <a:p>
            <a:r>
              <a:rPr lang="en-US" dirty="0">
                <a:solidFill>
                  <a:schemeClr val="bg1"/>
                </a:solidFill>
              </a:rPr>
              <a:t>Unsurprisingly,  light feature was greatest contributor</a:t>
            </a:r>
          </a:p>
          <a:p>
            <a:r>
              <a:rPr lang="en-US" dirty="0">
                <a:solidFill>
                  <a:schemeClr val="bg1"/>
                </a:solidFill>
              </a:rPr>
              <a:t>Not a lot of room for improvement</a:t>
            </a:r>
          </a:p>
          <a:p>
            <a:r>
              <a:rPr lang="en-US" dirty="0">
                <a:solidFill>
                  <a:schemeClr val="bg1"/>
                </a:solidFill>
              </a:rPr>
              <a:t>More of a preference of balance between precision and recall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54A5D0-29DB-C34E-87F9-D28A3BB2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91555"/>
            <a:ext cx="4535837" cy="627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28465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229</Words>
  <Application>Microsoft Macintosh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Occupancy Detection</vt:lpstr>
      <vt:lpstr>concept</vt:lpstr>
      <vt:lpstr>data</vt:lpstr>
      <vt:lpstr>process</vt:lpstr>
      <vt:lpstr>GUI presentation&gt;&gt;&gt;&gt;</vt:lpstr>
      <vt:lpstr>Ensemble Learning</vt:lpstr>
      <vt:lpstr>Ensemble Learning</vt:lpstr>
      <vt:lpstr>Conclusion occupancy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Occupancy Detection</dc:title>
  <dc:creator>Keeley, Thomas</dc:creator>
  <cp:lastModifiedBy>Keeley, Thomas</cp:lastModifiedBy>
  <cp:revision>2</cp:revision>
  <dcterms:created xsi:type="dcterms:W3CDTF">2019-12-03T01:33:15Z</dcterms:created>
  <dcterms:modified xsi:type="dcterms:W3CDTF">2019-12-03T22:58:27Z</dcterms:modified>
</cp:coreProperties>
</file>