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4"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 name="Shape 46"/>
        <p:cNvGrpSpPr/>
        <p:nvPr/>
      </p:nvGrpSpPr>
      <p:grpSpPr>
        <a:xfrm>
          <a:off x="0" y="0"/>
          <a:ext cx="0" cy="0"/>
          <a:chOff x="0" y="0"/>
          <a:chExt cx="0" cy="0"/>
        </a:xfrm>
      </p:grpSpPr>
      <p:sp>
        <p:nvSpPr>
          <p:cNvPr id="47" name="Google Shape;47;p: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8" name="Google Shape;48;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g631c63246_15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631c63246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g635b1432f_4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635b1432f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g631c63246_15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631c63246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g63701f93b_1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63701f93b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g631c63246_12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631c63246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g631c63246_12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631c63246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631c63246_16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631c63246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g631c63246_1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631c63246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g631c63246_1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631c63246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Google Shape;172;g631c63246_18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631c63246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 name="Shape 52"/>
        <p:cNvGrpSpPr/>
        <p:nvPr/>
      </p:nvGrpSpPr>
      <p:grpSpPr>
        <a:xfrm>
          <a:off x="0" y="0"/>
          <a:ext cx="0" cy="0"/>
          <a:chOff x="0" y="0"/>
          <a:chExt cx="0" cy="0"/>
        </a:xfrm>
      </p:grpSpPr>
      <p:sp>
        <p:nvSpPr>
          <p:cNvPr id="53" name="Google Shape;53;g631c63246_04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g631c63246_0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Google Shape;178;g1ea770ce97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1ea770ce9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Google Shape;184;g1ea770ce97_1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1ea770ce97_1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Google Shape;190;g631d2531a_01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631d2531a_0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Google Shape;197;g1ea770ce97_10_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1ea770ce97_1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Google Shape;202;g11bbd77c77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11bbd77c7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 name="Shape 59"/>
        <p:cNvGrpSpPr/>
        <p:nvPr/>
      </p:nvGrpSpPr>
      <p:grpSpPr>
        <a:xfrm>
          <a:off x="0" y="0"/>
          <a:ext cx="0" cy="0"/>
          <a:chOff x="0" y="0"/>
          <a:chExt cx="0" cy="0"/>
        </a:xfrm>
      </p:grpSpPr>
      <p:sp>
        <p:nvSpPr>
          <p:cNvPr id="60" name="Google Shape;60;g631c63246_04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631c63246_0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Google Shape;67;g631c63246_11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631c63246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Google Shape;73;g631c63246_13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631c63246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Google Shape;79;g631c63246_13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631c63246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g631d2531a_0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631d2531a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631c63246_14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631c63246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7ab5a7bad_3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7ab5a7bad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rot="10800000">
            <a:off x="0" y="2985000"/>
            <a:ext cx="9144000" cy="2158500"/>
          </a:xfrm>
          <a:prstGeom prst="rect">
            <a:avLst/>
          </a:prstGeom>
          <a:solidFill>
            <a:schemeClr val="lt1"/>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11" name="Google Shape;11;p2"/>
          <p:cNvSpPr/>
          <p:nvPr/>
        </p:nvSpPr>
        <p:spPr>
          <a:xfrm>
            <a:off x="0" y="2393175"/>
            <a:ext cx="4617373" cy="590502"/>
          </a:xfrm>
          <a:custGeom>
            <a:rect b="b" l="l" r="r" t="t"/>
            <a:pathLst>
              <a:path extrusionOk="0" h="1108924" w="4617373">
                <a:moveTo>
                  <a:pt x="1199" y="1108924"/>
                </a:moveTo>
                <a:lnTo>
                  <a:pt x="4617373" y="1108924"/>
                </a:lnTo>
                <a:lnTo>
                  <a:pt x="0" y="0"/>
                </a:lnTo>
                <a:cubicBezTo>
                  <a:pt x="400" y="369641"/>
                  <a:pt x="799" y="739283"/>
                  <a:pt x="1199" y="1108924"/>
                </a:cubicBezTo>
                <a:close/>
              </a:path>
            </a:pathLst>
          </a:custGeom>
          <a:solidFill>
            <a:srgbClr val="FFFFFF">
              <a:alpha val="6666"/>
            </a:srgbClr>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12" name="Google Shape;12;p2"/>
          <p:cNvSpPr/>
          <p:nvPr/>
        </p:nvSpPr>
        <p:spPr>
          <a:xfrm flipH="1" rot="10800000">
            <a:off x="0" y="2983958"/>
            <a:ext cx="4617373" cy="571096"/>
          </a:xfrm>
          <a:custGeom>
            <a:rect b="b" l="l" r="r" t="t"/>
            <a:pathLst>
              <a:path extrusionOk="0" h="1108924" w="4617373">
                <a:moveTo>
                  <a:pt x="1199" y="1108924"/>
                </a:moveTo>
                <a:lnTo>
                  <a:pt x="4617373" y="1108924"/>
                </a:lnTo>
                <a:lnTo>
                  <a:pt x="0" y="0"/>
                </a:lnTo>
                <a:cubicBezTo>
                  <a:pt x="400" y="369641"/>
                  <a:pt x="799" y="739283"/>
                  <a:pt x="1199" y="1108924"/>
                </a:cubicBezTo>
                <a:close/>
              </a:path>
            </a:pathLst>
          </a:custGeom>
          <a:solidFill>
            <a:schemeClr val="dk1">
              <a:alpha val="7843"/>
            </a:schemeClr>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13" name="Google Shape;13;p2"/>
          <p:cNvSpPr txBox="1"/>
          <p:nvPr>
            <p:ph type="ctrTitle"/>
          </p:nvPr>
        </p:nvSpPr>
        <p:spPr>
          <a:xfrm>
            <a:off x="685800" y="1746893"/>
            <a:ext cx="7772400" cy="1238100"/>
          </a:xfrm>
          <a:prstGeom prst="rect">
            <a:avLst/>
          </a:prstGeom>
        </p:spPr>
        <p:txBody>
          <a:bodyPr anchorCtr="0" anchor="b" bIns="91425" lIns="91425" spcFirstLastPara="1" rIns="91425" wrap="square" tIns="91425"/>
          <a:lstStyle>
            <a:lvl1pPr lvl="0" algn="ctr">
              <a:spcBef>
                <a:spcPts val="0"/>
              </a:spcBef>
              <a:spcAft>
                <a:spcPts val="0"/>
              </a:spcAft>
              <a:buSzPts val="4800"/>
              <a:buNone/>
              <a:defRPr/>
            </a:lvl1pPr>
            <a:lvl2pPr lvl="1" algn="ctr">
              <a:spcBef>
                <a:spcPts val="0"/>
              </a:spcBef>
              <a:spcAft>
                <a:spcPts val="0"/>
              </a:spcAft>
              <a:buSzPts val="4800"/>
              <a:buNone/>
              <a:defRPr/>
            </a:lvl2pPr>
            <a:lvl3pPr lvl="2" algn="ctr">
              <a:spcBef>
                <a:spcPts val="0"/>
              </a:spcBef>
              <a:spcAft>
                <a:spcPts val="0"/>
              </a:spcAft>
              <a:buSzPts val="4800"/>
              <a:buNone/>
              <a:defRPr/>
            </a:lvl3pPr>
            <a:lvl4pPr lvl="3" algn="ctr">
              <a:spcBef>
                <a:spcPts val="0"/>
              </a:spcBef>
              <a:spcAft>
                <a:spcPts val="0"/>
              </a:spcAft>
              <a:buSzPts val="4800"/>
              <a:buNone/>
              <a:defRPr/>
            </a:lvl4pPr>
            <a:lvl5pPr lvl="4" algn="ctr">
              <a:spcBef>
                <a:spcPts val="0"/>
              </a:spcBef>
              <a:spcAft>
                <a:spcPts val="0"/>
              </a:spcAft>
              <a:buSzPts val="4800"/>
              <a:buNone/>
              <a:defRPr/>
            </a:lvl5pPr>
            <a:lvl6pPr lvl="5" algn="ctr">
              <a:spcBef>
                <a:spcPts val="0"/>
              </a:spcBef>
              <a:spcAft>
                <a:spcPts val="0"/>
              </a:spcAft>
              <a:buSzPts val="4800"/>
              <a:buNone/>
              <a:defRPr/>
            </a:lvl6pPr>
            <a:lvl7pPr lvl="6" algn="ctr">
              <a:spcBef>
                <a:spcPts val="0"/>
              </a:spcBef>
              <a:spcAft>
                <a:spcPts val="0"/>
              </a:spcAft>
              <a:buSzPts val="4800"/>
              <a:buNone/>
              <a:defRPr/>
            </a:lvl7pPr>
            <a:lvl8pPr lvl="7" algn="ctr">
              <a:spcBef>
                <a:spcPts val="0"/>
              </a:spcBef>
              <a:spcAft>
                <a:spcPts val="0"/>
              </a:spcAft>
              <a:buSzPts val="4800"/>
              <a:buNone/>
              <a:defRPr/>
            </a:lvl8pPr>
            <a:lvl9pPr lvl="8" algn="ctr">
              <a:spcBef>
                <a:spcPts val="0"/>
              </a:spcBef>
              <a:spcAft>
                <a:spcPts val="0"/>
              </a:spcAft>
              <a:buSzPts val="4800"/>
              <a:buNone/>
              <a:defRPr/>
            </a:lvl9pPr>
          </a:lstStyle>
          <a:p/>
        </p:txBody>
      </p:sp>
      <p:sp>
        <p:nvSpPr>
          <p:cNvPr id="14" name="Google Shape;14;p2"/>
          <p:cNvSpPr txBox="1"/>
          <p:nvPr>
            <p:ph idx="1" type="subTitle"/>
          </p:nvPr>
        </p:nvSpPr>
        <p:spPr>
          <a:xfrm>
            <a:off x="685800" y="3093357"/>
            <a:ext cx="7772400" cy="666600"/>
          </a:xfrm>
          <a:prstGeom prst="rect">
            <a:avLst/>
          </a:prstGeom>
        </p:spPr>
        <p:txBody>
          <a:bodyPr anchorCtr="0" anchor="t" bIns="91425" lIns="91425" spcFirstLastPara="1" rIns="91425" wrap="square" tIns="91425"/>
          <a:lstStyle>
            <a:lvl1pPr lvl="0" algn="ctr">
              <a:spcBef>
                <a:spcPts val="0"/>
              </a:spcBef>
              <a:spcAft>
                <a:spcPts val="0"/>
              </a:spcAft>
              <a:buClr>
                <a:schemeClr val="dk2"/>
              </a:buClr>
              <a:buSzPts val="2400"/>
              <a:buNone/>
              <a:defRPr i="1" sz="2400">
                <a:solidFill>
                  <a:schemeClr val="dk2"/>
                </a:solidFill>
              </a:defRPr>
            </a:lvl1pPr>
            <a:lvl2pPr lvl="1" algn="ctr">
              <a:spcBef>
                <a:spcPts val="0"/>
              </a:spcBef>
              <a:spcAft>
                <a:spcPts val="0"/>
              </a:spcAft>
              <a:buClr>
                <a:schemeClr val="dk2"/>
              </a:buClr>
              <a:buSzPts val="2400"/>
              <a:buNone/>
              <a:defRPr i="1">
                <a:solidFill>
                  <a:schemeClr val="dk2"/>
                </a:solidFill>
              </a:defRPr>
            </a:lvl2pPr>
            <a:lvl3pPr lvl="2" algn="ctr">
              <a:spcBef>
                <a:spcPts val="0"/>
              </a:spcBef>
              <a:spcAft>
                <a:spcPts val="0"/>
              </a:spcAft>
              <a:buClr>
                <a:schemeClr val="dk2"/>
              </a:buClr>
              <a:buSzPts val="2400"/>
              <a:buNone/>
              <a:defRPr i="1">
                <a:solidFill>
                  <a:schemeClr val="dk2"/>
                </a:solidFill>
              </a:defRPr>
            </a:lvl3pPr>
            <a:lvl4pPr lvl="3" algn="ctr">
              <a:spcBef>
                <a:spcPts val="0"/>
              </a:spcBef>
              <a:spcAft>
                <a:spcPts val="0"/>
              </a:spcAft>
              <a:buClr>
                <a:schemeClr val="dk2"/>
              </a:buClr>
              <a:buSzPts val="2400"/>
              <a:buNone/>
              <a:defRPr i="1" sz="2400">
                <a:solidFill>
                  <a:schemeClr val="dk2"/>
                </a:solidFill>
              </a:defRPr>
            </a:lvl4pPr>
            <a:lvl5pPr lvl="4" algn="ctr">
              <a:spcBef>
                <a:spcPts val="0"/>
              </a:spcBef>
              <a:spcAft>
                <a:spcPts val="0"/>
              </a:spcAft>
              <a:buClr>
                <a:schemeClr val="dk2"/>
              </a:buClr>
              <a:buSzPts val="2400"/>
              <a:buNone/>
              <a:defRPr i="1" sz="2400">
                <a:solidFill>
                  <a:schemeClr val="dk2"/>
                </a:solidFill>
              </a:defRPr>
            </a:lvl5pPr>
            <a:lvl6pPr lvl="5" algn="ctr">
              <a:spcBef>
                <a:spcPts val="0"/>
              </a:spcBef>
              <a:spcAft>
                <a:spcPts val="0"/>
              </a:spcAft>
              <a:buClr>
                <a:schemeClr val="dk2"/>
              </a:buClr>
              <a:buSzPts val="2400"/>
              <a:buNone/>
              <a:defRPr i="1" sz="2400">
                <a:solidFill>
                  <a:schemeClr val="dk2"/>
                </a:solidFill>
              </a:defRPr>
            </a:lvl6pPr>
            <a:lvl7pPr lvl="6" algn="ctr">
              <a:spcBef>
                <a:spcPts val="0"/>
              </a:spcBef>
              <a:spcAft>
                <a:spcPts val="0"/>
              </a:spcAft>
              <a:buClr>
                <a:schemeClr val="dk2"/>
              </a:buClr>
              <a:buSzPts val="2400"/>
              <a:buNone/>
              <a:defRPr i="1" sz="2400">
                <a:solidFill>
                  <a:schemeClr val="dk2"/>
                </a:solidFill>
              </a:defRPr>
            </a:lvl7pPr>
            <a:lvl8pPr lvl="7" algn="ctr">
              <a:spcBef>
                <a:spcPts val="0"/>
              </a:spcBef>
              <a:spcAft>
                <a:spcPts val="0"/>
              </a:spcAft>
              <a:buClr>
                <a:schemeClr val="dk2"/>
              </a:buClr>
              <a:buSzPts val="2400"/>
              <a:buNone/>
              <a:defRPr i="1" sz="2400">
                <a:solidFill>
                  <a:schemeClr val="dk2"/>
                </a:solidFill>
              </a:defRPr>
            </a:lvl8pPr>
            <a:lvl9pPr lvl="8" algn="ctr">
              <a:spcBef>
                <a:spcPts val="0"/>
              </a:spcBef>
              <a:spcAft>
                <a:spcPts val="0"/>
              </a:spcAft>
              <a:buClr>
                <a:schemeClr val="dk2"/>
              </a:buClr>
              <a:buSzPts val="2400"/>
              <a:buNone/>
              <a:defRPr i="1" sz="2400">
                <a:solidFill>
                  <a:schemeClr val="dk2"/>
                </a:solidFill>
              </a:defRPr>
            </a:lvl9pPr>
          </a:lstStyle>
          <a:p/>
        </p:txBody>
      </p:sp>
      <p:sp>
        <p:nvSpPr>
          <p:cNvPr id="15" name="Google Shape;15;p2"/>
          <p:cNvSpPr txBox="1"/>
          <p:nvPr>
            <p:ph idx="12" type="sldNum"/>
          </p:nvPr>
        </p:nvSpPr>
        <p:spPr>
          <a:xfrm>
            <a:off x="8556791" y="4749851"/>
            <a:ext cx="548700" cy="393600"/>
          </a:xfrm>
          <a:prstGeom prst="rect">
            <a:avLst/>
          </a:prstGeom>
        </p:spPr>
        <p:txBody>
          <a:bodyPr anchorCtr="0" anchor="ctr" bIns="91425" lIns="91425" spcFirstLastPara="1" rIns="91425" wrap="square" tIns="91425">
            <a:noAutofit/>
          </a:bodyPr>
          <a:lstStyle>
            <a:lvl1pPr lvl="0">
              <a:buNone/>
              <a:defRPr>
                <a:solidFill>
                  <a:schemeClr val="dk1"/>
                </a:solidFill>
              </a:defRPr>
            </a:lvl1pPr>
            <a:lvl2pPr lvl="1">
              <a:buNone/>
              <a:defRPr>
                <a:solidFill>
                  <a:schemeClr val="dk1"/>
                </a:solidFill>
              </a:defRPr>
            </a:lvl2pPr>
            <a:lvl3pPr lvl="2">
              <a:buNone/>
              <a:defRPr>
                <a:solidFill>
                  <a:schemeClr val="dk1"/>
                </a:solidFill>
              </a:defRPr>
            </a:lvl3pPr>
            <a:lvl4pPr lvl="3">
              <a:buNone/>
              <a:defRPr>
                <a:solidFill>
                  <a:schemeClr val="dk1"/>
                </a:solidFill>
              </a:defRPr>
            </a:lvl4pPr>
            <a:lvl5pPr lvl="4">
              <a:buNone/>
              <a:defRPr>
                <a:solidFill>
                  <a:schemeClr val="dk1"/>
                </a:solidFill>
              </a:defRPr>
            </a:lvl5pPr>
            <a:lvl6pPr lvl="5">
              <a:buNone/>
              <a:defRPr>
                <a:solidFill>
                  <a:schemeClr val="dk1"/>
                </a:solidFill>
              </a:defRPr>
            </a:lvl6pPr>
            <a:lvl7pPr lvl="6">
              <a:buNone/>
              <a:defRPr>
                <a:solidFill>
                  <a:schemeClr val="dk1"/>
                </a:solidFill>
              </a:defRPr>
            </a:lvl7pPr>
            <a:lvl8pPr lvl="7">
              <a:buNone/>
              <a:defRPr>
                <a:solidFill>
                  <a:schemeClr val="dk1"/>
                </a:solidFill>
              </a:defRPr>
            </a:lvl8pPr>
            <a:lvl9pPr lvl="8">
              <a:buNone/>
              <a:defRPr>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3"/>
          <p:cNvSpPr/>
          <p:nvPr/>
        </p:nvSpPr>
        <p:spPr>
          <a:xfrm flipH="1" rot="10800000">
            <a:off x="0" y="1163100"/>
            <a:ext cx="9144000" cy="3980400"/>
          </a:xfrm>
          <a:prstGeom prst="rect">
            <a:avLst/>
          </a:prstGeom>
          <a:solidFill>
            <a:schemeClr val="lt1"/>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18" name="Google Shape;18;p3"/>
          <p:cNvSpPr/>
          <p:nvPr/>
        </p:nvSpPr>
        <p:spPr>
          <a:xfrm flipH="1">
            <a:off x="4526627" y="571349"/>
            <a:ext cx="4617373" cy="590502"/>
          </a:xfrm>
          <a:custGeom>
            <a:rect b="b" l="l" r="r" t="t"/>
            <a:pathLst>
              <a:path extrusionOk="0" h="1108924" w="4617373">
                <a:moveTo>
                  <a:pt x="1199" y="1108924"/>
                </a:moveTo>
                <a:lnTo>
                  <a:pt x="4617373" y="1108924"/>
                </a:lnTo>
                <a:lnTo>
                  <a:pt x="0" y="0"/>
                </a:lnTo>
                <a:cubicBezTo>
                  <a:pt x="400" y="369641"/>
                  <a:pt x="799" y="739283"/>
                  <a:pt x="1199" y="1108924"/>
                </a:cubicBezTo>
                <a:close/>
              </a:path>
            </a:pathLst>
          </a:custGeom>
          <a:solidFill>
            <a:srgbClr val="FFFFFF">
              <a:alpha val="6666"/>
            </a:srgbClr>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19" name="Google Shape;19;p3"/>
          <p:cNvSpPr/>
          <p:nvPr/>
        </p:nvSpPr>
        <p:spPr>
          <a:xfrm rot="10800000">
            <a:off x="4526627" y="1162132"/>
            <a:ext cx="4617373" cy="571096"/>
          </a:xfrm>
          <a:custGeom>
            <a:rect b="b" l="l" r="r" t="t"/>
            <a:pathLst>
              <a:path extrusionOk="0" h="1108924" w="4617373">
                <a:moveTo>
                  <a:pt x="1199" y="1108924"/>
                </a:moveTo>
                <a:lnTo>
                  <a:pt x="4617373" y="1108924"/>
                </a:lnTo>
                <a:lnTo>
                  <a:pt x="0" y="0"/>
                </a:lnTo>
                <a:cubicBezTo>
                  <a:pt x="400" y="369641"/>
                  <a:pt x="799" y="739283"/>
                  <a:pt x="1199" y="1108924"/>
                </a:cubicBezTo>
                <a:close/>
              </a:path>
            </a:pathLst>
          </a:custGeom>
          <a:solidFill>
            <a:schemeClr val="dk1">
              <a:alpha val="7843"/>
            </a:schemeClr>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20" name="Google Shape;20;p3"/>
          <p:cNvSpPr txBox="1"/>
          <p:nvPr>
            <p:ph type="title"/>
          </p:nvPr>
        </p:nvSpPr>
        <p:spPr>
          <a:xfrm>
            <a:off x="457200" y="205978"/>
            <a:ext cx="8229600" cy="857400"/>
          </a:xfrm>
          <a:prstGeom prst="rect">
            <a:avLst/>
          </a:prstGeom>
        </p:spPr>
        <p:txBody>
          <a:bodyPr anchorCtr="0" anchor="ctr" bIns="91425" lIns="91425" spcFirstLastPara="1" rIns="91425" wrap="square" tIns="91425"/>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p:txBody>
      </p:sp>
      <p:sp>
        <p:nvSpPr>
          <p:cNvPr id="21" name="Google Shape;21;p3"/>
          <p:cNvSpPr txBox="1"/>
          <p:nvPr>
            <p:ph idx="1" type="body"/>
          </p:nvPr>
        </p:nvSpPr>
        <p:spPr>
          <a:xfrm>
            <a:off x="457200" y="1200150"/>
            <a:ext cx="8229600" cy="3725700"/>
          </a:xfrm>
          <a:prstGeom prst="rect">
            <a:avLst/>
          </a:prstGeom>
        </p:spPr>
        <p:txBody>
          <a:bodyPr anchorCtr="0" anchor="t" bIns="91425" lIns="91425" spcFirstLastPara="1" rIns="91425" wrap="square" tIns="91425"/>
          <a:lstStyle>
            <a:lvl1pPr indent="-419100" lvl="0" marL="457200">
              <a:spcBef>
                <a:spcPts val="600"/>
              </a:spcBef>
              <a:spcAft>
                <a:spcPts val="0"/>
              </a:spcAft>
              <a:buSzPts val="30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22" name="Google Shape;22;p3"/>
          <p:cNvSpPr txBox="1"/>
          <p:nvPr>
            <p:ph idx="12" type="sldNum"/>
          </p:nvPr>
        </p:nvSpPr>
        <p:spPr>
          <a:xfrm>
            <a:off x="8556791" y="4749851"/>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3" name="Shape 23"/>
        <p:cNvGrpSpPr/>
        <p:nvPr/>
      </p:nvGrpSpPr>
      <p:grpSpPr>
        <a:xfrm>
          <a:off x="0" y="0"/>
          <a:ext cx="0" cy="0"/>
          <a:chOff x="0" y="0"/>
          <a:chExt cx="0" cy="0"/>
        </a:xfrm>
      </p:grpSpPr>
      <p:sp>
        <p:nvSpPr>
          <p:cNvPr id="24" name="Google Shape;24;p4"/>
          <p:cNvSpPr/>
          <p:nvPr/>
        </p:nvSpPr>
        <p:spPr>
          <a:xfrm flipH="1" rot="10800000">
            <a:off x="0" y="1163100"/>
            <a:ext cx="9144000" cy="3980400"/>
          </a:xfrm>
          <a:prstGeom prst="rect">
            <a:avLst/>
          </a:prstGeom>
          <a:solidFill>
            <a:schemeClr val="lt1"/>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25" name="Google Shape;25;p4"/>
          <p:cNvSpPr/>
          <p:nvPr/>
        </p:nvSpPr>
        <p:spPr>
          <a:xfrm rot="10800000">
            <a:off x="4526627" y="1162132"/>
            <a:ext cx="4617373" cy="571096"/>
          </a:xfrm>
          <a:custGeom>
            <a:rect b="b" l="l" r="r" t="t"/>
            <a:pathLst>
              <a:path extrusionOk="0" h="1108924" w="4617373">
                <a:moveTo>
                  <a:pt x="1199" y="1108924"/>
                </a:moveTo>
                <a:lnTo>
                  <a:pt x="4617373" y="1108924"/>
                </a:lnTo>
                <a:lnTo>
                  <a:pt x="0" y="0"/>
                </a:lnTo>
                <a:cubicBezTo>
                  <a:pt x="400" y="369641"/>
                  <a:pt x="799" y="739283"/>
                  <a:pt x="1199" y="1108924"/>
                </a:cubicBezTo>
                <a:close/>
              </a:path>
            </a:pathLst>
          </a:custGeom>
          <a:solidFill>
            <a:schemeClr val="dk1">
              <a:alpha val="7843"/>
            </a:schemeClr>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26" name="Google Shape;26;p4"/>
          <p:cNvSpPr txBox="1"/>
          <p:nvPr>
            <p:ph type="title"/>
          </p:nvPr>
        </p:nvSpPr>
        <p:spPr>
          <a:xfrm>
            <a:off x="457200" y="205978"/>
            <a:ext cx="8229600" cy="857400"/>
          </a:xfrm>
          <a:prstGeom prst="rect">
            <a:avLst/>
          </a:prstGeom>
        </p:spPr>
        <p:txBody>
          <a:bodyPr anchorCtr="0" anchor="ctr" bIns="91425" lIns="91425" spcFirstLastPara="1" rIns="91425" wrap="square" tIns="91425"/>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p:txBody>
      </p:sp>
      <p:sp>
        <p:nvSpPr>
          <p:cNvPr id="27" name="Google Shape;27;p4"/>
          <p:cNvSpPr txBox="1"/>
          <p:nvPr>
            <p:ph idx="1" type="body"/>
          </p:nvPr>
        </p:nvSpPr>
        <p:spPr>
          <a:xfrm>
            <a:off x="457200" y="1200150"/>
            <a:ext cx="3994500" cy="3725700"/>
          </a:xfrm>
          <a:prstGeom prst="rect">
            <a:avLst/>
          </a:prstGeom>
        </p:spPr>
        <p:txBody>
          <a:bodyPr anchorCtr="0" anchor="t" bIns="91425" lIns="91425" spcFirstLastPara="1" rIns="91425" wrap="square" tIns="91425"/>
          <a:lstStyle>
            <a:lvl1pPr indent="-419100" lvl="0" marL="457200">
              <a:spcBef>
                <a:spcPts val="600"/>
              </a:spcBef>
              <a:spcAft>
                <a:spcPts val="0"/>
              </a:spcAft>
              <a:buSzPts val="30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28" name="Google Shape;28;p4"/>
          <p:cNvSpPr/>
          <p:nvPr/>
        </p:nvSpPr>
        <p:spPr>
          <a:xfrm flipH="1">
            <a:off x="4526627" y="571349"/>
            <a:ext cx="4617373" cy="590502"/>
          </a:xfrm>
          <a:custGeom>
            <a:rect b="b" l="l" r="r" t="t"/>
            <a:pathLst>
              <a:path extrusionOk="0" h="1108924" w="4617373">
                <a:moveTo>
                  <a:pt x="1199" y="1108924"/>
                </a:moveTo>
                <a:lnTo>
                  <a:pt x="4617373" y="1108924"/>
                </a:lnTo>
                <a:lnTo>
                  <a:pt x="0" y="0"/>
                </a:lnTo>
                <a:cubicBezTo>
                  <a:pt x="400" y="369641"/>
                  <a:pt x="799" y="739283"/>
                  <a:pt x="1199" y="1108924"/>
                </a:cubicBezTo>
                <a:close/>
              </a:path>
            </a:pathLst>
          </a:custGeom>
          <a:solidFill>
            <a:srgbClr val="FFFFFF">
              <a:alpha val="6666"/>
            </a:srgbClr>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29" name="Google Shape;29;p4"/>
          <p:cNvSpPr txBox="1"/>
          <p:nvPr>
            <p:ph idx="2" type="body"/>
          </p:nvPr>
        </p:nvSpPr>
        <p:spPr>
          <a:xfrm>
            <a:off x="4692274" y="1200150"/>
            <a:ext cx="3994500" cy="3725700"/>
          </a:xfrm>
          <a:prstGeom prst="rect">
            <a:avLst/>
          </a:prstGeom>
        </p:spPr>
        <p:txBody>
          <a:bodyPr anchorCtr="0" anchor="t" bIns="91425" lIns="91425" spcFirstLastPara="1" rIns="91425" wrap="square" tIns="91425"/>
          <a:lstStyle>
            <a:lvl1pPr indent="-419100" lvl="0" marL="457200">
              <a:spcBef>
                <a:spcPts val="600"/>
              </a:spcBef>
              <a:spcAft>
                <a:spcPts val="0"/>
              </a:spcAft>
              <a:buSzPts val="30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30" name="Google Shape;30;p4"/>
          <p:cNvSpPr txBox="1"/>
          <p:nvPr>
            <p:ph idx="12" type="sldNum"/>
          </p:nvPr>
        </p:nvSpPr>
        <p:spPr>
          <a:xfrm>
            <a:off x="8556791" y="4749851"/>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1" name="Shape 31"/>
        <p:cNvGrpSpPr/>
        <p:nvPr/>
      </p:nvGrpSpPr>
      <p:grpSpPr>
        <a:xfrm>
          <a:off x="0" y="0"/>
          <a:ext cx="0" cy="0"/>
          <a:chOff x="0" y="0"/>
          <a:chExt cx="0" cy="0"/>
        </a:xfrm>
      </p:grpSpPr>
      <p:sp>
        <p:nvSpPr>
          <p:cNvPr id="32" name="Google Shape;32;p5"/>
          <p:cNvSpPr/>
          <p:nvPr/>
        </p:nvSpPr>
        <p:spPr>
          <a:xfrm flipH="1" rot="10800000">
            <a:off x="0" y="1163100"/>
            <a:ext cx="9144000" cy="3980400"/>
          </a:xfrm>
          <a:prstGeom prst="rect">
            <a:avLst/>
          </a:prstGeom>
          <a:solidFill>
            <a:schemeClr val="lt1"/>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33" name="Google Shape;33;p5"/>
          <p:cNvSpPr/>
          <p:nvPr/>
        </p:nvSpPr>
        <p:spPr>
          <a:xfrm flipH="1">
            <a:off x="4526627" y="571349"/>
            <a:ext cx="4617373" cy="590502"/>
          </a:xfrm>
          <a:custGeom>
            <a:rect b="b" l="l" r="r" t="t"/>
            <a:pathLst>
              <a:path extrusionOk="0" h="1108924" w="4617373">
                <a:moveTo>
                  <a:pt x="1199" y="1108924"/>
                </a:moveTo>
                <a:lnTo>
                  <a:pt x="4617373" y="1108924"/>
                </a:lnTo>
                <a:lnTo>
                  <a:pt x="0" y="0"/>
                </a:lnTo>
                <a:cubicBezTo>
                  <a:pt x="400" y="369641"/>
                  <a:pt x="799" y="739283"/>
                  <a:pt x="1199" y="1108924"/>
                </a:cubicBezTo>
                <a:close/>
              </a:path>
            </a:pathLst>
          </a:custGeom>
          <a:solidFill>
            <a:srgbClr val="FFFFFF">
              <a:alpha val="6666"/>
            </a:srgbClr>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34" name="Google Shape;34;p5"/>
          <p:cNvSpPr txBox="1"/>
          <p:nvPr>
            <p:ph type="title"/>
          </p:nvPr>
        </p:nvSpPr>
        <p:spPr>
          <a:xfrm>
            <a:off x="457200" y="205978"/>
            <a:ext cx="8229600" cy="857400"/>
          </a:xfrm>
          <a:prstGeom prst="rect">
            <a:avLst/>
          </a:prstGeom>
        </p:spPr>
        <p:txBody>
          <a:bodyPr anchorCtr="0" anchor="ctr" bIns="91425" lIns="91425" spcFirstLastPara="1" rIns="91425" wrap="square" tIns="91425"/>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p:txBody>
      </p:sp>
      <p:sp>
        <p:nvSpPr>
          <p:cNvPr id="35" name="Google Shape;35;p5"/>
          <p:cNvSpPr/>
          <p:nvPr/>
        </p:nvSpPr>
        <p:spPr>
          <a:xfrm rot="10800000">
            <a:off x="4526627" y="1162132"/>
            <a:ext cx="4617373" cy="571096"/>
          </a:xfrm>
          <a:custGeom>
            <a:rect b="b" l="l" r="r" t="t"/>
            <a:pathLst>
              <a:path extrusionOk="0" h="1108924" w="4617373">
                <a:moveTo>
                  <a:pt x="1199" y="1108924"/>
                </a:moveTo>
                <a:lnTo>
                  <a:pt x="4617373" y="1108924"/>
                </a:lnTo>
                <a:lnTo>
                  <a:pt x="0" y="0"/>
                </a:lnTo>
                <a:cubicBezTo>
                  <a:pt x="400" y="369641"/>
                  <a:pt x="799" y="739283"/>
                  <a:pt x="1199" y="1108924"/>
                </a:cubicBezTo>
                <a:close/>
              </a:path>
            </a:pathLst>
          </a:custGeom>
          <a:solidFill>
            <a:schemeClr val="dk1">
              <a:alpha val="7843"/>
            </a:schemeClr>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36" name="Google Shape;36;p5"/>
          <p:cNvSpPr txBox="1"/>
          <p:nvPr>
            <p:ph idx="12" type="sldNum"/>
          </p:nvPr>
        </p:nvSpPr>
        <p:spPr>
          <a:xfrm>
            <a:off x="8556791" y="4749851"/>
            <a:ext cx="548700" cy="393600"/>
          </a:xfrm>
          <a:prstGeom prst="rect">
            <a:avLst/>
          </a:prstGeom>
        </p:spPr>
        <p:txBody>
          <a:bodyPr anchorCtr="0" anchor="ctr" bIns="91425" lIns="91425" spcFirstLastPara="1" rIns="91425" wrap="square" tIns="91425">
            <a:noAutofit/>
          </a:bodyPr>
          <a:lstStyle>
            <a:lvl1pPr lvl="0">
              <a:buNone/>
              <a:defRPr>
                <a:solidFill>
                  <a:schemeClr val="dk1"/>
                </a:solidFill>
              </a:defRPr>
            </a:lvl1pPr>
            <a:lvl2pPr lvl="1">
              <a:buNone/>
              <a:defRPr>
                <a:solidFill>
                  <a:schemeClr val="dk1"/>
                </a:solidFill>
              </a:defRPr>
            </a:lvl2pPr>
            <a:lvl3pPr lvl="2">
              <a:buNone/>
              <a:defRPr>
                <a:solidFill>
                  <a:schemeClr val="dk1"/>
                </a:solidFill>
              </a:defRPr>
            </a:lvl3pPr>
            <a:lvl4pPr lvl="3">
              <a:buNone/>
              <a:defRPr>
                <a:solidFill>
                  <a:schemeClr val="dk1"/>
                </a:solidFill>
              </a:defRPr>
            </a:lvl4pPr>
            <a:lvl5pPr lvl="4">
              <a:buNone/>
              <a:defRPr>
                <a:solidFill>
                  <a:schemeClr val="dk1"/>
                </a:solidFill>
              </a:defRPr>
            </a:lvl5pPr>
            <a:lvl6pPr lvl="5">
              <a:buNone/>
              <a:defRPr>
                <a:solidFill>
                  <a:schemeClr val="dk1"/>
                </a:solidFill>
              </a:defRPr>
            </a:lvl6pPr>
            <a:lvl7pPr lvl="6">
              <a:buNone/>
              <a:defRPr>
                <a:solidFill>
                  <a:schemeClr val="dk1"/>
                </a:solidFill>
              </a:defRPr>
            </a:lvl7pPr>
            <a:lvl8pPr lvl="7">
              <a:buNone/>
              <a:defRPr>
                <a:solidFill>
                  <a:schemeClr val="dk1"/>
                </a:solidFill>
              </a:defRPr>
            </a:lvl8pPr>
            <a:lvl9pPr lvl="8">
              <a:buNone/>
              <a:defRPr>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37" name="Shape 37"/>
        <p:cNvGrpSpPr/>
        <p:nvPr/>
      </p:nvGrpSpPr>
      <p:grpSpPr>
        <a:xfrm>
          <a:off x="0" y="0"/>
          <a:ext cx="0" cy="0"/>
          <a:chOff x="0" y="0"/>
          <a:chExt cx="0" cy="0"/>
        </a:xfrm>
      </p:grpSpPr>
      <p:sp>
        <p:nvSpPr>
          <p:cNvPr id="38" name="Google Shape;38;p6"/>
          <p:cNvSpPr/>
          <p:nvPr/>
        </p:nvSpPr>
        <p:spPr>
          <a:xfrm flipH="1" rot="10800000">
            <a:off x="0" y="4412700"/>
            <a:ext cx="9144000" cy="730800"/>
          </a:xfrm>
          <a:prstGeom prst="rect">
            <a:avLst/>
          </a:prstGeom>
          <a:solidFill>
            <a:schemeClr val="lt1"/>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39" name="Google Shape;39;p6"/>
          <p:cNvSpPr/>
          <p:nvPr/>
        </p:nvSpPr>
        <p:spPr>
          <a:xfrm flipH="1">
            <a:off x="4526627" y="3820834"/>
            <a:ext cx="4617373" cy="590502"/>
          </a:xfrm>
          <a:custGeom>
            <a:rect b="b" l="l" r="r" t="t"/>
            <a:pathLst>
              <a:path extrusionOk="0" h="1108924" w="4617373">
                <a:moveTo>
                  <a:pt x="1199" y="1108924"/>
                </a:moveTo>
                <a:lnTo>
                  <a:pt x="4617373" y="1108924"/>
                </a:lnTo>
                <a:lnTo>
                  <a:pt x="0" y="0"/>
                </a:lnTo>
                <a:cubicBezTo>
                  <a:pt x="400" y="369641"/>
                  <a:pt x="799" y="739283"/>
                  <a:pt x="1199" y="1108924"/>
                </a:cubicBezTo>
                <a:close/>
              </a:path>
            </a:pathLst>
          </a:custGeom>
          <a:solidFill>
            <a:srgbClr val="FFFFFF">
              <a:alpha val="6666"/>
            </a:srgbClr>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40" name="Google Shape;40;p6"/>
          <p:cNvSpPr/>
          <p:nvPr/>
        </p:nvSpPr>
        <p:spPr>
          <a:xfrm rot="10800000">
            <a:off x="4526627" y="4411618"/>
            <a:ext cx="4617373" cy="571096"/>
          </a:xfrm>
          <a:custGeom>
            <a:rect b="b" l="l" r="r" t="t"/>
            <a:pathLst>
              <a:path extrusionOk="0" h="1108924" w="4617373">
                <a:moveTo>
                  <a:pt x="1199" y="1108924"/>
                </a:moveTo>
                <a:lnTo>
                  <a:pt x="4617373" y="1108924"/>
                </a:lnTo>
                <a:lnTo>
                  <a:pt x="0" y="0"/>
                </a:lnTo>
                <a:cubicBezTo>
                  <a:pt x="400" y="369641"/>
                  <a:pt x="799" y="739283"/>
                  <a:pt x="1199" y="1108924"/>
                </a:cubicBezTo>
                <a:close/>
              </a:path>
            </a:pathLst>
          </a:custGeom>
          <a:solidFill>
            <a:schemeClr val="dk1">
              <a:alpha val="7843"/>
            </a:schemeClr>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41" name="Google Shape;41;p6"/>
          <p:cNvSpPr txBox="1"/>
          <p:nvPr>
            <p:ph idx="1" type="body"/>
          </p:nvPr>
        </p:nvSpPr>
        <p:spPr>
          <a:xfrm>
            <a:off x="457200" y="4421727"/>
            <a:ext cx="8229600" cy="505200"/>
          </a:xfrm>
          <a:prstGeom prst="rect">
            <a:avLst/>
          </a:prstGeom>
        </p:spPr>
        <p:txBody>
          <a:bodyPr anchorCtr="0" anchor="ctr" bIns="91425" lIns="91425" spcFirstLastPara="1" rIns="91425" wrap="square" tIns="91425"/>
          <a:lstStyle>
            <a:lvl1pPr indent="-228600" lvl="0" marL="457200">
              <a:spcBef>
                <a:spcPts val="0"/>
              </a:spcBef>
              <a:spcAft>
                <a:spcPts val="0"/>
              </a:spcAft>
              <a:buClr>
                <a:schemeClr val="dk2"/>
              </a:buClr>
              <a:buSzPts val="2400"/>
              <a:buNone/>
              <a:defRPr i="1" sz="2400">
                <a:solidFill>
                  <a:schemeClr val="dk2"/>
                </a:solidFill>
              </a:defRPr>
            </a:lvl1pPr>
          </a:lstStyle>
          <a:p/>
        </p:txBody>
      </p:sp>
      <p:sp>
        <p:nvSpPr>
          <p:cNvPr id="42" name="Google Shape;42;p6"/>
          <p:cNvSpPr txBox="1"/>
          <p:nvPr>
            <p:ph idx="12" type="sldNum"/>
          </p:nvPr>
        </p:nvSpPr>
        <p:spPr>
          <a:xfrm>
            <a:off x="8556791" y="4749851"/>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3" name="Shape 43"/>
        <p:cNvGrpSpPr/>
        <p:nvPr/>
      </p:nvGrpSpPr>
      <p:grpSpPr>
        <a:xfrm>
          <a:off x="0" y="0"/>
          <a:ext cx="0" cy="0"/>
          <a:chOff x="0" y="0"/>
          <a:chExt cx="0" cy="0"/>
        </a:xfrm>
      </p:grpSpPr>
      <p:sp>
        <p:nvSpPr>
          <p:cNvPr id="44" name="Google Shape;44;p7"/>
          <p:cNvSpPr/>
          <p:nvPr/>
        </p:nvSpPr>
        <p:spPr>
          <a:xfrm>
            <a:off x="6676" y="76256"/>
            <a:ext cx="9134131" cy="5054792"/>
          </a:xfrm>
          <a:custGeom>
            <a:rect b="b" l="l" r="r" t="t"/>
            <a:pathLst>
              <a:path extrusionOk="0" h="6739723" w="9157023">
                <a:moveTo>
                  <a:pt x="1629" y="0"/>
                </a:moveTo>
                <a:lnTo>
                  <a:pt x="9157023" y="4340980"/>
                </a:lnTo>
                <a:lnTo>
                  <a:pt x="1593" y="6739723"/>
                </a:lnTo>
                <a:cubicBezTo>
                  <a:pt x="-3941" y="5123960"/>
                  <a:pt x="7163" y="1615763"/>
                  <a:pt x="1629" y="0"/>
                </a:cubicBezTo>
                <a:close/>
              </a:path>
            </a:pathLst>
          </a:custGeom>
          <a:solidFill>
            <a:srgbClr val="FFFFFF">
              <a:alpha val="6666"/>
            </a:srgbClr>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45" name="Google Shape;45;p7"/>
          <p:cNvSpPr txBox="1"/>
          <p:nvPr>
            <p:ph idx="12" type="sldNum"/>
          </p:nvPr>
        </p:nvSpPr>
        <p:spPr>
          <a:xfrm>
            <a:off x="8556791"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paper-plane">
    <p:bg>
      <p:bgPr>
        <a:solidFill>
          <a:srgbClr val="38761D"/>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lstStyle>
            <a:lvl1pPr lvl="0">
              <a:spcBef>
                <a:spcPts val="0"/>
              </a:spcBef>
              <a:spcAft>
                <a:spcPts val="0"/>
              </a:spcAft>
              <a:buClr>
                <a:schemeClr val="lt1"/>
              </a:buClr>
              <a:buSzPts val="4800"/>
              <a:buFont typeface="Georgia"/>
              <a:buNone/>
              <a:defRPr sz="4800">
                <a:solidFill>
                  <a:schemeClr val="lt1"/>
                </a:solidFill>
                <a:latin typeface="Georgia"/>
                <a:ea typeface="Georgia"/>
                <a:cs typeface="Georgia"/>
                <a:sym typeface="Georgia"/>
              </a:defRPr>
            </a:lvl1pPr>
            <a:lvl2pPr lvl="1">
              <a:spcBef>
                <a:spcPts val="0"/>
              </a:spcBef>
              <a:spcAft>
                <a:spcPts val="0"/>
              </a:spcAft>
              <a:buClr>
                <a:schemeClr val="lt1"/>
              </a:buClr>
              <a:buSzPts val="4800"/>
              <a:buFont typeface="Georgia"/>
              <a:buNone/>
              <a:defRPr sz="4800">
                <a:solidFill>
                  <a:schemeClr val="lt1"/>
                </a:solidFill>
                <a:latin typeface="Georgia"/>
                <a:ea typeface="Georgia"/>
                <a:cs typeface="Georgia"/>
                <a:sym typeface="Georgia"/>
              </a:defRPr>
            </a:lvl2pPr>
            <a:lvl3pPr lvl="2">
              <a:spcBef>
                <a:spcPts val="0"/>
              </a:spcBef>
              <a:spcAft>
                <a:spcPts val="0"/>
              </a:spcAft>
              <a:buClr>
                <a:schemeClr val="lt1"/>
              </a:buClr>
              <a:buSzPts val="4800"/>
              <a:buFont typeface="Georgia"/>
              <a:buNone/>
              <a:defRPr sz="4800">
                <a:solidFill>
                  <a:schemeClr val="lt1"/>
                </a:solidFill>
                <a:latin typeface="Georgia"/>
                <a:ea typeface="Georgia"/>
                <a:cs typeface="Georgia"/>
                <a:sym typeface="Georgia"/>
              </a:defRPr>
            </a:lvl3pPr>
            <a:lvl4pPr lvl="3">
              <a:spcBef>
                <a:spcPts val="0"/>
              </a:spcBef>
              <a:spcAft>
                <a:spcPts val="0"/>
              </a:spcAft>
              <a:buClr>
                <a:schemeClr val="lt1"/>
              </a:buClr>
              <a:buSzPts val="4800"/>
              <a:buFont typeface="Georgia"/>
              <a:buNone/>
              <a:defRPr sz="4800">
                <a:solidFill>
                  <a:schemeClr val="lt1"/>
                </a:solidFill>
                <a:latin typeface="Georgia"/>
                <a:ea typeface="Georgia"/>
                <a:cs typeface="Georgia"/>
                <a:sym typeface="Georgia"/>
              </a:defRPr>
            </a:lvl4pPr>
            <a:lvl5pPr lvl="4">
              <a:spcBef>
                <a:spcPts val="0"/>
              </a:spcBef>
              <a:spcAft>
                <a:spcPts val="0"/>
              </a:spcAft>
              <a:buClr>
                <a:schemeClr val="lt1"/>
              </a:buClr>
              <a:buSzPts val="4800"/>
              <a:buFont typeface="Georgia"/>
              <a:buNone/>
              <a:defRPr sz="4800">
                <a:solidFill>
                  <a:schemeClr val="lt1"/>
                </a:solidFill>
                <a:latin typeface="Georgia"/>
                <a:ea typeface="Georgia"/>
                <a:cs typeface="Georgia"/>
                <a:sym typeface="Georgia"/>
              </a:defRPr>
            </a:lvl5pPr>
            <a:lvl6pPr lvl="5">
              <a:spcBef>
                <a:spcPts val="0"/>
              </a:spcBef>
              <a:spcAft>
                <a:spcPts val="0"/>
              </a:spcAft>
              <a:buClr>
                <a:schemeClr val="lt1"/>
              </a:buClr>
              <a:buSzPts val="4800"/>
              <a:buFont typeface="Georgia"/>
              <a:buNone/>
              <a:defRPr sz="4800">
                <a:solidFill>
                  <a:schemeClr val="lt1"/>
                </a:solidFill>
                <a:latin typeface="Georgia"/>
                <a:ea typeface="Georgia"/>
                <a:cs typeface="Georgia"/>
                <a:sym typeface="Georgia"/>
              </a:defRPr>
            </a:lvl6pPr>
            <a:lvl7pPr lvl="6">
              <a:spcBef>
                <a:spcPts val="0"/>
              </a:spcBef>
              <a:spcAft>
                <a:spcPts val="0"/>
              </a:spcAft>
              <a:buClr>
                <a:schemeClr val="lt1"/>
              </a:buClr>
              <a:buSzPts val="4800"/>
              <a:buFont typeface="Georgia"/>
              <a:buNone/>
              <a:defRPr sz="4800">
                <a:solidFill>
                  <a:schemeClr val="lt1"/>
                </a:solidFill>
                <a:latin typeface="Georgia"/>
                <a:ea typeface="Georgia"/>
                <a:cs typeface="Georgia"/>
                <a:sym typeface="Georgia"/>
              </a:defRPr>
            </a:lvl7pPr>
            <a:lvl8pPr lvl="7">
              <a:spcBef>
                <a:spcPts val="0"/>
              </a:spcBef>
              <a:spcAft>
                <a:spcPts val="0"/>
              </a:spcAft>
              <a:buClr>
                <a:schemeClr val="lt1"/>
              </a:buClr>
              <a:buSzPts val="4800"/>
              <a:buFont typeface="Georgia"/>
              <a:buNone/>
              <a:defRPr sz="4800">
                <a:solidFill>
                  <a:schemeClr val="lt1"/>
                </a:solidFill>
                <a:latin typeface="Georgia"/>
                <a:ea typeface="Georgia"/>
                <a:cs typeface="Georgia"/>
                <a:sym typeface="Georgia"/>
              </a:defRPr>
            </a:lvl8pPr>
            <a:lvl9pPr lvl="8">
              <a:spcBef>
                <a:spcPts val="0"/>
              </a:spcBef>
              <a:spcAft>
                <a:spcPts val="0"/>
              </a:spcAft>
              <a:buClr>
                <a:schemeClr val="lt1"/>
              </a:buClr>
              <a:buSzPts val="4800"/>
              <a:buFont typeface="Georgia"/>
              <a:buNone/>
              <a:defRPr sz="4800">
                <a:solidFill>
                  <a:schemeClr val="lt1"/>
                </a:solidFill>
                <a:latin typeface="Georgia"/>
                <a:ea typeface="Georgia"/>
                <a:cs typeface="Georgia"/>
                <a:sym typeface="Georgia"/>
              </a:defRPr>
            </a:lvl9pPr>
          </a:lstStyle>
          <a:p/>
        </p:txBody>
      </p:sp>
      <p:sp>
        <p:nvSpPr>
          <p:cNvPr id="7" name="Google Shape;7;p1"/>
          <p:cNvSpPr txBox="1"/>
          <p:nvPr>
            <p:ph idx="1" type="body"/>
          </p:nvPr>
        </p:nvSpPr>
        <p:spPr>
          <a:xfrm>
            <a:off x="457200" y="1200150"/>
            <a:ext cx="8229600" cy="3725700"/>
          </a:xfrm>
          <a:prstGeom prst="rect">
            <a:avLst/>
          </a:prstGeom>
          <a:noFill/>
          <a:ln>
            <a:noFill/>
          </a:ln>
        </p:spPr>
        <p:txBody>
          <a:bodyPr anchorCtr="0" anchor="t" bIns="91425" lIns="91425" spcFirstLastPara="1" rIns="91425" wrap="square" tIns="91425"/>
          <a:lstStyle>
            <a:lvl1pPr indent="-419100" lvl="0" marL="457200">
              <a:spcBef>
                <a:spcPts val="600"/>
              </a:spcBef>
              <a:spcAft>
                <a:spcPts val="0"/>
              </a:spcAft>
              <a:buClr>
                <a:schemeClr val="dk1"/>
              </a:buClr>
              <a:buSzPts val="3000"/>
              <a:buFont typeface="Georgia"/>
              <a:buChar char="●"/>
              <a:defRPr sz="3000">
                <a:solidFill>
                  <a:schemeClr val="dk1"/>
                </a:solidFill>
                <a:latin typeface="Georgia"/>
                <a:ea typeface="Georgia"/>
                <a:cs typeface="Georgia"/>
                <a:sym typeface="Georgia"/>
              </a:defRPr>
            </a:lvl1pPr>
            <a:lvl2pPr indent="-381000" lvl="1" marL="914400">
              <a:spcBef>
                <a:spcPts val="0"/>
              </a:spcBef>
              <a:spcAft>
                <a:spcPts val="0"/>
              </a:spcAft>
              <a:buClr>
                <a:schemeClr val="dk1"/>
              </a:buClr>
              <a:buSzPts val="2400"/>
              <a:buFont typeface="Georgia"/>
              <a:buChar char="○"/>
              <a:defRPr sz="2400">
                <a:solidFill>
                  <a:schemeClr val="dk1"/>
                </a:solidFill>
                <a:latin typeface="Georgia"/>
                <a:ea typeface="Georgia"/>
                <a:cs typeface="Georgia"/>
                <a:sym typeface="Georgia"/>
              </a:defRPr>
            </a:lvl2pPr>
            <a:lvl3pPr indent="-381000" lvl="2" marL="1371600">
              <a:spcBef>
                <a:spcPts val="0"/>
              </a:spcBef>
              <a:spcAft>
                <a:spcPts val="0"/>
              </a:spcAft>
              <a:buClr>
                <a:schemeClr val="dk1"/>
              </a:buClr>
              <a:buSzPts val="2400"/>
              <a:buFont typeface="Georgia"/>
              <a:buChar char="■"/>
              <a:defRPr sz="2400">
                <a:solidFill>
                  <a:schemeClr val="dk1"/>
                </a:solidFill>
                <a:latin typeface="Georgia"/>
                <a:ea typeface="Georgia"/>
                <a:cs typeface="Georgia"/>
                <a:sym typeface="Georgia"/>
              </a:defRPr>
            </a:lvl3pPr>
            <a:lvl4pPr indent="-342900" lvl="3" marL="1828800">
              <a:spcBef>
                <a:spcPts val="0"/>
              </a:spcBef>
              <a:spcAft>
                <a:spcPts val="0"/>
              </a:spcAft>
              <a:buClr>
                <a:schemeClr val="dk1"/>
              </a:buClr>
              <a:buSzPts val="1800"/>
              <a:buFont typeface="Georgia"/>
              <a:buChar char="●"/>
              <a:defRPr sz="1800">
                <a:solidFill>
                  <a:schemeClr val="dk1"/>
                </a:solidFill>
                <a:latin typeface="Georgia"/>
                <a:ea typeface="Georgia"/>
                <a:cs typeface="Georgia"/>
                <a:sym typeface="Georgia"/>
              </a:defRPr>
            </a:lvl4pPr>
            <a:lvl5pPr indent="-342900" lvl="4" marL="2286000">
              <a:spcBef>
                <a:spcPts val="0"/>
              </a:spcBef>
              <a:spcAft>
                <a:spcPts val="0"/>
              </a:spcAft>
              <a:buClr>
                <a:schemeClr val="dk1"/>
              </a:buClr>
              <a:buSzPts val="1800"/>
              <a:buFont typeface="Georgia"/>
              <a:buChar char="○"/>
              <a:defRPr sz="1800">
                <a:solidFill>
                  <a:schemeClr val="dk1"/>
                </a:solidFill>
                <a:latin typeface="Georgia"/>
                <a:ea typeface="Georgia"/>
                <a:cs typeface="Georgia"/>
                <a:sym typeface="Georgia"/>
              </a:defRPr>
            </a:lvl5pPr>
            <a:lvl6pPr indent="-342900" lvl="5" marL="2743200">
              <a:spcBef>
                <a:spcPts val="0"/>
              </a:spcBef>
              <a:spcAft>
                <a:spcPts val="0"/>
              </a:spcAft>
              <a:buClr>
                <a:schemeClr val="dk1"/>
              </a:buClr>
              <a:buSzPts val="1800"/>
              <a:buFont typeface="Georgia"/>
              <a:buChar char="■"/>
              <a:defRPr sz="1800">
                <a:solidFill>
                  <a:schemeClr val="dk1"/>
                </a:solidFill>
                <a:latin typeface="Georgia"/>
                <a:ea typeface="Georgia"/>
                <a:cs typeface="Georgia"/>
                <a:sym typeface="Georgia"/>
              </a:defRPr>
            </a:lvl6pPr>
            <a:lvl7pPr indent="-342900" lvl="6" marL="3200400">
              <a:spcBef>
                <a:spcPts val="0"/>
              </a:spcBef>
              <a:spcAft>
                <a:spcPts val="0"/>
              </a:spcAft>
              <a:buClr>
                <a:schemeClr val="dk1"/>
              </a:buClr>
              <a:buSzPts val="1800"/>
              <a:buFont typeface="Georgia"/>
              <a:buChar char="●"/>
              <a:defRPr sz="1800">
                <a:solidFill>
                  <a:schemeClr val="dk1"/>
                </a:solidFill>
                <a:latin typeface="Georgia"/>
                <a:ea typeface="Georgia"/>
                <a:cs typeface="Georgia"/>
                <a:sym typeface="Georgia"/>
              </a:defRPr>
            </a:lvl7pPr>
            <a:lvl8pPr indent="-342900" lvl="7" marL="3657600">
              <a:spcBef>
                <a:spcPts val="0"/>
              </a:spcBef>
              <a:spcAft>
                <a:spcPts val="0"/>
              </a:spcAft>
              <a:buClr>
                <a:schemeClr val="dk1"/>
              </a:buClr>
              <a:buSzPts val="1800"/>
              <a:buFont typeface="Georgia"/>
              <a:buChar char="○"/>
              <a:defRPr sz="1800">
                <a:solidFill>
                  <a:schemeClr val="dk1"/>
                </a:solidFill>
                <a:latin typeface="Georgia"/>
                <a:ea typeface="Georgia"/>
                <a:cs typeface="Georgia"/>
                <a:sym typeface="Georgia"/>
              </a:defRPr>
            </a:lvl8pPr>
            <a:lvl9pPr indent="-342900" lvl="8" marL="4114800">
              <a:spcBef>
                <a:spcPts val="0"/>
              </a:spcBef>
              <a:spcAft>
                <a:spcPts val="0"/>
              </a:spcAft>
              <a:buClr>
                <a:schemeClr val="dk1"/>
              </a:buClr>
              <a:buSzPts val="1800"/>
              <a:buFont typeface="Georgia"/>
              <a:buChar char="■"/>
              <a:defRPr sz="1800">
                <a:solidFill>
                  <a:schemeClr val="dk1"/>
                </a:solidFill>
                <a:latin typeface="Georgia"/>
                <a:ea typeface="Georgia"/>
                <a:cs typeface="Georgia"/>
                <a:sym typeface="Georgia"/>
              </a:defRPr>
            </a:lvl9pPr>
          </a:lstStyle>
          <a:p/>
        </p:txBody>
      </p:sp>
      <p:sp>
        <p:nvSpPr>
          <p:cNvPr id="8" name="Google Shape;8;p1"/>
          <p:cNvSpPr txBox="1"/>
          <p:nvPr>
            <p:ph idx="12" type="sldNum"/>
          </p:nvPr>
        </p:nvSpPr>
        <p:spPr>
          <a:xfrm>
            <a:off x="8556791" y="4749851"/>
            <a:ext cx="548700" cy="393600"/>
          </a:xfrm>
          <a:prstGeom prst="rect">
            <a:avLst/>
          </a:prstGeom>
          <a:noFill/>
          <a:ln>
            <a:noFill/>
          </a:ln>
        </p:spPr>
        <p:txBody>
          <a:bodyPr anchorCtr="0" anchor="ctr" bIns="91425" lIns="91425" spcFirstLastPara="1" rIns="91425" wrap="square" tIns="91425">
            <a:noAutofit/>
          </a:bodyPr>
          <a:lstStyle>
            <a:lvl1pPr lvl="0" algn="r">
              <a:buNone/>
              <a:defRPr sz="1300">
                <a:solidFill>
                  <a:schemeClr val="lt2"/>
                </a:solidFill>
                <a:latin typeface="Georgia"/>
                <a:ea typeface="Georgia"/>
                <a:cs typeface="Georgia"/>
                <a:sym typeface="Georgia"/>
              </a:defRPr>
            </a:lvl1pPr>
            <a:lvl2pPr lvl="1" algn="r">
              <a:buNone/>
              <a:defRPr sz="1300">
                <a:solidFill>
                  <a:schemeClr val="lt2"/>
                </a:solidFill>
                <a:latin typeface="Georgia"/>
                <a:ea typeface="Georgia"/>
                <a:cs typeface="Georgia"/>
                <a:sym typeface="Georgia"/>
              </a:defRPr>
            </a:lvl2pPr>
            <a:lvl3pPr lvl="2" algn="r">
              <a:buNone/>
              <a:defRPr sz="1300">
                <a:solidFill>
                  <a:schemeClr val="lt2"/>
                </a:solidFill>
                <a:latin typeface="Georgia"/>
                <a:ea typeface="Georgia"/>
                <a:cs typeface="Georgia"/>
                <a:sym typeface="Georgia"/>
              </a:defRPr>
            </a:lvl3pPr>
            <a:lvl4pPr lvl="3" algn="r">
              <a:buNone/>
              <a:defRPr sz="1300">
                <a:solidFill>
                  <a:schemeClr val="lt2"/>
                </a:solidFill>
                <a:latin typeface="Georgia"/>
                <a:ea typeface="Georgia"/>
                <a:cs typeface="Georgia"/>
                <a:sym typeface="Georgia"/>
              </a:defRPr>
            </a:lvl4pPr>
            <a:lvl5pPr lvl="4" algn="r">
              <a:buNone/>
              <a:defRPr sz="1300">
                <a:solidFill>
                  <a:schemeClr val="lt2"/>
                </a:solidFill>
                <a:latin typeface="Georgia"/>
                <a:ea typeface="Georgia"/>
                <a:cs typeface="Georgia"/>
                <a:sym typeface="Georgia"/>
              </a:defRPr>
            </a:lvl5pPr>
            <a:lvl6pPr lvl="5" algn="r">
              <a:buNone/>
              <a:defRPr sz="1300">
                <a:solidFill>
                  <a:schemeClr val="lt2"/>
                </a:solidFill>
                <a:latin typeface="Georgia"/>
                <a:ea typeface="Georgia"/>
                <a:cs typeface="Georgia"/>
                <a:sym typeface="Georgia"/>
              </a:defRPr>
            </a:lvl6pPr>
            <a:lvl7pPr lvl="6" algn="r">
              <a:buNone/>
              <a:defRPr sz="1300">
                <a:solidFill>
                  <a:schemeClr val="lt2"/>
                </a:solidFill>
                <a:latin typeface="Georgia"/>
                <a:ea typeface="Georgia"/>
                <a:cs typeface="Georgia"/>
                <a:sym typeface="Georgia"/>
              </a:defRPr>
            </a:lvl7pPr>
            <a:lvl8pPr lvl="7" algn="r">
              <a:buNone/>
              <a:defRPr sz="1300">
                <a:solidFill>
                  <a:schemeClr val="lt2"/>
                </a:solidFill>
                <a:latin typeface="Georgia"/>
                <a:ea typeface="Georgia"/>
                <a:cs typeface="Georgia"/>
                <a:sym typeface="Georgia"/>
              </a:defRPr>
            </a:lvl8pPr>
            <a:lvl9pPr lvl="8" algn="r">
              <a:buNone/>
              <a:defRPr sz="1300">
                <a:solidFill>
                  <a:schemeClr val="lt2"/>
                </a:solidFill>
                <a:latin typeface="Georgia"/>
                <a:ea typeface="Georgia"/>
                <a:cs typeface="Georgia"/>
                <a:sym typeface="Georgi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6.png"/><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hyperlink" Target="http://www.youtube.com/watch?v=NRVJyUZoQow" TargetMode="External"/><Relationship Id="rId4" Type="http://schemas.openxmlformats.org/officeDocument/2006/relationships/image" Target="../media/image4.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hyperlink" Target="http://www.youtube.com/watch?v=F38BmgPcZ_I" TargetMode="External"/><Relationship Id="rId4" Type="http://schemas.openxmlformats.org/officeDocument/2006/relationships/image" Target="../media/image14.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hyperlink" Target="http://www.youtube.com/watch?v=t3amU3RrX9g" TargetMode="External"/><Relationship Id="rId4" Type="http://schemas.openxmlformats.org/officeDocument/2006/relationships/image" Target="../media/image9.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hyperlink" Target="http://www.youtube.com/watch?v=6jAGOibTMuU" TargetMode="External"/><Relationship Id="rId4" Type="http://schemas.openxmlformats.org/officeDocument/2006/relationships/image" Target="../media/image6.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 name="Shape 49"/>
        <p:cNvGrpSpPr/>
        <p:nvPr/>
      </p:nvGrpSpPr>
      <p:grpSpPr>
        <a:xfrm>
          <a:off x="0" y="0"/>
          <a:ext cx="0" cy="0"/>
          <a:chOff x="0" y="0"/>
          <a:chExt cx="0" cy="0"/>
        </a:xfrm>
      </p:grpSpPr>
      <p:sp>
        <p:nvSpPr>
          <p:cNvPr id="50" name="Google Shape;50;p8"/>
          <p:cNvSpPr txBox="1"/>
          <p:nvPr>
            <p:ph type="ctrTitle"/>
          </p:nvPr>
        </p:nvSpPr>
        <p:spPr>
          <a:xfrm>
            <a:off x="685800" y="1746893"/>
            <a:ext cx="7772400" cy="1238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Classification</a:t>
            </a:r>
            <a:endParaRPr/>
          </a:p>
        </p:txBody>
      </p:sp>
      <p:sp>
        <p:nvSpPr>
          <p:cNvPr id="51" name="Google Shape;51;p8"/>
          <p:cNvSpPr txBox="1"/>
          <p:nvPr>
            <p:ph idx="1" type="subTitle"/>
          </p:nvPr>
        </p:nvSpPr>
        <p:spPr>
          <a:xfrm>
            <a:off x="685800" y="3093357"/>
            <a:ext cx="7772400" cy="666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Unit 10</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Google Shape;113;p17"/>
          <p:cNvSpPr txBox="1"/>
          <p:nvPr>
            <p:ph type="title"/>
          </p:nvPr>
        </p:nvSpPr>
        <p:spPr>
          <a:xfrm>
            <a:off x="457200" y="205978"/>
            <a:ext cx="8229600" cy="85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Taxonomic Groups</a:t>
            </a:r>
            <a:endParaRPr/>
          </a:p>
        </p:txBody>
      </p:sp>
      <p:sp>
        <p:nvSpPr>
          <p:cNvPr id="114" name="Google Shape;114;p17"/>
          <p:cNvSpPr txBox="1"/>
          <p:nvPr>
            <p:ph idx="1" type="body"/>
          </p:nvPr>
        </p:nvSpPr>
        <p:spPr>
          <a:xfrm>
            <a:off x="457200" y="1200150"/>
            <a:ext cx="8229600" cy="3725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t/>
            </a:r>
            <a:endParaRPr/>
          </a:p>
        </p:txBody>
      </p:sp>
      <p:pic>
        <p:nvPicPr>
          <p:cNvPr id="115" name="Google Shape;115;p17"/>
          <p:cNvPicPr preferRelativeResize="0"/>
          <p:nvPr/>
        </p:nvPicPr>
        <p:blipFill>
          <a:blip r:embed="rId3">
            <a:alphaModFix/>
          </a:blip>
          <a:stretch>
            <a:fillRect/>
          </a:stretch>
        </p:blipFill>
        <p:spPr>
          <a:xfrm>
            <a:off x="1714500" y="1200150"/>
            <a:ext cx="5715000" cy="38100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18"/>
          <p:cNvSpPr txBox="1"/>
          <p:nvPr>
            <p:ph type="title"/>
          </p:nvPr>
        </p:nvSpPr>
        <p:spPr>
          <a:xfrm>
            <a:off x="457200" y="205978"/>
            <a:ext cx="8229600" cy="85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Taxonomic Groups</a:t>
            </a:r>
            <a:endParaRPr/>
          </a:p>
        </p:txBody>
      </p:sp>
      <p:pic>
        <p:nvPicPr>
          <p:cNvPr id="121" name="Google Shape;121;p18"/>
          <p:cNvPicPr preferRelativeResize="0"/>
          <p:nvPr/>
        </p:nvPicPr>
        <p:blipFill>
          <a:blip r:embed="rId3">
            <a:alphaModFix/>
          </a:blip>
          <a:stretch>
            <a:fillRect/>
          </a:stretch>
        </p:blipFill>
        <p:spPr>
          <a:xfrm>
            <a:off x="2468204" y="1315850"/>
            <a:ext cx="3734168" cy="37257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Google Shape;126;p19"/>
          <p:cNvSpPr txBox="1"/>
          <p:nvPr>
            <p:ph type="title"/>
          </p:nvPr>
        </p:nvSpPr>
        <p:spPr>
          <a:xfrm>
            <a:off x="457200" y="205978"/>
            <a:ext cx="8229600" cy="85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Taxonomic Groups</a:t>
            </a:r>
            <a:endParaRPr/>
          </a:p>
        </p:txBody>
      </p:sp>
      <p:sp>
        <p:nvSpPr>
          <p:cNvPr id="127" name="Google Shape;127;p19"/>
          <p:cNvSpPr txBox="1"/>
          <p:nvPr>
            <p:ph idx="1" type="body"/>
          </p:nvPr>
        </p:nvSpPr>
        <p:spPr>
          <a:xfrm>
            <a:off x="315550" y="1200150"/>
            <a:ext cx="8635500" cy="3725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You will want to have these groups memorized in order. Let’s Practice!</a:t>
            </a:r>
            <a:endParaRPr/>
          </a:p>
          <a:p>
            <a:pPr indent="0" lvl="0" marL="0" rtl="0" algn="l">
              <a:spcBef>
                <a:spcPts val="600"/>
              </a:spcBef>
              <a:spcAft>
                <a:spcPts val="0"/>
              </a:spcAft>
              <a:buNone/>
            </a:pPr>
            <a:r>
              <a:t/>
            </a:r>
            <a:endParaRPr/>
          </a:p>
          <a:p>
            <a:pPr indent="0" lvl="0" marL="0" rtl="0" algn="ctr">
              <a:spcBef>
                <a:spcPts val="600"/>
              </a:spcBef>
              <a:spcAft>
                <a:spcPts val="0"/>
              </a:spcAft>
              <a:buNone/>
            </a:pPr>
            <a:r>
              <a:rPr b="1" lang="en" sz="2400"/>
              <a:t>D</a:t>
            </a:r>
            <a:r>
              <a:rPr lang="en" sz="2400"/>
              <a:t>reamy </a:t>
            </a:r>
            <a:r>
              <a:rPr b="1" lang="en" sz="2400"/>
              <a:t>K</a:t>
            </a:r>
            <a:r>
              <a:rPr lang="en" sz="2400"/>
              <a:t>ing </a:t>
            </a:r>
            <a:r>
              <a:rPr b="1" lang="en" sz="2400"/>
              <a:t>P</a:t>
            </a:r>
            <a:r>
              <a:rPr lang="en" sz="2400"/>
              <a:t>hillip </a:t>
            </a:r>
            <a:r>
              <a:rPr b="1" lang="en" sz="2400"/>
              <a:t>C</a:t>
            </a:r>
            <a:r>
              <a:rPr lang="en" sz="2400"/>
              <a:t>ame </a:t>
            </a:r>
            <a:r>
              <a:rPr b="1" lang="en" sz="2400"/>
              <a:t>O</a:t>
            </a:r>
            <a:r>
              <a:rPr lang="en" sz="2400"/>
              <a:t>ver </a:t>
            </a:r>
            <a:r>
              <a:rPr b="1" lang="en" sz="2400"/>
              <a:t>F</a:t>
            </a:r>
            <a:r>
              <a:rPr lang="en" sz="2400"/>
              <a:t>or </a:t>
            </a:r>
            <a:r>
              <a:rPr b="1" lang="en" sz="2400"/>
              <a:t>G</a:t>
            </a:r>
            <a:r>
              <a:rPr lang="en" sz="2400"/>
              <a:t>ood </a:t>
            </a:r>
            <a:r>
              <a:rPr b="1" lang="en" sz="2400"/>
              <a:t>S</a:t>
            </a:r>
            <a:r>
              <a:rPr lang="en" sz="2400"/>
              <a:t>oup</a:t>
            </a:r>
            <a:endParaRPr sz="2400"/>
          </a:p>
          <a:p>
            <a:pPr indent="0" lvl="0" marL="0" rtl="0" algn="ctr">
              <a:spcBef>
                <a:spcPts val="600"/>
              </a:spcBef>
              <a:spcAft>
                <a:spcPts val="0"/>
              </a:spcAft>
              <a:buClr>
                <a:schemeClr val="dk1"/>
              </a:buClr>
              <a:buSzPts val="1100"/>
              <a:buFont typeface="Arial"/>
              <a:buNone/>
            </a:pPr>
            <a:r>
              <a:rPr b="1" lang="en" sz="2400"/>
              <a:t>D</a:t>
            </a:r>
            <a:r>
              <a:rPr lang="en" sz="2400"/>
              <a:t>omain </a:t>
            </a:r>
            <a:r>
              <a:rPr b="1" lang="en" sz="2400"/>
              <a:t>K</a:t>
            </a:r>
            <a:r>
              <a:rPr lang="en" sz="2400"/>
              <a:t>ingdom </a:t>
            </a:r>
            <a:r>
              <a:rPr b="1" lang="en" sz="2400"/>
              <a:t>P</a:t>
            </a:r>
            <a:r>
              <a:rPr lang="en" sz="2400"/>
              <a:t>hylum </a:t>
            </a:r>
            <a:r>
              <a:rPr b="1" lang="en" sz="2400"/>
              <a:t>C</a:t>
            </a:r>
            <a:r>
              <a:rPr lang="en" sz="2400"/>
              <a:t>lass </a:t>
            </a:r>
            <a:r>
              <a:rPr b="1" lang="en" sz="2400"/>
              <a:t>O</a:t>
            </a:r>
            <a:r>
              <a:rPr lang="en" sz="2400"/>
              <a:t>rder </a:t>
            </a:r>
            <a:r>
              <a:rPr b="1" lang="en" sz="2400"/>
              <a:t>F</a:t>
            </a:r>
            <a:r>
              <a:rPr lang="en" sz="2400"/>
              <a:t>amily </a:t>
            </a:r>
            <a:r>
              <a:rPr b="1" lang="en" sz="2400"/>
              <a:t>G</a:t>
            </a:r>
            <a:r>
              <a:rPr lang="en" sz="2400"/>
              <a:t>enus </a:t>
            </a:r>
            <a:r>
              <a:rPr b="1" lang="en" sz="2400"/>
              <a:t>S</a:t>
            </a:r>
            <a:r>
              <a:rPr lang="en" sz="2400"/>
              <a:t>pecies</a:t>
            </a:r>
            <a:endParaRPr sz="2400"/>
          </a:p>
          <a:p>
            <a:pPr indent="0" lvl="0" marL="0" rtl="0" algn="ctr">
              <a:spcBef>
                <a:spcPts val="60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Google Shape;132;p20"/>
          <p:cNvSpPr txBox="1"/>
          <p:nvPr>
            <p:ph type="title"/>
          </p:nvPr>
        </p:nvSpPr>
        <p:spPr>
          <a:xfrm>
            <a:off x="457200" y="205978"/>
            <a:ext cx="8229600" cy="85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Some Funny Ones...</a:t>
            </a:r>
            <a:endParaRPr/>
          </a:p>
        </p:txBody>
      </p:sp>
      <p:sp>
        <p:nvSpPr>
          <p:cNvPr id="133" name="Google Shape;133;p20"/>
          <p:cNvSpPr txBox="1"/>
          <p:nvPr>
            <p:ph idx="1" type="body"/>
          </p:nvPr>
        </p:nvSpPr>
        <p:spPr>
          <a:xfrm>
            <a:off x="457200" y="1127575"/>
            <a:ext cx="8385000" cy="3725700"/>
          </a:xfrm>
          <a:prstGeom prst="rect">
            <a:avLst/>
          </a:prstGeom>
        </p:spPr>
        <p:txBody>
          <a:bodyPr anchorCtr="0" anchor="t" bIns="91425" lIns="91425" spcFirstLastPara="1" rIns="91425" wrap="square" tIns="91425">
            <a:noAutofit/>
          </a:bodyPr>
          <a:lstStyle/>
          <a:p>
            <a:pPr indent="-419100" lvl="0" marL="457200" rtl="0" algn="l">
              <a:lnSpc>
                <a:spcPct val="100000"/>
              </a:lnSpc>
              <a:spcBef>
                <a:spcPts val="0"/>
              </a:spcBef>
              <a:spcAft>
                <a:spcPts val="0"/>
              </a:spcAft>
              <a:buClr>
                <a:srgbClr val="333333"/>
              </a:buClr>
              <a:buSzPts val="3000"/>
              <a:buChar char="●"/>
            </a:pPr>
            <a:r>
              <a:rPr lang="en">
                <a:solidFill>
                  <a:srgbClr val="333333"/>
                </a:solidFill>
                <a:highlight>
                  <a:srgbClr val="FFFFFF"/>
                </a:highlight>
              </a:rPr>
              <a:t>Dr. King Preached Courageously On Freakin Giant Snakes</a:t>
            </a:r>
            <a:endParaRPr>
              <a:solidFill>
                <a:srgbClr val="333333"/>
              </a:solidFill>
              <a:highlight>
                <a:srgbClr val="FFFFFF"/>
              </a:highlight>
            </a:endParaRPr>
          </a:p>
          <a:p>
            <a:pPr indent="-419100" lvl="0" marL="457200" rtl="0" algn="l">
              <a:lnSpc>
                <a:spcPct val="100000"/>
              </a:lnSpc>
              <a:spcBef>
                <a:spcPts val="0"/>
              </a:spcBef>
              <a:spcAft>
                <a:spcPts val="0"/>
              </a:spcAft>
              <a:buClr>
                <a:srgbClr val="333333"/>
              </a:buClr>
              <a:buSzPts val="3000"/>
              <a:buChar char="●"/>
            </a:pPr>
            <a:r>
              <a:rPr lang="en">
                <a:solidFill>
                  <a:srgbClr val="333333"/>
                </a:solidFill>
                <a:highlight>
                  <a:srgbClr val="FFFFFF"/>
                </a:highlight>
              </a:rPr>
              <a:t>Dumb Kids Playing Cards on Freeway Get Smashed</a:t>
            </a:r>
            <a:endParaRPr>
              <a:solidFill>
                <a:srgbClr val="333333"/>
              </a:solidFill>
              <a:highlight>
                <a:srgbClr val="FFFFFF"/>
              </a:highlight>
            </a:endParaRPr>
          </a:p>
          <a:p>
            <a:pPr indent="-419100" lvl="0" marL="457200" rtl="0" algn="l">
              <a:lnSpc>
                <a:spcPct val="100000"/>
              </a:lnSpc>
              <a:spcBef>
                <a:spcPts val="0"/>
              </a:spcBef>
              <a:spcAft>
                <a:spcPts val="0"/>
              </a:spcAft>
              <a:buClr>
                <a:srgbClr val="333333"/>
              </a:buClr>
              <a:buSzPts val="3000"/>
              <a:buChar char="●"/>
            </a:pPr>
            <a:r>
              <a:rPr lang="en">
                <a:solidFill>
                  <a:srgbClr val="333333"/>
                </a:solidFill>
                <a:highlight>
                  <a:srgbClr val="FFFFFF"/>
                </a:highlight>
              </a:rPr>
              <a:t>Dudes Keeping Precious Creatures Organized For Grumpy Scientists</a:t>
            </a:r>
            <a:endParaRPr>
              <a:solidFill>
                <a:srgbClr val="333333"/>
              </a:solidFill>
              <a:highlight>
                <a:srgbClr val="FFFFFF"/>
              </a:highlight>
            </a:endParaRPr>
          </a:p>
          <a:p>
            <a:pPr indent="-419100" lvl="0" marL="457200" rtl="0" algn="l">
              <a:lnSpc>
                <a:spcPct val="100000"/>
              </a:lnSpc>
              <a:spcBef>
                <a:spcPts val="0"/>
              </a:spcBef>
              <a:spcAft>
                <a:spcPts val="0"/>
              </a:spcAft>
              <a:buClr>
                <a:srgbClr val="333333"/>
              </a:buClr>
              <a:buSzPts val="3000"/>
              <a:buChar char="●"/>
            </a:pPr>
            <a:r>
              <a:rPr lang="en">
                <a:solidFill>
                  <a:srgbClr val="333333"/>
                </a:solidFill>
                <a:highlight>
                  <a:srgbClr val="FFFFFF"/>
                </a:highlight>
              </a:rPr>
              <a:t>Darn, Kevin’s Poor Cow Only Feels Good Sometimes</a:t>
            </a:r>
            <a:endParaRPr>
              <a:solidFill>
                <a:srgbClr val="333333"/>
              </a:solidFill>
              <a:highlight>
                <a:srgbClr val="FFFFFF"/>
              </a:highlight>
            </a:endParaRPr>
          </a:p>
          <a:p>
            <a:pPr indent="0" lvl="0" marL="0" rtl="0" algn="l">
              <a:spcBef>
                <a:spcPts val="60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Google Shape;138;p21"/>
          <p:cNvSpPr txBox="1"/>
          <p:nvPr>
            <p:ph type="title"/>
          </p:nvPr>
        </p:nvSpPr>
        <p:spPr>
          <a:xfrm>
            <a:off x="457200" y="205978"/>
            <a:ext cx="8229600" cy="85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Binomial Nomenclature</a:t>
            </a:r>
            <a:endParaRPr/>
          </a:p>
        </p:txBody>
      </p:sp>
      <p:pic>
        <p:nvPicPr>
          <p:cNvPr id="139" name="Google Shape;139;p21"/>
          <p:cNvPicPr preferRelativeResize="0"/>
          <p:nvPr/>
        </p:nvPicPr>
        <p:blipFill>
          <a:blip r:embed="rId3">
            <a:alphaModFix/>
          </a:blip>
          <a:stretch>
            <a:fillRect/>
          </a:stretch>
        </p:blipFill>
        <p:spPr>
          <a:xfrm>
            <a:off x="605925" y="2787425"/>
            <a:ext cx="7932150" cy="1498025"/>
          </a:xfrm>
          <a:prstGeom prst="rect">
            <a:avLst/>
          </a:prstGeom>
          <a:noFill/>
          <a:ln>
            <a:noFill/>
          </a:ln>
        </p:spPr>
      </p:pic>
      <p:sp>
        <p:nvSpPr>
          <p:cNvPr id="140" name="Google Shape;140;p21"/>
          <p:cNvSpPr txBox="1"/>
          <p:nvPr>
            <p:ph idx="1" type="body"/>
          </p:nvPr>
        </p:nvSpPr>
        <p:spPr>
          <a:xfrm>
            <a:off x="457200" y="1200150"/>
            <a:ext cx="8229600" cy="14505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Binomial nomenclature is an international system for naming organisms.</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Google Shape;145;p22"/>
          <p:cNvSpPr txBox="1"/>
          <p:nvPr>
            <p:ph type="title"/>
          </p:nvPr>
        </p:nvSpPr>
        <p:spPr>
          <a:xfrm>
            <a:off x="457200" y="205978"/>
            <a:ext cx="8229600" cy="85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Binomial Nomenclature</a:t>
            </a:r>
            <a:endParaRPr/>
          </a:p>
        </p:txBody>
      </p:sp>
      <p:sp>
        <p:nvSpPr>
          <p:cNvPr id="146" name="Google Shape;146;p22"/>
          <p:cNvSpPr txBox="1"/>
          <p:nvPr>
            <p:ph idx="1" type="body"/>
          </p:nvPr>
        </p:nvSpPr>
        <p:spPr>
          <a:xfrm>
            <a:off x="389175" y="1200150"/>
            <a:ext cx="8425200" cy="35541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Scientific names follow certain rules.</a:t>
            </a:r>
            <a:endParaRPr/>
          </a:p>
          <a:p>
            <a:pPr indent="-419100" lvl="0" marL="914400" rtl="0" algn="l">
              <a:spcBef>
                <a:spcPts val="600"/>
              </a:spcBef>
              <a:spcAft>
                <a:spcPts val="0"/>
              </a:spcAft>
              <a:buSzPts val="3000"/>
              <a:buAutoNum type="arabicPeriod"/>
            </a:pPr>
            <a:r>
              <a:rPr lang="en"/>
              <a:t>Latin or Greek</a:t>
            </a:r>
            <a:endParaRPr/>
          </a:p>
          <a:p>
            <a:pPr indent="-419100" lvl="0" marL="914400" rtl="0" algn="l">
              <a:spcBef>
                <a:spcPts val="0"/>
              </a:spcBef>
              <a:spcAft>
                <a:spcPts val="0"/>
              </a:spcAft>
              <a:buSzPts val="3000"/>
              <a:buAutoNum type="arabicPeriod"/>
            </a:pPr>
            <a:r>
              <a:rPr lang="en"/>
              <a:t>Genus (capitalized) and species (lowercase)</a:t>
            </a:r>
            <a:endParaRPr/>
          </a:p>
          <a:p>
            <a:pPr indent="-419100" lvl="0" marL="914400" rtl="0" algn="l">
              <a:spcBef>
                <a:spcPts val="0"/>
              </a:spcBef>
              <a:spcAft>
                <a:spcPts val="0"/>
              </a:spcAft>
              <a:buSzPts val="3000"/>
              <a:buAutoNum type="arabicPeriod"/>
            </a:pPr>
            <a:r>
              <a:rPr i="1" lang="en"/>
              <a:t>Italics</a:t>
            </a:r>
            <a:r>
              <a:rPr lang="en"/>
              <a:t> or </a:t>
            </a:r>
            <a:r>
              <a:rPr lang="en" u="sng"/>
              <a:t>underlined</a:t>
            </a:r>
            <a:endParaRPr u="sng"/>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23"/>
          <p:cNvSpPr txBox="1"/>
          <p:nvPr>
            <p:ph type="title"/>
          </p:nvPr>
        </p:nvSpPr>
        <p:spPr>
          <a:xfrm>
            <a:off x="457200" y="205978"/>
            <a:ext cx="8229600" cy="85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Binomial Nomenclature</a:t>
            </a:r>
            <a:endParaRPr/>
          </a:p>
        </p:txBody>
      </p:sp>
      <p:sp>
        <p:nvSpPr>
          <p:cNvPr id="152" name="Google Shape;152;p23"/>
          <p:cNvSpPr txBox="1"/>
          <p:nvPr>
            <p:ph idx="1" type="body"/>
          </p:nvPr>
        </p:nvSpPr>
        <p:spPr>
          <a:xfrm>
            <a:off x="208200" y="1189625"/>
            <a:ext cx="8404200" cy="3725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The scientific name of humans is </a:t>
            </a:r>
            <a:r>
              <a:rPr i="1" lang="en"/>
              <a:t>Homo sapiens </a:t>
            </a:r>
            <a:r>
              <a:rPr lang="en"/>
              <a:t>or </a:t>
            </a:r>
            <a:r>
              <a:rPr lang="en" u="sng"/>
              <a:t>Homo</a:t>
            </a:r>
            <a:r>
              <a:rPr lang="en"/>
              <a:t> </a:t>
            </a:r>
            <a:r>
              <a:rPr lang="en" u="sng"/>
              <a:t>sapiens</a:t>
            </a:r>
            <a:r>
              <a:rPr lang="en"/>
              <a:t>.</a:t>
            </a:r>
            <a:endParaRPr/>
          </a:p>
          <a:p>
            <a:pPr indent="-381000" lvl="0" marL="914400" rtl="0" algn="l">
              <a:spcBef>
                <a:spcPts val="600"/>
              </a:spcBef>
              <a:spcAft>
                <a:spcPts val="0"/>
              </a:spcAft>
              <a:buSzPts val="2400"/>
              <a:buAutoNum type="arabicPeriod"/>
            </a:pPr>
            <a:r>
              <a:rPr lang="en" sz="2400"/>
              <a:t>Latin or Greek </a:t>
            </a:r>
            <a:endParaRPr sz="2400"/>
          </a:p>
          <a:p>
            <a:pPr indent="-381000" lvl="0" marL="914400" rtl="0" algn="l">
              <a:spcBef>
                <a:spcPts val="0"/>
              </a:spcBef>
              <a:spcAft>
                <a:spcPts val="0"/>
              </a:spcAft>
              <a:buSzPts val="2400"/>
              <a:buAutoNum type="arabicPeriod"/>
            </a:pPr>
            <a:r>
              <a:rPr lang="en" sz="2400"/>
              <a:t>Genus (capitalized) and species (lowercase)</a:t>
            </a:r>
            <a:endParaRPr sz="2400"/>
          </a:p>
          <a:p>
            <a:pPr indent="-381000" lvl="0" marL="914400" rtl="0" algn="l">
              <a:spcBef>
                <a:spcPts val="0"/>
              </a:spcBef>
              <a:spcAft>
                <a:spcPts val="0"/>
              </a:spcAft>
              <a:buSzPts val="2400"/>
              <a:buAutoNum type="arabicPeriod"/>
            </a:pPr>
            <a:r>
              <a:rPr lang="en" sz="2400"/>
              <a:t>Italics or underlined</a:t>
            </a:r>
            <a:endParaRPr sz="2400"/>
          </a:p>
        </p:txBody>
      </p:sp>
      <p:pic>
        <p:nvPicPr>
          <p:cNvPr id="153" name="Google Shape;153;p23"/>
          <p:cNvPicPr preferRelativeResize="0"/>
          <p:nvPr/>
        </p:nvPicPr>
        <p:blipFill>
          <a:blip r:embed="rId3">
            <a:alphaModFix/>
          </a:blip>
          <a:stretch>
            <a:fillRect/>
          </a:stretch>
        </p:blipFill>
        <p:spPr>
          <a:xfrm>
            <a:off x="3438050" y="2362400"/>
            <a:ext cx="430250" cy="418700"/>
          </a:xfrm>
          <a:prstGeom prst="rect">
            <a:avLst/>
          </a:prstGeom>
          <a:noFill/>
          <a:ln>
            <a:noFill/>
          </a:ln>
        </p:spPr>
      </p:pic>
      <p:pic>
        <p:nvPicPr>
          <p:cNvPr id="154" name="Google Shape;154;p23"/>
          <p:cNvPicPr preferRelativeResize="0"/>
          <p:nvPr/>
        </p:nvPicPr>
        <p:blipFill>
          <a:blip r:embed="rId3">
            <a:alphaModFix/>
          </a:blip>
          <a:stretch>
            <a:fillRect/>
          </a:stretch>
        </p:blipFill>
        <p:spPr>
          <a:xfrm>
            <a:off x="7261375" y="2722225"/>
            <a:ext cx="430250" cy="418700"/>
          </a:xfrm>
          <a:prstGeom prst="rect">
            <a:avLst/>
          </a:prstGeom>
          <a:noFill/>
          <a:ln>
            <a:noFill/>
          </a:ln>
        </p:spPr>
      </p:pic>
      <p:pic>
        <p:nvPicPr>
          <p:cNvPr id="155" name="Google Shape;155;p23"/>
          <p:cNvPicPr preferRelativeResize="0"/>
          <p:nvPr/>
        </p:nvPicPr>
        <p:blipFill>
          <a:blip r:embed="rId3">
            <a:alphaModFix/>
          </a:blip>
          <a:stretch>
            <a:fillRect/>
          </a:stretch>
        </p:blipFill>
        <p:spPr>
          <a:xfrm>
            <a:off x="4195175" y="3060600"/>
            <a:ext cx="430250" cy="418700"/>
          </a:xfrm>
          <a:prstGeom prst="rect">
            <a:avLst/>
          </a:prstGeom>
          <a:noFill/>
          <a:ln>
            <a:noFill/>
          </a:ln>
        </p:spPr>
      </p:pic>
      <p:pic>
        <p:nvPicPr>
          <p:cNvPr id="156" name="Google Shape;156;p23"/>
          <p:cNvPicPr preferRelativeResize="0"/>
          <p:nvPr/>
        </p:nvPicPr>
        <p:blipFill>
          <a:blip r:embed="rId4">
            <a:alphaModFix/>
          </a:blip>
          <a:stretch>
            <a:fillRect/>
          </a:stretch>
        </p:blipFill>
        <p:spPr>
          <a:xfrm>
            <a:off x="5449611" y="3140925"/>
            <a:ext cx="3003888" cy="20025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Google Shape;161;p24"/>
          <p:cNvSpPr txBox="1"/>
          <p:nvPr>
            <p:ph type="title"/>
          </p:nvPr>
        </p:nvSpPr>
        <p:spPr>
          <a:xfrm>
            <a:off x="457200" y="205978"/>
            <a:ext cx="8229600" cy="85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So why is this all important?</a:t>
            </a:r>
            <a:endParaRPr/>
          </a:p>
        </p:txBody>
      </p:sp>
      <p:sp>
        <p:nvSpPr>
          <p:cNvPr id="162" name="Google Shape;162;p24"/>
          <p:cNvSpPr txBox="1"/>
          <p:nvPr>
            <p:ph idx="1" type="body"/>
          </p:nvPr>
        </p:nvSpPr>
        <p:spPr>
          <a:xfrm>
            <a:off x="457200" y="1200150"/>
            <a:ext cx="8229600" cy="3725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ctr">
              <a:spcBef>
                <a:spcPts val="600"/>
              </a:spcBef>
              <a:spcAft>
                <a:spcPts val="0"/>
              </a:spcAft>
              <a:buNone/>
            </a:pPr>
            <a:r>
              <a:rPr lang="en"/>
              <a:t>What do you call this animal?</a:t>
            </a:r>
            <a:endParaRPr/>
          </a:p>
        </p:txBody>
      </p:sp>
      <p:pic>
        <p:nvPicPr>
          <p:cNvPr id="163" name="Google Shape;163;p24"/>
          <p:cNvPicPr preferRelativeResize="0"/>
          <p:nvPr/>
        </p:nvPicPr>
        <p:blipFill rotWithShape="1">
          <a:blip r:embed="rId3">
            <a:alphaModFix/>
          </a:blip>
          <a:srcRect b="0" l="0" r="0" t="0"/>
          <a:stretch/>
        </p:blipFill>
        <p:spPr>
          <a:xfrm>
            <a:off x="2130225" y="1290175"/>
            <a:ext cx="4523400" cy="31149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Google Shape;168;p25"/>
          <p:cNvSpPr txBox="1"/>
          <p:nvPr>
            <p:ph type="title"/>
          </p:nvPr>
        </p:nvSpPr>
        <p:spPr>
          <a:xfrm>
            <a:off x="457200" y="205978"/>
            <a:ext cx="8229600" cy="85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So why is this all important?</a:t>
            </a:r>
            <a:endParaRPr/>
          </a:p>
        </p:txBody>
      </p:sp>
      <p:pic>
        <p:nvPicPr>
          <p:cNvPr id="169" name="Google Shape;169;p25"/>
          <p:cNvPicPr preferRelativeResize="0"/>
          <p:nvPr/>
        </p:nvPicPr>
        <p:blipFill>
          <a:blip r:embed="rId3">
            <a:alphaModFix/>
          </a:blip>
          <a:stretch>
            <a:fillRect/>
          </a:stretch>
        </p:blipFill>
        <p:spPr>
          <a:xfrm>
            <a:off x="600075" y="1860525"/>
            <a:ext cx="7943850" cy="3162300"/>
          </a:xfrm>
          <a:prstGeom prst="rect">
            <a:avLst/>
          </a:prstGeom>
          <a:noFill/>
          <a:ln>
            <a:noFill/>
          </a:ln>
        </p:spPr>
      </p:pic>
      <p:sp>
        <p:nvSpPr>
          <p:cNvPr id="170" name="Google Shape;170;p25"/>
          <p:cNvSpPr txBox="1"/>
          <p:nvPr>
            <p:ph idx="1" type="body"/>
          </p:nvPr>
        </p:nvSpPr>
        <p:spPr>
          <a:xfrm>
            <a:off x="457200" y="1231700"/>
            <a:ext cx="8229600" cy="3725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Scientific names help scientists communicate.</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Google Shape;175;p26"/>
          <p:cNvSpPr txBox="1"/>
          <p:nvPr>
            <p:ph type="title"/>
          </p:nvPr>
        </p:nvSpPr>
        <p:spPr>
          <a:xfrm>
            <a:off x="457200" y="205978"/>
            <a:ext cx="8229600" cy="85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So why is this all important?</a:t>
            </a:r>
            <a:endParaRPr/>
          </a:p>
        </p:txBody>
      </p:sp>
      <p:sp>
        <p:nvSpPr>
          <p:cNvPr id="176" name="Google Shape;176;p26"/>
          <p:cNvSpPr txBox="1"/>
          <p:nvPr>
            <p:ph idx="1" type="body"/>
          </p:nvPr>
        </p:nvSpPr>
        <p:spPr>
          <a:xfrm>
            <a:off x="457200" y="1200150"/>
            <a:ext cx="8229600" cy="3725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We don’t even know how many species there are on Earth! It is estimated that there are 8.7 million </a:t>
            </a:r>
            <a:r>
              <a:rPr lang="en" u="sng"/>
              <a:t>eu</a:t>
            </a:r>
            <a:r>
              <a:rPr lang="en"/>
              <a:t>karyotic species on Earth, but many scientists are skeptical about that number. </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Even so, classifying 8.7 million things requires serious organization!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 name="Shape 55"/>
        <p:cNvGrpSpPr/>
        <p:nvPr/>
      </p:nvGrpSpPr>
      <p:grpSpPr>
        <a:xfrm>
          <a:off x="0" y="0"/>
          <a:ext cx="0" cy="0"/>
          <a:chOff x="0" y="0"/>
          <a:chExt cx="0" cy="0"/>
        </a:xfrm>
      </p:grpSpPr>
      <p:sp>
        <p:nvSpPr>
          <p:cNvPr id="56" name="Google Shape;56;p9"/>
          <p:cNvSpPr txBox="1"/>
          <p:nvPr>
            <p:ph type="title"/>
          </p:nvPr>
        </p:nvSpPr>
        <p:spPr>
          <a:xfrm>
            <a:off x="457200" y="205978"/>
            <a:ext cx="8229600" cy="85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Key Concept</a:t>
            </a:r>
            <a:endParaRPr/>
          </a:p>
        </p:txBody>
      </p:sp>
      <p:sp>
        <p:nvSpPr>
          <p:cNvPr id="57" name="Google Shape;57;p9"/>
          <p:cNvSpPr txBox="1"/>
          <p:nvPr>
            <p:ph idx="1" type="body"/>
          </p:nvPr>
        </p:nvSpPr>
        <p:spPr>
          <a:xfrm>
            <a:off x="457200" y="1200150"/>
            <a:ext cx="8229600" cy="1568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Taxonomy is the science of naming and classifying organisms. </a:t>
            </a:r>
            <a:endParaRPr/>
          </a:p>
        </p:txBody>
      </p:sp>
      <p:pic>
        <p:nvPicPr>
          <p:cNvPr id="58" name="Google Shape;58;p9"/>
          <p:cNvPicPr preferRelativeResize="0"/>
          <p:nvPr/>
        </p:nvPicPr>
        <p:blipFill>
          <a:blip r:embed="rId3">
            <a:alphaModFix/>
          </a:blip>
          <a:stretch>
            <a:fillRect/>
          </a:stretch>
        </p:blipFill>
        <p:spPr>
          <a:xfrm>
            <a:off x="2354550" y="2768850"/>
            <a:ext cx="4434901" cy="22627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Google Shape;181;p27"/>
          <p:cNvSpPr txBox="1"/>
          <p:nvPr>
            <p:ph type="title"/>
          </p:nvPr>
        </p:nvSpPr>
        <p:spPr>
          <a:xfrm>
            <a:off x="172325" y="205975"/>
            <a:ext cx="8802300" cy="85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400"/>
              <a:t>Limitations of Linneaus’s system</a:t>
            </a:r>
            <a:endParaRPr sz="4400"/>
          </a:p>
        </p:txBody>
      </p:sp>
      <p:sp>
        <p:nvSpPr>
          <p:cNvPr id="182" name="Google Shape;182;p27"/>
          <p:cNvSpPr txBox="1"/>
          <p:nvPr>
            <p:ph idx="1" type="body"/>
          </p:nvPr>
        </p:nvSpPr>
        <p:spPr>
          <a:xfrm>
            <a:off x="457200" y="1200150"/>
            <a:ext cx="8229600" cy="3725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Focused on physical similarities .</a:t>
            </a:r>
            <a:endParaRPr/>
          </a:p>
          <a:p>
            <a:pPr indent="-419100" lvl="0" marL="457200" rtl="0" algn="l">
              <a:spcBef>
                <a:spcPts val="0"/>
              </a:spcBef>
              <a:spcAft>
                <a:spcPts val="0"/>
              </a:spcAft>
              <a:buSzPts val="3000"/>
              <a:buChar char="●"/>
            </a:pPr>
            <a:r>
              <a:rPr lang="en"/>
              <a:t>Physical similarities are not always a result of a close relationship between species.</a:t>
            </a:r>
            <a:endParaRPr/>
          </a:p>
          <a:p>
            <a:pPr indent="-419100" lvl="0" marL="457200" rtl="0" algn="l">
              <a:spcBef>
                <a:spcPts val="0"/>
              </a:spcBef>
              <a:spcAft>
                <a:spcPts val="0"/>
              </a:spcAft>
              <a:buSzPts val="3000"/>
              <a:buChar char="●"/>
            </a:pPr>
            <a:r>
              <a:rPr lang="en"/>
              <a:t>What other information could scientists use today to classify organisms?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Google Shape;187;p28"/>
          <p:cNvSpPr txBox="1"/>
          <p:nvPr>
            <p:ph type="title"/>
          </p:nvPr>
        </p:nvSpPr>
        <p:spPr>
          <a:xfrm>
            <a:off x="457200" y="205978"/>
            <a:ext cx="8229600" cy="85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Video</a:t>
            </a:r>
            <a:endParaRPr/>
          </a:p>
        </p:txBody>
      </p:sp>
      <p:pic>
        <p:nvPicPr>
          <p:cNvPr descr="The Jaguar, a magnificent and ferocious big cat that originates from the Americas. Its name is derived from the languages of the native peoples of Amazonia and means ‘true beast’. But the Jaguar has another name – Panthera onca. This is its Latin binomial name, but why does it have one? What does it mean? Find out in this episode, as David explores how biologists classify life on earth. &#10;---&#10;If you like this episode, or any other, why not hit that subscribe button? We need all the support we can get, to help continue produce the huge array of videos we hope to make.&#10;---&#10;And check out our Tumblr blog for competitions and conservation and wildlife news, and our Facebook and Twitter for more updates!&#10;http://ecosapien.org&#10;http://ecosapienshow.tumblr.com&#10;https://www.facebook.com/EcoSapienShow&#10;https://twitter.com/@eco_sapien&#10;http://instagram.com/ecosapien&#10;Copyright notices&#10;&quot;Biological classification L Pengo vflip&quot; by Peter Halasz. (User:Pengo) - Own work. Licensed under Public Domain via Wikimedia Commons - http://commons.wikimedia.org/wiki/File:Biological_classification_L_Pengo_vflip.svg#mediaviewer/File:Biological_classification_L_Pengo_vflip.svg&#10;&quot;Linnaeus1758-title-page&quot; by Carl Linnæus - Sourced from http://resolver.sub.uni-goettingen.de/purl?PPN362053006. Licensed under Public Domain via Wikimedia Commons - http://commons.wikimedia.org/wiki/File:Linnaeus1758-title-page.jpg#mediaviewer/File:Linnaeus1758-title-page.jpg&#10;&quot;Fox study 6&quot; by Peter Trimming - Fox Study 6Uploaded by Mariomassone. Licensed under Creative Commons Attribution 2.0 via Wikimedia Commons - http://commons.wikimedia.org/wiki/File:Fox_study_6.jpg#mediaviewer/File:Fox_study_6.jpg&#10;&quot;Komodo dragon with tongue&quot; by Mark Dumont - Flickr: There Be Dragons. Licensed under Creative Commons Attribution 2.0 via Wikimedia Commons - http://commons.wikimedia.org/wiki/File:Komodo_dragon_with_tongue.jpg#mediaviewer/File:Komodo_dragon_with_tongue.jpg&#10;&quot;Charles Robert Darwin by John Collier cropped&quot; by John Collier – Licensed under Public Domain via Wikimedia Commons - http://commons.wikimedia.org/wiki/File:Charles_Robert_Darwin_by_John_Collier_cropped.jpg#mediaviewer/File:Charles_Robert_Darwin_by_John_Collier_cropped.jpg&#10;&quot;Primate cladogram&quot; by Petter Bøckman - Own work. Licensed under CC BY-SA 3.0 via Wikimedia Commons - http://commons.wikimedia.org/wiki/File:Primate_cladogram.jpg#mediaviewer/File:Primate_cladogram.jpg&#10;&quot;CollapsedtreeLabels-simplified&quot; by Original uploader was User:TimVickers, SVG conversion by User:User_A1. Original uploader was User A1 at en.wikipedia - Transferred from en.wikipedia; transferred to Commons by User:Egmontaz using CommonsHelper.(Original text : Self made.). Licensed under Public Domain via Wikimedia Commons - http://commons.wikimedia.org/wiki/File:CollapsedtreeLabels-simplified.svg#mediaviewer/File:CollapsedtreeLabels-simplified.svg&#10;&quot;Panthera onca palustris (1)&quot; by CHUCAO - Own work. Licensed under CC BY-SA 3.0 via Wikimedia Commons - http://commons.wikimedia.org/wiki/File:Panthera_onca_palustris_(1).JPG#mediaviewer/File:Panthera_onca_palustris_(1).JPG&#10;&quot;Panthera onca -Amazona Zoo, Cromer, Norfolk, England-8a&quot; by Russell Smith - _MG_8684Uploaded by Snowmanradio. Licensed under CC BY 2.0 via Wikimedia Commons - http://commons.wikimedia.org/wiki/File:Panthera_onca_-Amazona_Zoo,_Cromer,_Norfolk,_England-8a.jpg#mediaviewer/File:Panthera_onca_-Amazona_Zoo,_Cromer,_Norfolk,_England-8a.jpg&#10;&quot;Junior-Jaguar-Belize-Zoo&quot; by Bjørn Christian Tørrissen - Own work by uploader, http://bjornfree.com/galleries.html. Licensed under CC BY-SA 3.0 via Wikimedia Commons - http://commons.wikimedia.org/wiki/File:Junior-Jaguar-Belize-Zoo.jpg#mediaviewer/File:Junior-Jaguar-Belize-Zoo.jpg&#10;&quot;Standing jaguar&quot; by USFWS - U.S. Fish and Wildlife Service Digital Library System. Licensed under Public Domain via Wikimedia Commons - http://commons.wikimedia.org/wiki/File:Standing_jaguar.jpg#mediaviewer/File:Standing_jaguar.jpg&#10;„Galium aparine001“ von I, Hugo.arg. Lizenziert unter CC BY-SA 3.0 über Wikimedia Commons - http://commons.wikimedia.org/wiki/File:Galium_aparine001.JPG#mediaviewer/File:Galium_aparine001.JPG&#10;&quot;Erithacus rubecula -Canary Islands, Spain -adult-8&quot; by Juan Emilio from Las Palmas de Gran Canaria, España - Petirrojo (Erithacus rubecula superbus )Uploaded by Snowmanradio. Licensed under CC BY-SA 2.0 via Wikimedia Commons - http://commons.wikimedia.org/wiki/File:Erithacus_rubecula_-Canary_Islands,_Spain_-adult-8.jpg#mediaviewer/File:Erithacus_rubecula_-Canary_Islands,_Spain_-adult-8.jpg&#10;&quot;Turdus-migratorius-002&quot;. Licensed under CC BY-SA 3.0 via Wikimedia Commons - http://commons.wikimedia.org/wiki/File:Turdus-migratorius-002.jpg#mediaviewer/File:Turdus-migratorius-002.jpg" id="188" name="Google Shape;188;p28" title="An introduction to: Taxonomy">
            <a:hlinkClick r:id="rId3"/>
          </p:cNvPr>
          <p:cNvPicPr preferRelativeResize="0"/>
          <p:nvPr/>
        </p:nvPicPr>
        <p:blipFill>
          <a:blip r:embed="rId4">
            <a:alphaModFix/>
          </a:blip>
          <a:stretch>
            <a:fillRect/>
          </a:stretch>
        </p:blipFill>
        <p:spPr>
          <a:xfrm>
            <a:off x="2286000" y="1348500"/>
            <a:ext cx="4572000" cy="34290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sp>
        <p:nvSpPr>
          <p:cNvPr id="193" name="Google Shape;193;p29"/>
          <p:cNvSpPr txBox="1"/>
          <p:nvPr>
            <p:ph type="title"/>
          </p:nvPr>
        </p:nvSpPr>
        <p:spPr>
          <a:xfrm>
            <a:off x="457200" y="205978"/>
            <a:ext cx="8229600" cy="85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Crash Course: Taxonomy</a:t>
            </a:r>
            <a:endParaRPr/>
          </a:p>
        </p:txBody>
      </p:sp>
      <p:sp>
        <p:nvSpPr>
          <p:cNvPr id="194" name="Google Shape;194;p29"/>
          <p:cNvSpPr txBox="1"/>
          <p:nvPr>
            <p:ph idx="1" type="body"/>
          </p:nvPr>
        </p:nvSpPr>
        <p:spPr>
          <a:xfrm>
            <a:off x="457200" y="1200150"/>
            <a:ext cx="8229600" cy="3725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Watch until 6:00.</a:t>
            </a:r>
            <a:endParaRPr/>
          </a:p>
        </p:txBody>
      </p:sp>
      <p:pic>
        <p:nvPicPr>
          <p:cNvPr descr="Hank tells us the background story and explains the importance of the science of classifying living things, also known as taxonomy.&#10;&#10;Crash Course Biology is now available on DVD! http://dft.ba/-8css&#10;&#10;Like CrashCourse on Facebook: http://www.facebook.com/YouTubeCrashCourse&#10;Follow CrashCourse on Twitter: http://www.twitter.com/TheCrashCourse&#10;&#10;References for this episode can be found in the Google document here: http://dft.ba/-2L2C&#10;&#10;Table of Contents&#10;1) Taxonomy 0:00&#10;2) Phylogenetic Tree 1:24&#10;3) Biolography 2:26&#10;4) Analogous/Homoplasic Traits 3:48&#10;5) Homologous Traits 4:03&#10;6) Taxa &amp; Binomial Nomenclature 4:56&#10;7) Domains 5:48&#10;a) Bateria 6:04&#10;b) Archaea 6:44&#10;c) Eukarya / 4 Kingdoms 6:54&#10;-Plantae 7:56&#10;-Protista 8:23&#10;-Fungi 8:56&#10;-Animalia 9:31&#10;&#10;taxonomy, classification, classifying, evolution, filing, science, biology, life, organism, relationship, ancestor, ancestry, evolutionary tree, phylogenetic tree, tree of life, biolography, carl von linnaeus, linnaeus, botanist, botanical name, morphology, homologous traits, systema naturae, taxa, groups, kingdom, phylum, class, order, family, genus, species, binomial nomenclature, latin, domain, archaea, eukarya, division, autotrophs, heterotrophs, protist, fungi, animalia, animal, cat, kitty Support CrashCourse on Subbable: http://subbable.com/crashcourse" id="195" name="Google Shape;195;p29" title="Taxonomy: Life's Filing System - Crash Course Biology #19">
            <a:hlinkClick r:id="rId3"/>
          </p:cNvPr>
          <p:cNvPicPr preferRelativeResize="0"/>
          <p:nvPr/>
        </p:nvPicPr>
        <p:blipFill>
          <a:blip r:embed="rId4">
            <a:alphaModFix/>
          </a:blip>
          <a:stretch>
            <a:fillRect/>
          </a:stretch>
        </p:blipFill>
        <p:spPr>
          <a:xfrm>
            <a:off x="4558450" y="1514875"/>
            <a:ext cx="4128351" cy="30962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pic>
        <p:nvPicPr>
          <p:cNvPr descr="In our previous video 'What is a Species?,' we talked about the many ways scientists approach classifying organisms. So, I thought it'd be fun to get a few scientists from The Field Museum to apply their taxonomic know-how on something we're all familiar with: candy! How would you have organized these various confections? &#10;&#10;This experiment in classification can be used with anything from pasta, to cell phones, beverages, cereals... seriously, start asking your friends and family if they think Pepsi and Coca-Cola are synonymous species, or similar via convergent evolution, and you're sure to have a lively Tuesday night. &#10;------&#10;Help support our videos! http://bit.ly/1TjMRAo &#10;Under 'Designation,' put 'The Brain Scoop' - all proceeds go exclusively towards helping the show. We appreciate whatever you can give!&#10;&#10;NEW!! Brain Scoop Merch: http://bit.ly/dftba_tbs&#10;------&#10;&#10;Thanks to Drs Olivier Rieppel, Janet Voight, Margaret Thayer, and Larry Heaney for entertaining this very serious topic. &#10;&#10;----------------------------------------­-----------------------------&#10;Come hang out in our Subreddit: http://www.reddit.com/r/thebrainscoop/&#10;Instagram.com/egraslie&#10;Twitters: @ehmee&#10;Facebook: http://www.facebook.com/thebrainscoop&#10;Tumblr: thebrainscoop.tumblr.com&#10;----------------------------------------­-----------------------------&#10;&#10;Producer, Writer, Creator, Host:&#10;Emily Graslie&#10;&#10;Producer, Editor, Camera, Graphics:&#10;Brandon Brungard &#10;&#10;----------------------------------------­-----------------------------&#10;This episode is supported by and filmed on location at:&#10;The Field Museum in Chicago, IL&#10;(http://www.fieldmuseum.org)&#10;---------------------------------------------------------------------" id="200" name="Google Shape;200;p30" title="The Taxonomy of Candy">
            <a:hlinkClick r:id="rId3"/>
          </p:cNvPr>
          <p:cNvPicPr preferRelativeResize="0"/>
          <p:nvPr/>
        </p:nvPicPr>
        <p:blipFill>
          <a:blip r:embed="rId4">
            <a:alphaModFix/>
          </a:blip>
          <a:stretch>
            <a:fillRect/>
          </a:stretch>
        </p:blipFill>
        <p:spPr>
          <a:xfrm>
            <a:off x="2206475" y="1348500"/>
            <a:ext cx="4572000" cy="34290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sp>
        <p:nvSpPr>
          <p:cNvPr id="205" name="Google Shape;205;p31"/>
          <p:cNvSpPr txBox="1"/>
          <p:nvPr>
            <p:ph type="title"/>
          </p:nvPr>
        </p:nvSpPr>
        <p:spPr>
          <a:xfrm>
            <a:off x="457200" y="205978"/>
            <a:ext cx="8229600" cy="85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Classification Rap</a:t>
            </a:r>
            <a:endParaRPr/>
          </a:p>
        </p:txBody>
      </p:sp>
      <p:pic>
        <p:nvPicPr>
          <p:cNvPr descr="The Video that Started it All!  In 1989 T.H. Culhane, a brand new science teacher at Crenshaw High School in South Central L.A., joined forces with video instructor Phil Kuretski and together with their students they created T.H.'s first &quot;Melodic-Mnemonic&quot; -- a rap song that successfully embedded the Linnean system of classification -- Kingdom Phylum Class Order Family Genus Species -- using rap and melody as the carrier wave for the textbook data that students were expected to memorize.  Culhane's &quot;Melodic-Mnemonic&quot; method worked so well that his &quot;at-risk&quot; students were able to successfully compete with &quot;gifted students&quot; and test scores went up on biology exams.  For the next near decade Culhane expanded the subject matter he and his students covered using the Melodic-Mnemonic approach.  Recently, Culhane has been using the approach with the U.S. State Department's Cultural Affairs program, teaching science workshops in schools in Egypt, Kuwait, Oman, Morrocco, Israel and Palestine." id="206" name="Google Shape;206;p31" title="Classification Rap">
            <a:hlinkClick r:id="rId3"/>
          </p:cNvPr>
          <p:cNvPicPr preferRelativeResize="0"/>
          <p:nvPr/>
        </p:nvPicPr>
        <p:blipFill>
          <a:blip r:embed="rId4">
            <a:alphaModFix/>
          </a:blip>
          <a:stretch>
            <a:fillRect/>
          </a:stretch>
        </p:blipFill>
        <p:spPr>
          <a:xfrm>
            <a:off x="2125625" y="1544550"/>
            <a:ext cx="4572000" cy="34290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 name="Shape 62"/>
        <p:cNvGrpSpPr/>
        <p:nvPr/>
      </p:nvGrpSpPr>
      <p:grpSpPr>
        <a:xfrm>
          <a:off x="0" y="0"/>
          <a:ext cx="0" cy="0"/>
          <a:chOff x="0" y="0"/>
          <a:chExt cx="0" cy="0"/>
        </a:xfrm>
      </p:grpSpPr>
      <p:sp>
        <p:nvSpPr>
          <p:cNvPr id="63" name="Google Shape;63;p10"/>
          <p:cNvSpPr txBox="1"/>
          <p:nvPr>
            <p:ph type="title"/>
          </p:nvPr>
        </p:nvSpPr>
        <p:spPr>
          <a:xfrm>
            <a:off x="457200" y="205978"/>
            <a:ext cx="8229600" cy="85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Carl Linnaeus</a:t>
            </a:r>
            <a:endParaRPr/>
          </a:p>
        </p:txBody>
      </p:sp>
      <p:sp>
        <p:nvSpPr>
          <p:cNvPr id="64" name="Google Shape;64;p10"/>
          <p:cNvSpPr txBox="1"/>
          <p:nvPr>
            <p:ph idx="1" type="body"/>
          </p:nvPr>
        </p:nvSpPr>
        <p:spPr>
          <a:xfrm>
            <a:off x="457200" y="1200150"/>
            <a:ext cx="4707300" cy="3725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In the 1700s, Linnaeus developed a system for naming and classifying organisms.</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sz="2400"/>
              <a:t>(We still use his system with a few changes/additions.)</a:t>
            </a:r>
            <a:endParaRPr sz="2400"/>
          </a:p>
        </p:txBody>
      </p:sp>
      <p:pic>
        <p:nvPicPr>
          <p:cNvPr id="65" name="Google Shape;65;p10"/>
          <p:cNvPicPr preferRelativeResize="0"/>
          <p:nvPr/>
        </p:nvPicPr>
        <p:blipFill>
          <a:blip r:embed="rId3">
            <a:alphaModFix/>
          </a:blip>
          <a:stretch>
            <a:fillRect/>
          </a:stretch>
        </p:blipFill>
        <p:spPr>
          <a:xfrm>
            <a:off x="5501125" y="1200150"/>
            <a:ext cx="3370486" cy="37257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sp>
        <p:nvSpPr>
          <p:cNvPr id="70" name="Google Shape;70;p11"/>
          <p:cNvSpPr txBox="1"/>
          <p:nvPr>
            <p:ph type="title"/>
          </p:nvPr>
        </p:nvSpPr>
        <p:spPr>
          <a:xfrm>
            <a:off x="457200" y="205978"/>
            <a:ext cx="8229600" cy="85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Linnaean System</a:t>
            </a:r>
            <a:endParaRPr/>
          </a:p>
        </p:txBody>
      </p:sp>
      <p:sp>
        <p:nvSpPr>
          <p:cNvPr id="71" name="Google Shape;71;p11"/>
          <p:cNvSpPr txBox="1"/>
          <p:nvPr>
            <p:ph idx="1" type="body"/>
          </p:nvPr>
        </p:nvSpPr>
        <p:spPr>
          <a:xfrm>
            <a:off x="457200" y="1200150"/>
            <a:ext cx="8229600" cy="3725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There are two things that make the Linnaean system very successful.</a:t>
            </a:r>
            <a:endParaRPr/>
          </a:p>
          <a:p>
            <a:pPr indent="-419100" lvl="0" marL="914400" rtl="0" algn="l">
              <a:spcBef>
                <a:spcPts val="600"/>
              </a:spcBef>
              <a:spcAft>
                <a:spcPts val="0"/>
              </a:spcAft>
              <a:buClr>
                <a:schemeClr val="accent5"/>
              </a:buClr>
              <a:buSzPts val="3000"/>
              <a:buAutoNum type="arabicPeriod"/>
            </a:pPr>
            <a:r>
              <a:rPr lang="en">
                <a:solidFill>
                  <a:schemeClr val="accent5"/>
                </a:solidFill>
              </a:rPr>
              <a:t>Taxonomic groups</a:t>
            </a:r>
            <a:endParaRPr>
              <a:solidFill>
                <a:schemeClr val="accent5"/>
              </a:solidFill>
            </a:endParaRPr>
          </a:p>
          <a:p>
            <a:pPr indent="-419100" lvl="0" marL="914400" rtl="0" algn="l">
              <a:spcBef>
                <a:spcPts val="0"/>
              </a:spcBef>
              <a:spcAft>
                <a:spcPts val="0"/>
              </a:spcAft>
              <a:buClr>
                <a:schemeClr val="accent5"/>
              </a:buClr>
              <a:buSzPts val="3000"/>
              <a:buAutoNum type="arabicPeriod"/>
            </a:pPr>
            <a:r>
              <a:rPr lang="en">
                <a:solidFill>
                  <a:schemeClr val="accent5"/>
                </a:solidFill>
              </a:rPr>
              <a:t>Binomial nomenclature</a:t>
            </a:r>
            <a:endParaRPr>
              <a:solidFill>
                <a:schemeClr val="accent5"/>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 name="Shape 75"/>
        <p:cNvGrpSpPr/>
        <p:nvPr/>
      </p:nvGrpSpPr>
      <p:grpSpPr>
        <a:xfrm>
          <a:off x="0" y="0"/>
          <a:ext cx="0" cy="0"/>
          <a:chOff x="0" y="0"/>
          <a:chExt cx="0" cy="0"/>
        </a:xfrm>
      </p:grpSpPr>
      <p:sp>
        <p:nvSpPr>
          <p:cNvPr id="76" name="Google Shape;76;p12"/>
          <p:cNvSpPr txBox="1"/>
          <p:nvPr>
            <p:ph type="title"/>
          </p:nvPr>
        </p:nvSpPr>
        <p:spPr>
          <a:xfrm>
            <a:off x="457200" y="205978"/>
            <a:ext cx="8229600" cy="85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Taxonomic Groups</a:t>
            </a:r>
            <a:endParaRPr/>
          </a:p>
        </p:txBody>
      </p:sp>
      <p:sp>
        <p:nvSpPr>
          <p:cNvPr id="77" name="Google Shape;77;p12"/>
          <p:cNvSpPr txBox="1"/>
          <p:nvPr>
            <p:ph idx="1" type="body"/>
          </p:nvPr>
        </p:nvSpPr>
        <p:spPr>
          <a:xfrm>
            <a:off x="457200" y="1200150"/>
            <a:ext cx="8229600" cy="3725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A </a:t>
            </a:r>
            <a:r>
              <a:rPr b="1" lang="en">
                <a:solidFill>
                  <a:schemeClr val="accent4"/>
                </a:solidFill>
              </a:rPr>
              <a:t>taxon </a:t>
            </a:r>
            <a:r>
              <a:rPr lang="en"/>
              <a:t>(pl. taxa) is a group of organisms in the classification system.</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 name="Shape 81"/>
        <p:cNvGrpSpPr/>
        <p:nvPr/>
      </p:nvGrpSpPr>
      <p:grpSpPr>
        <a:xfrm>
          <a:off x="0" y="0"/>
          <a:ext cx="0" cy="0"/>
          <a:chOff x="0" y="0"/>
          <a:chExt cx="0" cy="0"/>
        </a:xfrm>
      </p:grpSpPr>
      <p:sp>
        <p:nvSpPr>
          <p:cNvPr id="82" name="Google Shape;82;p13"/>
          <p:cNvSpPr txBox="1"/>
          <p:nvPr>
            <p:ph type="title"/>
          </p:nvPr>
        </p:nvSpPr>
        <p:spPr>
          <a:xfrm>
            <a:off x="457200" y="205978"/>
            <a:ext cx="8229600" cy="85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Taxonomic Groups</a:t>
            </a:r>
            <a:endParaRPr/>
          </a:p>
        </p:txBody>
      </p:sp>
      <p:sp>
        <p:nvSpPr>
          <p:cNvPr id="83" name="Google Shape;83;p13"/>
          <p:cNvSpPr txBox="1"/>
          <p:nvPr>
            <p:ph idx="1" type="body"/>
          </p:nvPr>
        </p:nvSpPr>
        <p:spPr>
          <a:xfrm>
            <a:off x="457200" y="1200150"/>
            <a:ext cx="4344300" cy="3725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The system we use today includes 8 taxa: domain, kingdom, phylum, class, order, family, genus, species.</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sz="2400"/>
          </a:p>
        </p:txBody>
      </p:sp>
      <p:pic>
        <p:nvPicPr>
          <p:cNvPr id="84" name="Google Shape;84;p13"/>
          <p:cNvPicPr preferRelativeResize="0"/>
          <p:nvPr/>
        </p:nvPicPr>
        <p:blipFill rotWithShape="1">
          <a:blip r:embed="rId3">
            <a:alphaModFix/>
          </a:blip>
          <a:srcRect b="3510" l="0" r="0" t="4830"/>
          <a:stretch/>
        </p:blipFill>
        <p:spPr>
          <a:xfrm>
            <a:off x="4938250" y="1200150"/>
            <a:ext cx="4000500" cy="34921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Google Shape;89;p14"/>
          <p:cNvSpPr txBox="1"/>
          <p:nvPr>
            <p:ph type="title"/>
          </p:nvPr>
        </p:nvSpPr>
        <p:spPr>
          <a:xfrm>
            <a:off x="457200" y="205978"/>
            <a:ext cx="8229600" cy="85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Taxonomic Groups</a:t>
            </a:r>
            <a:endParaRPr/>
          </a:p>
        </p:txBody>
      </p:sp>
      <p:sp>
        <p:nvSpPr>
          <p:cNvPr id="90" name="Google Shape;90;p14"/>
          <p:cNvSpPr txBox="1"/>
          <p:nvPr>
            <p:ph idx="1" type="body"/>
          </p:nvPr>
        </p:nvSpPr>
        <p:spPr>
          <a:xfrm>
            <a:off x="457200" y="1200150"/>
            <a:ext cx="8229600" cy="3725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2400"/>
              <a:t>This system has changed a lot over the years! Domains were added in 1990.</a:t>
            </a:r>
            <a:endParaRPr sz="2400"/>
          </a:p>
          <a:p>
            <a:pPr indent="0" lvl="0" marL="0" rtl="0" algn="l">
              <a:spcBef>
                <a:spcPts val="600"/>
              </a:spcBef>
              <a:spcAft>
                <a:spcPts val="0"/>
              </a:spcAft>
              <a:buNone/>
            </a:pPr>
            <a:r>
              <a:t/>
            </a:r>
            <a:endParaRPr sz="2400"/>
          </a:p>
        </p:txBody>
      </p:sp>
      <p:pic>
        <p:nvPicPr>
          <p:cNvPr id="91" name="Google Shape;91;p14"/>
          <p:cNvPicPr preferRelativeResize="0"/>
          <p:nvPr/>
        </p:nvPicPr>
        <p:blipFill>
          <a:blip r:embed="rId3">
            <a:alphaModFix/>
          </a:blip>
          <a:stretch>
            <a:fillRect/>
          </a:stretch>
        </p:blipFill>
        <p:spPr>
          <a:xfrm>
            <a:off x="2624250" y="1861750"/>
            <a:ext cx="6329125" cy="30641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15"/>
          <p:cNvSpPr txBox="1"/>
          <p:nvPr>
            <p:ph type="title"/>
          </p:nvPr>
        </p:nvSpPr>
        <p:spPr>
          <a:xfrm>
            <a:off x="457200" y="205978"/>
            <a:ext cx="8229600" cy="85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Taxonomic Groups</a:t>
            </a:r>
            <a:endParaRPr/>
          </a:p>
        </p:txBody>
      </p:sp>
      <p:sp>
        <p:nvSpPr>
          <p:cNvPr id="97" name="Google Shape;97;p15"/>
          <p:cNvSpPr txBox="1"/>
          <p:nvPr>
            <p:ph idx="1" type="body"/>
          </p:nvPr>
        </p:nvSpPr>
        <p:spPr>
          <a:xfrm>
            <a:off x="457200" y="1200150"/>
            <a:ext cx="4344300" cy="3725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The domain is the most general taxon, and species is the most specific.</a:t>
            </a:r>
            <a:endParaRPr sz="2400"/>
          </a:p>
        </p:txBody>
      </p:sp>
      <p:pic>
        <p:nvPicPr>
          <p:cNvPr id="98" name="Google Shape;98;p15"/>
          <p:cNvPicPr preferRelativeResize="0"/>
          <p:nvPr/>
        </p:nvPicPr>
        <p:blipFill rotWithShape="1">
          <a:blip r:embed="rId3">
            <a:alphaModFix/>
          </a:blip>
          <a:srcRect b="3510" l="0" r="0" t="4830"/>
          <a:stretch/>
        </p:blipFill>
        <p:spPr>
          <a:xfrm>
            <a:off x="4948775" y="1272750"/>
            <a:ext cx="4000500" cy="34921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pic>
        <p:nvPicPr>
          <p:cNvPr id="103" name="Google Shape;103;p16"/>
          <p:cNvPicPr preferRelativeResize="0"/>
          <p:nvPr/>
        </p:nvPicPr>
        <p:blipFill rotWithShape="1">
          <a:blip r:embed="rId3">
            <a:alphaModFix/>
          </a:blip>
          <a:srcRect b="3510" l="0" r="0" t="4830"/>
          <a:stretch/>
        </p:blipFill>
        <p:spPr>
          <a:xfrm>
            <a:off x="3977275" y="1291800"/>
            <a:ext cx="3770350" cy="3291200"/>
          </a:xfrm>
          <a:prstGeom prst="rect">
            <a:avLst/>
          </a:prstGeom>
          <a:noFill/>
          <a:ln>
            <a:noFill/>
          </a:ln>
        </p:spPr>
      </p:pic>
      <p:sp>
        <p:nvSpPr>
          <p:cNvPr id="104" name="Google Shape;104;p16"/>
          <p:cNvSpPr txBox="1"/>
          <p:nvPr>
            <p:ph type="title"/>
          </p:nvPr>
        </p:nvSpPr>
        <p:spPr>
          <a:xfrm>
            <a:off x="457200" y="205978"/>
            <a:ext cx="8229600" cy="85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Taxonomic Groups</a:t>
            </a:r>
            <a:endParaRPr/>
          </a:p>
        </p:txBody>
      </p:sp>
      <p:sp>
        <p:nvSpPr>
          <p:cNvPr id="105" name="Google Shape;105;p16"/>
          <p:cNvSpPr txBox="1"/>
          <p:nvPr>
            <p:ph idx="1" type="body"/>
          </p:nvPr>
        </p:nvSpPr>
        <p:spPr>
          <a:xfrm>
            <a:off x="457200" y="1200150"/>
            <a:ext cx="4344300" cy="3725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2400"/>
              <a:t>Let’s practice.</a:t>
            </a:r>
            <a:endParaRPr sz="2400"/>
          </a:p>
          <a:p>
            <a:pPr indent="0" lvl="0" marL="0" rtl="0" algn="l">
              <a:spcBef>
                <a:spcPts val="600"/>
              </a:spcBef>
              <a:spcAft>
                <a:spcPts val="0"/>
              </a:spcAft>
              <a:buNone/>
            </a:pPr>
            <a:r>
              <a:rPr lang="en" sz="2400"/>
              <a:t>Several orders make up a ______________?</a:t>
            </a:r>
            <a:endParaRPr sz="2400"/>
          </a:p>
          <a:p>
            <a:pPr indent="0" lvl="0" marL="0" rtl="0" algn="l">
              <a:spcBef>
                <a:spcPts val="600"/>
              </a:spcBef>
              <a:spcAft>
                <a:spcPts val="0"/>
              </a:spcAft>
              <a:buNone/>
            </a:pPr>
            <a:r>
              <a:t/>
            </a:r>
            <a:endParaRPr sz="2400"/>
          </a:p>
          <a:p>
            <a:pPr indent="0" lvl="0" marL="0" rtl="0" algn="l">
              <a:spcBef>
                <a:spcPts val="600"/>
              </a:spcBef>
              <a:spcAft>
                <a:spcPts val="0"/>
              </a:spcAft>
              <a:buNone/>
            </a:pPr>
            <a:r>
              <a:rPr lang="en" sz="2400"/>
              <a:t>A family is made up of several __________?</a:t>
            </a:r>
            <a:endParaRPr sz="2400"/>
          </a:p>
        </p:txBody>
      </p:sp>
      <p:sp>
        <p:nvSpPr>
          <p:cNvPr id="106" name="Google Shape;106;p16"/>
          <p:cNvSpPr txBox="1"/>
          <p:nvPr/>
        </p:nvSpPr>
        <p:spPr>
          <a:xfrm>
            <a:off x="1358825" y="2115325"/>
            <a:ext cx="907200" cy="37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200">
                <a:solidFill>
                  <a:schemeClr val="accent5"/>
                </a:solidFill>
                <a:latin typeface="Georgia"/>
                <a:ea typeface="Georgia"/>
                <a:cs typeface="Georgia"/>
                <a:sym typeface="Georgia"/>
              </a:rPr>
              <a:t>Class</a:t>
            </a:r>
            <a:endParaRPr sz="2200">
              <a:solidFill>
                <a:schemeClr val="accent5"/>
              </a:solidFill>
              <a:latin typeface="Georgia"/>
              <a:ea typeface="Georgia"/>
              <a:cs typeface="Georgia"/>
              <a:sym typeface="Georgia"/>
            </a:endParaRPr>
          </a:p>
        </p:txBody>
      </p:sp>
      <p:sp>
        <p:nvSpPr>
          <p:cNvPr id="107" name="Google Shape;107;p16"/>
          <p:cNvSpPr txBox="1"/>
          <p:nvPr/>
        </p:nvSpPr>
        <p:spPr>
          <a:xfrm>
            <a:off x="971000" y="3344475"/>
            <a:ext cx="1103700" cy="37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200">
                <a:solidFill>
                  <a:schemeClr val="accent5"/>
                </a:solidFill>
                <a:latin typeface="Georgia"/>
                <a:ea typeface="Georgia"/>
                <a:cs typeface="Georgia"/>
                <a:sym typeface="Georgia"/>
              </a:rPr>
              <a:t>Genera</a:t>
            </a:r>
            <a:endParaRPr sz="2200">
              <a:solidFill>
                <a:schemeClr val="accent5"/>
              </a:solidFill>
              <a:latin typeface="Georgia"/>
              <a:ea typeface="Georgia"/>
              <a:cs typeface="Georgia"/>
              <a:sym typeface="Georgia"/>
            </a:endParaRPr>
          </a:p>
          <a:p>
            <a:pPr indent="0" lvl="0" marL="0" rtl="0" algn="l">
              <a:spcBef>
                <a:spcPts val="0"/>
              </a:spcBef>
              <a:spcAft>
                <a:spcPts val="0"/>
              </a:spcAft>
              <a:buNone/>
            </a:pPr>
            <a:r>
              <a:t/>
            </a:r>
            <a:endParaRPr sz="3000">
              <a:latin typeface="Georgia"/>
              <a:ea typeface="Georgia"/>
              <a:cs typeface="Georgia"/>
              <a:sym typeface="Georgia"/>
            </a:endParaRPr>
          </a:p>
        </p:txBody>
      </p:sp>
      <p:pic>
        <p:nvPicPr>
          <p:cNvPr id="108" name="Google Shape;108;p16"/>
          <p:cNvPicPr preferRelativeResize="0"/>
          <p:nvPr/>
        </p:nvPicPr>
        <p:blipFill>
          <a:blip r:embed="rId4">
            <a:alphaModFix/>
          </a:blip>
          <a:stretch>
            <a:fillRect/>
          </a:stretch>
        </p:blipFill>
        <p:spPr>
          <a:xfrm>
            <a:off x="7362400" y="2428275"/>
            <a:ext cx="1743075" cy="26193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06"/>
                                        </p:tgtEl>
                                        <p:attrNameLst>
                                          <p:attrName>style.visibility</p:attrName>
                                        </p:attrNameLst>
                                      </p:cBhvr>
                                      <p:to>
                                        <p:strVal val="visible"/>
                                      </p:to>
                                    </p:set>
                                    <p:anim calcmode="lin" valueType="num">
                                      <p:cBhvr additive="base">
                                        <p:cTn dur="1000"/>
                                        <p:tgtEl>
                                          <p:spTgt spid="106"/>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07"/>
                                        </p:tgtEl>
                                        <p:attrNameLst>
                                          <p:attrName>style.visibility</p:attrName>
                                        </p:attrNameLst>
                                      </p:cBhvr>
                                      <p:to>
                                        <p:strVal val="visible"/>
                                      </p:to>
                                    </p:set>
                                    <p:anim calcmode="lin" valueType="num">
                                      <p:cBhvr additive="base">
                                        <p:cTn dur="1000"/>
                                        <p:tgtEl>
                                          <p:spTgt spid="107"/>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per Plane">
  <a:themeElements>
    <a:clrScheme name="Custom 354">
      <a:dk1>
        <a:srgbClr val="000000"/>
      </a:dk1>
      <a:lt1>
        <a:srgbClr val="FFFFFF"/>
      </a:lt1>
      <a:dk2>
        <a:srgbClr val="30182B"/>
      </a:dk2>
      <a:lt2>
        <a:srgbClr val="DFDFDF"/>
      </a:lt2>
      <a:accent1>
        <a:srgbClr val="592D50"/>
      </a:accent1>
      <a:accent2>
        <a:srgbClr val="D3A67A"/>
      </a:accent2>
      <a:accent3>
        <a:srgbClr val="45485F"/>
      </a:accent3>
      <a:accent4>
        <a:srgbClr val="6B9756"/>
      </a:accent4>
      <a:accent5>
        <a:srgbClr val="7D576E"/>
      </a:accent5>
      <a:accent6>
        <a:srgbClr val="4C1A23"/>
      </a:accent6>
      <a:hlink>
        <a:srgbClr val="511E3E"/>
      </a:hlink>
      <a:folHlink>
        <a:srgbClr val="9EA0A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