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83" r:id="rId2"/>
    <p:sldId id="258" r:id="rId3"/>
    <p:sldId id="267" r:id="rId4"/>
    <p:sldId id="281" r:id="rId5"/>
    <p:sldId id="282" r:id="rId6"/>
    <p:sldId id="271" r:id="rId7"/>
    <p:sldId id="270" r:id="rId8"/>
    <p:sldId id="268" r:id="rId9"/>
    <p:sldId id="278" r:id="rId10"/>
    <p:sldId id="277" r:id="rId11"/>
    <p:sldId id="273" r:id="rId12"/>
    <p:sldId id="274" r:id="rId13"/>
    <p:sldId id="272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53D39-9FE6-47CE-A955-1A2F164426B9}" type="doc">
      <dgm:prSet loTypeId="urn:microsoft.com/office/officeart/2005/8/layout/process1" loCatId="process" qsTypeId="urn:microsoft.com/office/officeart/2005/8/quickstyle/3d4" qsCatId="3D" csTypeId="urn:microsoft.com/office/officeart/2005/8/colors/accent1_2" csCatId="accent1" phldr="1"/>
      <dgm:spPr/>
    </dgm:pt>
    <dgm:pt modelId="{57EA6344-ACC3-4C08-A732-C72A0F6D08E4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ESPAM MFL</a:t>
          </a:r>
        </a:p>
      </dgm:t>
    </dgm:pt>
    <dgm:pt modelId="{C0BBEAC9-095A-4E8A-8052-0602A3D13A29}" type="parTrans" cxnId="{F1160C10-68D8-4F1E-B0B9-C2B9D5DC0DAF}">
      <dgm:prSet/>
      <dgm:spPr/>
      <dgm:t>
        <a:bodyPr/>
        <a:lstStyle/>
        <a:p>
          <a:endParaRPr lang="es-ES"/>
        </a:p>
      </dgm:t>
    </dgm:pt>
    <dgm:pt modelId="{F6D230F8-7364-4BF0-88CE-43E02AD719E6}" type="sibTrans" cxnId="{F1160C10-68D8-4F1E-B0B9-C2B9D5DC0DAF}">
      <dgm:prSet/>
      <dgm:spPr/>
      <dgm:t>
        <a:bodyPr/>
        <a:lstStyle/>
        <a:p>
          <a:endParaRPr lang="es-ES"/>
        </a:p>
      </dgm:t>
    </dgm:pt>
    <dgm:pt modelId="{8D531DD4-C6BF-4AAE-A33E-EE369251A59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CARRERA</a:t>
          </a:r>
        </a:p>
        <a:p>
          <a:r>
            <a:rPr lang="es-ES" dirty="0">
              <a:solidFill>
                <a:schemeClr val="tx1"/>
              </a:solidFill>
            </a:rPr>
            <a:t>COMPUTACIÓN</a:t>
          </a:r>
        </a:p>
      </dgm:t>
    </dgm:pt>
    <dgm:pt modelId="{05E88F68-60A9-438A-B452-2071878ADDFE}" type="parTrans" cxnId="{53778A82-F25F-4314-8BA1-46F614BBE2EC}">
      <dgm:prSet/>
      <dgm:spPr/>
      <dgm:t>
        <a:bodyPr/>
        <a:lstStyle/>
        <a:p>
          <a:endParaRPr lang="es-ES"/>
        </a:p>
      </dgm:t>
    </dgm:pt>
    <dgm:pt modelId="{4C4FA056-6233-4375-BCCA-C8BDEEC4C403}" type="sibTrans" cxnId="{53778A82-F25F-4314-8BA1-46F614BBE2EC}">
      <dgm:prSet/>
      <dgm:spPr/>
      <dgm:t>
        <a:bodyPr/>
        <a:lstStyle/>
        <a:p>
          <a:endParaRPr lang="es-ES"/>
        </a:p>
      </dgm:t>
    </dgm:pt>
    <dgm:pt modelId="{C4D59B3D-DB2A-49C6-920F-05FF25C98E8B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UPS</a:t>
          </a:r>
        </a:p>
      </dgm:t>
    </dgm:pt>
    <dgm:pt modelId="{0C9DC107-0496-4D91-B13A-C4F6CE5FDB7E}" type="parTrans" cxnId="{CD15F387-B884-45E4-BFF3-0A539EEAFC4F}">
      <dgm:prSet/>
      <dgm:spPr/>
      <dgm:t>
        <a:bodyPr/>
        <a:lstStyle/>
        <a:p>
          <a:endParaRPr lang="es-ES"/>
        </a:p>
      </dgm:t>
    </dgm:pt>
    <dgm:pt modelId="{7B1517C2-BF0A-441E-B91D-374B09925CE8}" type="sibTrans" cxnId="{CD15F387-B884-45E4-BFF3-0A539EEAFC4F}">
      <dgm:prSet/>
      <dgm:spPr/>
      <dgm:t>
        <a:bodyPr/>
        <a:lstStyle/>
        <a:p>
          <a:endParaRPr lang="es-ES"/>
        </a:p>
      </dgm:t>
    </dgm:pt>
    <dgm:pt modelId="{00F7E221-FD50-49C5-9A74-52E65D136DEA}" type="pres">
      <dgm:prSet presAssocID="{46D53D39-9FE6-47CE-A955-1A2F164426B9}" presName="Name0" presStyleCnt="0">
        <dgm:presLayoutVars>
          <dgm:dir/>
          <dgm:resizeHandles val="exact"/>
        </dgm:presLayoutVars>
      </dgm:prSet>
      <dgm:spPr/>
    </dgm:pt>
    <dgm:pt modelId="{6CA98116-FB13-4D9F-AED6-197D7C910DD3}" type="pres">
      <dgm:prSet presAssocID="{57EA6344-ACC3-4C08-A732-C72A0F6D08E4}" presName="node" presStyleLbl="node1" presStyleIdx="0" presStyleCnt="3">
        <dgm:presLayoutVars>
          <dgm:bulletEnabled val="1"/>
        </dgm:presLayoutVars>
      </dgm:prSet>
      <dgm:spPr/>
    </dgm:pt>
    <dgm:pt modelId="{26C8955E-B480-4A25-A4B8-0E90ECFDECBC}" type="pres">
      <dgm:prSet presAssocID="{F6D230F8-7364-4BF0-88CE-43E02AD719E6}" presName="sibTrans" presStyleLbl="sibTrans2D1" presStyleIdx="0" presStyleCnt="2"/>
      <dgm:spPr/>
    </dgm:pt>
    <dgm:pt modelId="{835DD5C9-820F-4F56-9538-E55307414E3B}" type="pres">
      <dgm:prSet presAssocID="{F6D230F8-7364-4BF0-88CE-43E02AD719E6}" presName="connectorText" presStyleLbl="sibTrans2D1" presStyleIdx="0" presStyleCnt="2"/>
      <dgm:spPr/>
    </dgm:pt>
    <dgm:pt modelId="{26B8A18C-10AD-441D-BEE6-AB20445FAC40}" type="pres">
      <dgm:prSet presAssocID="{8D531DD4-C6BF-4AAE-A33E-EE369251A59F}" presName="node" presStyleLbl="node1" presStyleIdx="1" presStyleCnt="3">
        <dgm:presLayoutVars>
          <dgm:bulletEnabled val="1"/>
        </dgm:presLayoutVars>
      </dgm:prSet>
      <dgm:spPr/>
    </dgm:pt>
    <dgm:pt modelId="{E909CECF-3256-42FE-AB34-D5F4386FF9AC}" type="pres">
      <dgm:prSet presAssocID="{4C4FA056-6233-4375-BCCA-C8BDEEC4C403}" presName="sibTrans" presStyleLbl="sibTrans2D1" presStyleIdx="1" presStyleCnt="2"/>
      <dgm:spPr/>
    </dgm:pt>
    <dgm:pt modelId="{E9CF956B-40A3-447A-B779-5F34457D1A3F}" type="pres">
      <dgm:prSet presAssocID="{4C4FA056-6233-4375-BCCA-C8BDEEC4C403}" presName="connectorText" presStyleLbl="sibTrans2D1" presStyleIdx="1" presStyleCnt="2"/>
      <dgm:spPr/>
    </dgm:pt>
    <dgm:pt modelId="{5FF2A6B7-BBDA-48CA-85AA-C7BBD468CFED}" type="pres">
      <dgm:prSet presAssocID="{C4D59B3D-DB2A-49C6-920F-05FF25C98E8B}" presName="node" presStyleLbl="node1" presStyleIdx="2" presStyleCnt="3">
        <dgm:presLayoutVars>
          <dgm:bulletEnabled val="1"/>
        </dgm:presLayoutVars>
      </dgm:prSet>
      <dgm:spPr/>
    </dgm:pt>
  </dgm:ptLst>
  <dgm:cxnLst>
    <dgm:cxn modelId="{73287A07-0DDD-444A-918E-CA859FB8E349}" type="presOf" srcId="{46D53D39-9FE6-47CE-A955-1A2F164426B9}" destId="{00F7E221-FD50-49C5-9A74-52E65D136DEA}" srcOrd="0" destOrd="0" presId="urn:microsoft.com/office/officeart/2005/8/layout/process1"/>
    <dgm:cxn modelId="{F1160C10-68D8-4F1E-B0B9-C2B9D5DC0DAF}" srcId="{46D53D39-9FE6-47CE-A955-1A2F164426B9}" destId="{57EA6344-ACC3-4C08-A732-C72A0F6D08E4}" srcOrd="0" destOrd="0" parTransId="{C0BBEAC9-095A-4E8A-8052-0602A3D13A29}" sibTransId="{F6D230F8-7364-4BF0-88CE-43E02AD719E6}"/>
    <dgm:cxn modelId="{22D2BE24-BDF5-4832-883E-BFADCB5DDB41}" type="presOf" srcId="{F6D230F8-7364-4BF0-88CE-43E02AD719E6}" destId="{26C8955E-B480-4A25-A4B8-0E90ECFDECBC}" srcOrd="0" destOrd="0" presId="urn:microsoft.com/office/officeart/2005/8/layout/process1"/>
    <dgm:cxn modelId="{3C57906A-8874-4455-96BE-0490CE42FF91}" type="presOf" srcId="{4C4FA056-6233-4375-BCCA-C8BDEEC4C403}" destId="{E909CECF-3256-42FE-AB34-D5F4386FF9AC}" srcOrd="0" destOrd="0" presId="urn:microsoft.com/office/officeart/2005/8/layout/process1"/>
    <dgm:cxn modelId="{C4790D7B-99DA-4D6C-923C-F9191E335E47}" type="presOf" srcId="{F6D230F8-7364-4BF0-88CE-43E02AD719E6}" destId="{835DD5C9-820F-4F56-9538-E55307414E3B}" srcOrd="1" destOrd="0" presId="urn:microsoft.com/office/officeart/2005/8/layout/process1"/>
    <dgm:cxn modelId="{53778A82-F25F-4314-8BA1-46F614BBE2EC}" srcId="{46D53D39-9FE6-47CE-A955-1A2F164426B9}" destId="{8D531DD4-C6BF-4AAE-A33E-EE369251A59F}" srcOrd="1" destOrd="0" parTransId="{05E88F68-60A9-438A-B452-2071878ADDFE}" sibTransId="{4C4FA056-6233-4375-BCCA-C8BDEEC4C403}"/>
    <dgm:cxn modelId="{CD15F387-B884-45E4-BFF3-0A539EEAFC4F}" srcId="{46D53D39-9FE6-47CE-A955-1A2F164426B9}" destId="{C4D59B3D-DB2A-49C6-920F-05FF25C98E8B}" srcOrd="2" destOrd="0" parTransId="{0C9DC107-0496-4D91-B13A-C4F6CE5FDB7E}" sibTransId="{7B1517C2-BF0A-441E-B91D-374B09925CE8}"/>
    <dgm:cxn modelId="{FC85F592-95BA-4523-BFA3-F30F385A41D3}" type="presOf" srcId="{8D531DD4-C6BF-4AAE-A33E-EE369251A59F}" destId="{26B8A18C-10AD-441D-BEE6-AB20445FAC40}" srcOrd="0" destOrd="0" presId="urn:microsoft.com/office/officeart/2005/8/layout/process1"/>
    <dgm:cxn modelId="{2C63D5A5-70B0-4FC0-BBD3-7593801DF9E1}" type="presOf" srcId="{4C4FA056-6233-4375-BCCA-C8BDEEC4C403}" destId="{E9CF956B-40A3-447A-B779-5F34457D1A3F}" srcOrd="1" destOrd="0" presId="urn:microsoft.com/office/officeart/2005/8/layout/process1"/>
    <dgm:cxn modelId="{4A5FD3CC-8E14-4520-A9A7-D074DB1D4B77}" type="presOf" srcId="{C4D59B3D-DB2A-49C6-920F-05FF25C98E8B}" destId="{5FF2A6B7-BBDA-48CA-85AA-C7BBD468CFED}" srcOrd="0" destOrd="0" presId="urn:microsoft.com/office/officeart/2005/8/layout/process1"/>
    <dgm:cxn modelId="{A55653D1-A5B2-4E4E-8F56-14F1E0EFDAB1}" type="presOf" srcId="{57EA6344-ACC3-4C08-A732-C72A0F6D08E4}" destId="{6CA98116-FB13-4D9F-AED6-197D7C910DD3}" srcOrd="0" destOrd="0" presId="urn:microsoft.com/office/officeart/2005/8/layout/process1"/>
    <dgm:cxn modelId="{7628E410-4E8E-47D0-AC2D-0C7FE97BAA36}" type="presParOf" srcId="{00F7E221-FD50-49C5-9A74-52E65D136DEA}" destId="{6CA98116-FB13-4D9F-AED6-197D7C910DD3}" srcOrd="0" destOrd="0" presId="urn:microsoft.com/office/officeart/2005/8/layout/process1"/>
    <dgm:cxn modelId="{6F1BA684-2356-4188-A572-D4CD7C822960}" type="presParOf" srcId="{00F7E221-FD50-49C5-9A74-52E65D136DEA}" destId="{26C8955E-B480-4A25-A4B8-0E90ECFDECBC}" srcOrd="1" destOrd="0" presId="urn:microsoft.com/office/officeart/2005/8/layout/process1"/>
    <dgm:cxn modelId="{BD9184BC-2B23-4049-953E-3B019072D68A}" type="presParOf" srcId="{26C8955E-B480-4A25-A4B8-0E90ECFDECBC}" destId="{835DD5C9-820F-4F56-9538-E55307414E3B}" srcOrd="0" destOrd="0" presId="urn:microsoft.com/office/officeart/2005/8/layout/process1"/>
    <dgm:cxn modelId="{C8068B20-FE56-48A1-BB03-C4B390E3F52D}" type="presParOf" srcId="{00F7E221-FD50-49C5-9A74-52E65D136DEA}" destId="{26B8A18C-10AD-441D-BEE6-AB20445FAC40}" srcOrd="2" destOrd="0" presId="urn:microsoft.com/office/officeart/2005/8/layout/process1"/>
    <dgm:cxn modelId="{01C42290-A70B-447E-8206-10CDBC20128D}" type="presParOf" srcId="{00F7E221-FD50-49C5-9A74-52E65D136DEA}" destId="{E909CECF-3256-42FE-AB34-D5F4386FF9AC}" srcOrd="3" destOrd="0" presId="urn:microsoft.com/office/officeart/2005/8/layout/process1"/>
    <dgm:cxn modelId="{28B5D0A1-3757-4B07-97FA-32CF18BB1A66}" type="presParOf" srcId="{E909CECF-3256-42FE-AB34-D5F4386FF9AC}" destId="{E9CF956B-40A3-447A-B779-5F34457D1A3F}" srcOrd="0" destOrd="0" presId="urn:microsoft.com/office/officeart/2005/8/layout/process1"/>
    <dgm:cxn modelId="{FD6221BC-2588-401E-A792-61077011FF11}" type="presParOf" srcId="{00F7E221-FD50-49C5-9A74-52E65D136DEA}" destId="{5FF2A6B7-BBDA-48CA-85AA-C7BBD468CFE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A405E-93AF-4A48-8A2E-5742FDEA5C42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0F154A7-9DA8-4CE4-A220-4E3A0E1C2E04}">
      <dgm:prSet phldrT="[Texto]" custT="1"/>
      <dgm:spPr/>
      <dgm:t>
        <a:bodyPr/>
        <a:lstStyle/>
        <a:p>
          <a:r>
            <a: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rPr>
            <a:t>Gestor de Contenido</a:t>
          </a:r>
        </a:p>
      </dgm:t>
    </dgm:pt>
    <dgm:pt modelId="{F3800508-1CF1-4AEC-85B3-A596B4CCBD1E}" type="parTrans" cxnId="{D7666126-DC0C-4016-9304-29102B4BB5E4}">
      <dgm:prSet/>
      <dgm:spPr/>
      <dgm:t>
        <a:bodyPr/>
        <a:lstStyle/>
        <a:p>
          <a:endParaRPr lang="es-ES"/>
        </a:p>
      </dgm:t>
    </dgm:pt>
    <dgm:pt modelId="{E300B8BF-130C-4FA4-9873-6F86CBEB17CE}" type="sibTrans" cxnId="{D7666126-DC0C-4016-9304-29102B4BB5E4}">
      <dgm:prSet/>
      <dgm:spPr/>
      <dgm:t>
        <a:bodyPr/>
        <a:lstStyle/>
        <a:p>
          <a:endParaRPr lang="es-ES"/>
        </a:p>
      </dgm:t>
    </dgm:pt>
    <dgm:pt modelId="{DF9E98E6-17AF-44A9-813F-74B0D5BF8380}">
      <dgm:prSet phldrT="[Texto]" custT="1"/>
      <dgm:spPr/>
      <dgm:t>
        <a:bodyPr/>
        <a:lstStyle/>
        <a:p>
          <a:r>
            <a: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rPr>
            <a:t>Micrositios</a:t>
          </a:r>
        </a:p>
      </dgm:t>
    </dgm:pt>
    <dgm:pt modelId="{1504CB06-76D6-4B73-84B2-EF14A3A72CFD}" type="parTrans" cxnId="{FC9173FD-F736-4F33-A76F-1A80136C40A5}">
      <dgm:prSet/>
      <dgm:spPr/>
      <dgm:t>
        <a:bodyPr/>
        <a:lstStyle/>
        <a:p>
          <a:endParaRPr lang="es-ES"/>
        </a:p>
      </dgm:t>
    </dgm:pt>
    <dgm:pt modelId="{4454CE98-37D9-44F4-9C0E-AE9418F07DE6}" type="sibTrans" cxnId="{FC9173FD-F736-4F33-A76F-1A80136C40A5}">
      <dgm:prSet/>
      <dgm:spPr/>
      <dgm:t>
        <a:bodyPr/>
        <a:lstStyle/>
        <a:p>
          <a:endParaRPr lang="es-ES"/>
        </a:p>
      </dgm:t>
    </dgm:pt>
    <dgm:pt modelId="{21A4DC9D-5B82-40BC-878E-9FDAD8531D92}">
      <dgm:prSet phldrT="[Texto]" custT="1"/>
      <dgm:spPr/>
      <dgm:t>
        <a:bodyPr/>
        <a:lstStyle/>
        <a:p>
          <a:r>
            <a: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rPr>
            <a:t>Unidades</a:t>
          </a:r>
          <a:r>
            <a:rPr lang="es-ES" sz="2200" dirty="0"/>
            <a:t> </a:t>
          </a:r>
          <a:r>
            <a: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rPr>
            <a:t>Académicas</a:t>
          </a:r>
        </a:p>
      </dgm:t>
    </dgm:pt>
    <dgm:pt modelId="{121CBEEE-20FA-4BF8-B83D-F9ACE6C6E1F8}" type="parTrans" cxnId="{706C51EF-2965-4600-AB86-0D84BF88BA0D}">
      <dgm:prSet/>
      <dgm:spPr/>
      <dgm:t>
        <a:bodyPr/>
        <a:lstStyle/>
        <a:p>
          <a:endParaRPr lang="es-ES"/>
        </a:p>
      </dgm:t>
    </dgm:pt>
    <dgm:pt modelId="{C1ED6944-A868-4356-8BD2-C76F4E1AA008}" type="sibTrans" cxnId="{706C51EF-2965-4600-AB86-0D84BF88BA0D}">
      <dgm:prSet/>
      <dgm:spPr/>
      <dgm:t>
        <a:bodyPr/>
        <a:lstStyle/>
        <a:p>
          <a:endParaRPr lang="es-ES"/>
        </a:p>
      </dgm:t>
    </dgm:pt>
    <dgm:pt modelId="{3FCAB9C1-F503-4629-BD4F-0022F08A548A}" type="pres">
      <dgm:prSet presAssocID="{240A405E-93AF-4A48-8A2E-5742FDEA5C42}" presName="Name0" presStyleCnt="0">
        <dgm:presLayoutVars>
          <dgm:dir/>
          <dgm:resizeHandles val="exact"/>
        </dgm:presLayoutVars>
      </dgm:prSet>
      <dgm:spPr/>
    </dgm:pt>
    <dgm:pt modelId="{CF6AAD95-C1A7-44B8-AA66-15BF1D1AFC23}" type="pres">
      <dgm:prSet presAssocID="{00F154A7-9DA8-4CE4-A220-4E3A0E1C2E04}" presName="node" presStyleLbl="node1" presStyleIdx="0" presStyleCnt="3">
        <dgm:presLayoutVars>
          <dgm:bulletEnabled val="1"/>
        </dgm:presLayoutVars>
      </dgm:prSet>
      <dgm:spPr/>
    </dgm:pt>
    <dgm:pt modelId="{CA1248AE-F0A9-411C-A072-80F48D67704B}" type="pres">
      <dgm:prSet presAssocID="{E300B8BF-130C-4FA4-9873-6F86CBEB17CE}" presName="sibTrans" presStyleCnt="0"/>
      <dgm:spPr/>
    </dgm:pt>
    <dgm:pt modelId="{40CF1E26-C4A7-420B-A069-867020174756}" type="pres">
      <dgm:prSet presAssocID="{DF9E98E6-17AF-44A9-813F-74B0D5BF8380}" presName="node" presStyleLbl="node1" presStyleIdx="1" presStyleCnt="3">
        <dgm:presLayoutVars>
          <dgm:bulletEnabled val="1"/>
        </dgm:presLayoutVars>
      </dgm:prSet>
      <dgm:spPr/>
    </dgm:pt>
    <dgm:pt modelId="{D342FE46-23C8-4022-B016-4D82515CD53F}" type="pres">
      <dgm:prSet presAssocID="{4454CE98-37D9-44F4-9C0E-AE9418F07DE6}" presName="sibTrans" presStyleCnt="0"/>
      <dgm:spPr/>
    </dgm:pt>
    <dgm:pt modelId="{390A6A1E-419C-45D9-8A50-0BEA2EF9E37D}" type="pres">
      <dgm:prSet presAssocID="{21A4DC9D-5B82-40BC-878E-9FDAD8531D92}" presName="node" presStyleLbl="node1" presStyleIdx="2" presStyleCnt="3">
        <dgm:presLayoutVars>
          <dgm:bulletEnabled val="1"/>
        </dgm:presLayoutVars>
      </dgm:prSet>
      <dgm:spPr/>
    </dgm:pt>
  </dgm:ptLst>
  <dgm:cxnLst>
    <dgm:cxn modelId="{D7666126-DC0C-4016-9304-29102B4BB5E4}" srcId="{240A405E-93AF-4A48-8A2E-5742FDEA5C42}" destId="{00F154A7-9DA8-4CE4-A220-4E3A0E1C2E04}" srcOrd="0" destOrd="0" parTransId="{F3800508-1CF1-4AEC-85B3-A596B4CCBD1E}" sibTransId="{E300B8BF-130C-4FA4-9873-6F86CBEB17CE}"/>
    <dgm:cxn modelId="{038BA830-CC5D-4D0C-AA25-5885AE1E40C4}" type="presOf" srcId="{DF9E98E6-17AF-44A9-813F-74B0D5BF8380}" destId="{40CF1E26-C4A7-420B-A069-867020174756}" srcOrd="0" destOrd="0" presId="urn:microsoft.com/office/officeart/2005/8/layout/hList6"/>
    <dgm:cxn modelId="{8D450F41-8D0C-4CF2-8F00-ABE14AF547EA}" type="presOf" srcId="{21A4DC9D-5B82-40BC-878E-9FDAD8531D92}" destId="{390A6A1E-419C-45D9-8A50-0BEA2EF9E37D}" srcOrd="0" destOrd="0" presId="urn:microsoft.com/office/officeart/2005/8/layout/hList6"/>
    <dgm:cxn modelId="{7F167D93-3990-41C4-86C1-67A897AFAE63}" type="presOf" srcId="{240A405E-93AF-4A48-8A2E-5742FDEA5C42}" destId="{3FCAB9C1-F503-4629-BD4F-0022F08A548A}" srcOrd="0" destOrd="0" presId="urn:microsoft.com/office/officeart/2005/8/layout/hList6"/>
    <dgm:cxn modelId="{07663E94-ABBE-4B2A-8DA2-D3BC94C0D02D}" type="presOf" srcId="{00F154A7-9DA8-4CE4-A220-4E3A0E1C2E04}" destId="{CF6AAD95-C1A7-44B8-AA66-15BF1D1AFC23}" srcOrd="0" destOrd="0" presId="urn:microsoft.com/office/officeart/2005/8/layout/hList6"/>
    <dgm:cxn modelId="{706C51EF-2965-4600-AB86-0D84BF88BA0D}" srcId="{240A405E-93AF-4A48-8A2E-5742FDEA5C42}" destId="{21A4DC9D-5B82-40BC-878E-9FDAD8531D92}" srcOrd="2" destOrd="0" parTransId="{121CBEEE-20FA-4BF8-B83D-F9ACE6C6E1F8}" sibTransId="{C1ED6944-A868-4356-8BD2-C76F4E1AA008}"/>
    <dgm:cxn modelId="{FC9173FD-F736-4F33-A76F-1A80136C40A5}" srcId="{240A405E-93AF-4A48-8A2E-5742FDEA5C42}" destId="{DF9E98E6-17AF-44A9-813F-74B0D5BF8380}" srcOrd="1" destOrd="0" parTransId="{1504CB06-76D6-4B73-84B2-EF14A3A72CFD}" sibTransId="{4454CE98-37D9-44F4-9C0E-AE9418F07DE6}"/>
    <dgm:cxn modelId="{DFDFB705-5E9D-495D-BC1C-E87E6641C951}" type="presParOf" srcId="{3FCAB9C1-F503-4629-BD4F-0022F08A548A}" destId="{CF6AAD95-C1A7-44B8-AA66-15BF1D1AFC23}" srcOrd="0" destOrd="0" presId="urn:microsoft.com/office/officeart/2005/8/layout/hList6"/>
    <dgm:cxn modelId="{859B92E0-E4EE-4B4B-B72E-2C3141B2D11D}" type="presParOf" srcId="{3FCAB9C1-F503-4629-BD4F-0022F08A548A}" destId="{CA1248AE-F0A9-411C-A072-80F48D67704B}" srcOrd="1" destOrd="0" presId="urn:microsoft.com/office/officeart/2005/8/layout/hList6"/>
    <dgm:cxn modelId="{5262962E-B903-4BD7-A026-916A9BD3CE1D}" type="presParOf" srcId="{3FCAB9C1-F503-4629-BD4F-0022F08A548A}" destId="{40CF1E26-C4A7-420B-A069-867020174756}" srcOrd="2" destOrd="0" presId="urn:microsoft.com/office/officeart/2005/8/layout/hList6"/>
    <dgm:cxn modelId="{850EA65C-6B8D-4865-B760-ED61A3ED4464}" type="presParOf" srcId="{3FCAB9C1-F503-4629-BD4F-0022F08A548A}" destId="{D342FE46-23C8-4022-B016-4D82515CD53F}" srcOrd="3" destOrd="0" presId="urn:microsoft.com/office/officeart/2005/8/layout/hList6"/>
    <dgm:cxn modelId="{5A2ECE12-CE75-4DC3-A636-8133AF677150}" type="presParOf" srcId="{3FCAB9C1-F503-4629-BD4F-0022F08A548A}" destId="{390A6A1E-419C-45D9-8A50-0BEA2EF9E37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C5FB2C-4BF0-4FB3-88ED-69E501B1C9C4}" type="doc">
      <dgm:prSet loTypeId="urn:microsoft.com/office/officeart/2005/8/layout/orgChart1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55C846A6-8A1C-4D78-92A7-1F7355AE19EE}">
      <dgm:prSet phldrT="[Texto]" custT="1"/>
      <dgm:spPr/>
      <dgm:t>
        <a:bodyPr/>
        <a:lstStyle/>
        <a:p>
          <a:r>
            <a:rPr lang="es-ES" sz="3200" b="1">
              <a:latin typeface="Arial Narrow" panose="020B0606020202030204" pitchFamily="34" charset="0"/>
            </a:rPr>
            <a:t>SCRUM</a:t>
          </a:r>
          <a:endParaRPr lang="es-ES" sz="3200" b="1" dirty="0">
            <a:latin typeface="Arial Narrow" panose="020B0606020202030204" pitchFamily="34" charset="0"/>
          </a:endParaRPr>
        </a:p>
      </dgm:t>
    </dgm:pt>
    <dgm:pt modelId="{FE68E1C3-6265-49C9-935C-D1376D76D8D6}" type="parTrans" cxnId="{3E1D1539-EDB3-496B-83BD-38843729CB47}">
      <dgm:prSet/>
      <dgm:spPr/>
      <dgm:t>
        <a:bodyPr/>
        <a:lstStyle/>
        <a:p>
          <a:endParaRPr lang="es-ES"/>
        </a:p>
      </dgm:t>
    </dgm:pt>
    <dgm:pt modelId="{D0F37B1C-B17F-4AB4-A56C-8E8B8EA06AFB}" type="sibTrans" cxnId="{3E1D1539-EDB3-496B-83BD-38843729CB47}">
      <dgm:prSet/>
      <dgm:spPr/>
      <dgm:t>
        <a:bodyPr/>
        <a:lstStyle/>
        <a:p>
          <a:endParaRPr lang="es-ES"/>
        </a:p>
      </dgm:t>
    </dgm:pt>
    <dgm:pt modelId="{5FC2AF99-95C9-4EE4-85CF-9ADCD463E7CA}">
      <dgm:prSet phldrT="[Texto]" custT="1"/>
      <dgm:spPr/>
      <dgm:t>
        <a:bodyPr/>
        <a:lstStyle/>
        <a:p>
          <a:r>
            <a:rPr lang="es-ES" sz="2800" b="1">
              <a:latin typeface="Arial Narrow" panose="020B0606020202030204" pitchFamily="34" charset="0"/>
            </a:rPr>
            <a:t>PLANIFICACIÓN</a:t>
          </a:r>
          <a:endParaRPr lang="es-ES" sz="2800" b="1" dirty="0">
            <a:latin typeface="Arial Narrow" panose="020B0606020202030204" pitchFamily="34" charset="0"/>
          </a:endParaRPr>
        </a:p>
      </dgm:t>
    </dgm:pt>
    <dgm:pt modelId="{B32E29C3-BEBF-4D0A-9A6A-20C95BB30910}" type="parTrans" cxnId="{89A42D00-8A68-46EE-96BF-0A58F112D406}">
      <dgm:prSet/>
      <dgm:spPr/>
      <dgm:t>
        <a:bodyPr/>
        <a:lstStyle/>
        <a:p>
          <a:endParaRPr lang="es-ES"/>
        </a:p>
      </dgm:t>
    </dgm:pt>
    <dgm:pt modelId="{9541BF11-89B5-4660-AF69-FC7B441B3115}" type="sibTrans" cxnId="{89A42D00-8A68-46EE-96BF-0A58F112D406}">
      <dgm:prSet/>
      <dgm:spPr/>
      <dgm:t>
        <a:bodyPr/>
        <a:lstStyle/>
        <a:p>
          <a:endParaRPr lang="es-ES"/>
        </a:p>
      </dgm:t>
    </dgm:pt>
    <dgm:pt modelId="{D800C48C-343C-4A61-BB24-94CC7E276122}">
      <dgm:prSet phldrT="[Texto]" custT="1"/>
      <dgm:spPr/>
      <dgm:t>
        <a:bodyPr/>
        <a:lstStyle/>
        <a:p>
          <a:r>
            <a:rPr lang="es-ES" sz="2800" b="1">
              <a:latin typeface="Arial Narrow" panose="020B0606020202030204" pitchFamily="34" charset="0"/>
            </a:rPr>
            <a:t>EJECUCIÓN</a:t>
          </a:r>
          <a:endParaRPr lang="es-ES" sz="2800" b="1" dirty="0">
            <a:latin typeface="Arial Narrow" panose="020B0606020202030204" pitchFamily="34" charset="0"/>
          </a:endParaRPr>
        </a:p>
      </dgm:t>
    </dgm:pt>
    <dgm:pt modelId="{A0396358-54D3-43ED-9918-EE0D7EE88DEB}" type="parTrans" cxnId="{61F1C062-01A5-4F58-BE9B-86F5832A8CBE}">
      <dgm:prSet/>
      <dgm:spPr/>
      <dgm:t>
        <a:bodyPr/>
        <a:lstStyle/>
        <a:p>
          <a:endParaRPr lang="es-ES"/>
        </a:p>
      </dgm:t>
    </dgm:pt>
    <dgm:pt modelId="{1351E31A-5F27-451A-BED7-67CC8E0DA1C1}" type="sibTrans" cxnId="{61F1C062-01A5-4F58-BE9B-86F5832A8CBE}">
      <dgm:prSet/>
      <dgm:spPr/>
      <dgm:t>
        <a:bodyPr/>
        <a:lstStyle/>
        <a:p>
          <a:endParaRPr lang="es-ES"/>
        </a:p>
      </dgm:t>
    </dgm:pt>
    <dgm:pt modelId="{FB735D5F-F05B-4FDA-B395-7F6D293E9AF3}">
      <dgm:prSet phldrT="[Texto]" custT="1"/>
      <dgm:spPr/>
      <dgm:t>
        <a:bodyPr/>
        <a:lstStyle/>
        <a:p>
          <a:r>
            <a:rPr lang="es-ES" sz="2800" b="1">
              <a:latin typeface="Arial Narrow" panose="020B0606020202030204" pitchFamily="34" charset="0"/>
            </a:rPr>
            <a:t>INSPECCIÓN Y ADAPTACIÓN</a:t>
          </a:r>
          <a:endParaRPr lang="es-ES" sz="2800" b="1" dirty="0">
            <a:latin typeface="Arial Narrow" panose="020B0606020202030204" pitchFamily="34" charset="0"/>
          </a:endParaRPr>
        </a:p>
      </dgm:t>
    </dgm:pt>
    <dgm:pt modelId="{53BEC24D-F45D-4022-B22D-CAD4A2F49E0D}" type="parTrans" cxnId="{24F8C178-8B00-4C36-87F0-7EF4E6EF7493}">
      <dgm:prSet/>
      <dgm:spPr/>
      <dgm:t>
        <a:bodyPr/>
        <a:lstStyle/>
        <a:p>
          <a:endParaRPr lang="es-ES"/>
        </a:p>
      </dgm:t>
    </dgm:pt>
    <dgm:pt modelId="{14D620D0-F2F1-4198-B853-4FE7FB920445}" type="sibTrans" cxnId="{24F8C178-8B00-4C36-87F0-7EF4E6EF7493}">
      <dgm:prSet/>
      <dgm:spPr/>
      <dgm:t>
        <a:bodyPr/>
        <a:lstStyle/>
        <a:p>
          <a:endParaRPr lang="es-ES"/>
        </a:p>
      </dgm:t>
    </dgm:pt>
    <dgm:pt modelId="{C7FDA98A-1F1F-4941-A223-5F08E01E4D59}" type="pres">
      <dgm:prSet presAssocID="{18C5FB2C-4BF0-4FB3-88ED-69E501B1C9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283519-48AE-4D0E-BD57-EF4CDC3FA11B}" type="pres">
      <dgm:prSet presAssocID="{55C846A6-8A1C-4D78-92A7-1F7355AE19EE}" presName="hierRoot1" presStyleCnt="0">
        <dgm:presLayoutVars>
          <dgm:hierBranch val="init"/>
        </dgm:presLayoutVars>
      </dgm:prSet>
      <dgm:spPr/>
    </dgm:pt>
    <dgm:pt modelId="{37ACB43E-6A66-486A-B860-C10551B21476}" type="pres">
      <dgm:prSet presAssocID="{55C846A6-8A1C-4D78-92A7-1F7355AE19EE}" presName="rootComposite1" presStyleCnt="0"/>
      <dgm:spPr/>
    </dgm:pt>
    <dgm:pt modelId="{88584006-728F-483C-A44D-C205C399286D}" type="pres">
      <dgm:prSet presAssocID="{55C846A6-8A1C-4D78-92A7-1F7355AE19EE}" presName="rootText1" presStyleLbl="node0" presStyleIdx="0" presStyleCnt="1">
        <dgm:presLayoutVars>
          <dgm:chPref val="3"/>
        </dgm:presLayoutVars>
      </dgm:prSet>
      <dgm:spPr/>
    </dgm:pt>
    <dgm:pt modelId="{7F1BB812-0788-4465-84D1-A05441740278}" type="pres">
      <dgm:prSet presAssocID="{55C846A6-8A1C-4D78-92A7-1F7355AE19EE}" presName="rootConnector1" presStyleLbl="node1" presStyleIdx="0" presStyleCnt="0"/>
      <dgm:spPr/>
    </dgm:pt>
    <dgm:pt modelId="{207D80FF-65D3-4CEB-9CD5-C83F5599FCE7}" type="pres">
      <dgm:prSet presAssocID="{55C846A6-8A1C-4D78-92A7-1F7355AE19EE}" presName="hierChild2" presStyleCnt="0"/>
      <dgm:spPr/>
    </dgm:pt>
    <dgm:pt modelId="{AAEBB955-2010-4FEE-8161-3A4583D3EA6C}" type="pres">
      <dgm:prSet presAssocID="{B32E29C3-BEBF-4D0A-9A6A-20C95BB30910}" presName="Name37" presStyleLbl="parChTrans1D2" presStyleIdx="0" presStyleCnt="3"/>
      <dgm:spPr/>
    </dgm:pt>
    <dgm:pt modelId="{E0879897-BF43-46EA-BB16-B6A1F9C2003A}" type="pres">
      <dgm:prSet presAssocID="{5FC2AF99-95C9-4EE4-85CF-9ADCD463E7CA}" presName="hierRoot2" presStyleCnt="0">
        <dgm:presLayoutVars>
          <dgm:hierBranch val="init"/>
        </dgm:presLayoutVars>
      </dgm:prSet>
      <dgm:spPr/>
    </dgm:pt>
    <dgm:pt modelId="{914C88B5-4825-4990-AF32-8353381A7290}" type="pres">
      <dgm:prSet presAssocID="{5FC2AF99-95C9-4EE4-85CF-9ADCD463E7CA}" presName="rootComposite" presStyleCnt="0"/>
      <dgm:spPr/>
    </dgm:pt>
    <dgm:pt modelId="{23BC95D0-482A-48FE-979B-45312671473D}" type="pres">
      <dgm:prSet presAssocID="{5FC2AF99-95C9-4EE4-85CF-9ADCD463E7CA}" presName="rootText" presStyleLbl="node2" presStyleIdx="0" presStyleCnt="3">
        <dgm:presLayoutVars>
          <dgm:chPref val="3"/>
        </dgm:presLayoutVars>
      </dgm:prSet>
      <dgm:spPr/>
    </dgm:pt>
    <dgm:pt modelId="{329BDD25-9442-4278-886A-6E2DA2BF3508}" type="pres">
      <dgm:prSet presAssocID="{5FC2AF99-95C9-4EE4-85CF-9ADCD463E7CA}" presName="rootConnector" presStyleLbl="node2" presStyleIdx="0" presStyleCnt="3"/>
      <dgm:spPr/>
    </dgm:pt>
    <dgm:pt modelId="{A1FDEDA7-24D0-47B1-A608-D76C25E0E124}" type="pres">
      <dgm:prSet presAssocID="{5FC2AF99-95C9-4EE4-85CF-9ADCD463E7CA}" presName="hierChild4" presStyleCnt="0"/>
      <dgm:spPr/>
    </dgm:pt>
    <dgm:pt modelId="{6B28DAF6-FF73-4E73-842F-371D3E7E553A}" type="pres">
      <dgm:prSet presAssocID="{5FC2AF99-95C9-4EE4-85CF-9ADCD463E7CA}" presName="hierChild5" presStyleCnt="0"/>
      <dgm:spPr/>
    </dgm:pt>
    <dgm:pt modelId="{CC9C90F9-3503-4A82-A9F9-DA95800EBA6F}" type="pres">
      <dgm:prSet presAssocID="{A0396358-54D3-43ED-9918-EE0D7EE88DEB}" presName="Name37" presStyleLbl="parChTrans1D2" presStyleIdx="1" presStyleCnt="3"/>
      <dgm:spPr/>
    </dgm:pt>
    <dgm:pt modelId="{92B7CD87-235D-4937-9E88-50820FC0A19D}" type="pres">
      <dgm:prSet presAssocID="{D800C48C-343C-4A61-BB24-94CC7E276122}" presName="hierRoot2" presStyleCnt="0">
        <dgm:presLayoutVars>
          <dgm:hierBranch val="init"/>
        </dgm:presLayoutVars>
      </dgm:prSet>
      <dgm:spPr/>
    </dgm:pt>
    <dgm:pt modelId="{E5EE9C2A-B752-4C65-AC02-59B16C5B182D}" type="pres">
      <dgm:prSet presAssocID="{D800C48C-343C-4A61-BB24-94CC7E276122}" presName="rootComposite" presStyleCnt="0"/>
      <dgm:spPr/>
    </dgm:pt>
    <dgm:pt modelId="{98E714B1-39DF-4412-8A8B-B737D5AEB241}" type="pres">
      <dgm:prSet presAssocID="{D800C48C-343C-4A61-BB24-94CC7E276122}" presName="rootText" presStyleLbl="node2" presStyleIdx="1" presStyleCnt="3">
        <dgm:presLayoutVars>
          <dgm:chPref val="3"/>
        </dgm:presLayoutVars>
      </dgm:prSet>
      <dgm:spPr/>
    </dgm:pt>
    <dgm:pt modelId="{EC1B31DF-4005-4ECC-86C9-E5A9FA8B4BCB}" type="pres">
      <dgm:prSet presAssocID="{D800C48C-343C-4A61-BB24-94CC7E276122}" presName="rootConnector" presStyleLbl="node2" presStyleIdx="1" presStyleCnt="3"/>
      <dgm:spPr/>
    </dgm:pt>
    <dgm:pt modelId="{75AE9065-2EB6-4BE4-9CFA-390EE914A856}" type="pres">
      <dgm:prSet presAssocID="{D800C48C-343C-4A61-BB24-94CC7E276122}" presName="hierChild4" presStyleCnt="0"/>
      <dgm:spPr/>
    </dgm:pt>
    <dgm:pt modelId="{172B04EC-E2E4-4A1C-A782-79633DFC1704}" type="pres">
      <dgm:prSet presAssocID="{D800C48C-343C-4A61-BB24-94CC7E276122}" presName="hierChild5" presStyleCnt="0"/>
      <dgm:spPr/>
    </dgm:pt>
    <dgm:pt modelId="{0716C625-0458-46E0-BB2E-3F528031C715}" type="pres">
      <dgm:prSet presAssocID="{53BEC24D-F45D-4022-B22D-CAD4A2F49E0D}" presName="Name37" presStyleLbl="parChTrans1D2" presStyleIdx="2" presStyleCnt="3"/>
      <dgm:spPr/>
    </dgm:pt>
    <dgm:pt modelId="{606C215D-AC85-459B-BC3D-10FB96027925}" type="pres">
      <dgm:prSet presAssocID="{FB735D5F-F05B-4FDA-B395-7F6D293E9AF3}" presName="hierRoot2" presStyleCnt="0">
        <dgm:presLayoutVars>
          <dgm:hierBranch val="init"/>
        </dgm:presLayoutVars>
      </dgm:prSet>
      <dgm:spPr/>
    </dgm:pt>
    <dgm:pt modelId="{963ABA3C-FF0E-432D-A43E-E0B337CC3E0D}" type="pres">
      <dgm:prSet presAssocID="{FB735D5F-F05B-4FDA-B395-7F6D293E9AF3}" presName="rootComposite" presStyleCnt="0"/>
      <dgm:spPr/>
    </dgm:pt>
    <dgm:pt modelId="{86A3E64E-D0E2-4778-AEEE-054CA34258E1}" type="pres">
      <dgm:prSet presAssocID="{FB735D5F-F05B-4FDA-B395-7F6D293E9AF3}" presName="rootText" presStyleLbl="node2" presStyleIdx="2" presStyleCnt="3">
        <dgm:presLayoutVars>
          <dgm:chPref val="3"/>
        </dgm:presLayoutVars>
      </dgm:prSet>
      <dgm:spPr/>
    </dgm:pt>
    <dgm:pt modelId="{59E8CAD8-764F-4F91-8703-60A6FF61FA58}" type="pres">
      <dgm:prSet presAssocID="{FB735D5F-F05B-4FDA-B395-7F6D293E9AF3}" presName="rootConnector" presStyleLbl="node2" presStyleIdx="2" presStyleCnt="3"/>
      <dgm:spPr/>
    </dgm:pt>
    <dgm:pt modelId="{6C5F3FF2-B95F-48C7-88D1-0ADD058D5227}" type="pres">
      <dgm:prSet presAssocID="{FB735D5F-F05B-4FDA-B395-7F6D293E9AF3}" presName="hierChild4" presStyleCnt="0"/>
      <dgm:spPr/>
    </dgm:pt>
    <dgm:pt modelId="{226AD369-1A35-4C69-A903-255F99066B8A}" type="pres">
      <dgm:prSet presAssocID="{FB735D5F-F05B-4FDA-B395-7F6D293E9AF3}" presName="hierChild5" presStyleCnt="0"/>
      <dgm:spPr/>
    </dgm:pt>
    <dgm:pt modelId="{E1FB8792-472A-4EE0-A03E-95C0BAA59365}" type="pres">
      <dgm:prSet presAssocID="{55C846A6-8A1C-4D78-92A7-1F7355AE19EE}" presName="hierChild3" presStyleCnt="0"/>
      <dgm:spPr/>
    </dgm:pt>
  </dgm:ptLst>
  <dgm:cxnLst>
    <dgm:cxn modelId="{89A42D00-8A68-46EE-96BF-0A58F112D406}" srcId="{55C846A6-8A1C-4D78-92A7-1F7355AE19EE}" destId="{5FC2AF99-95C9-4EE4-85CF-9ADCD463E7CA}" srcOrd="0" destOrd="0" parTransId="{B32E29C3-BEBF-4D0A-9A6A-20C95BB30910}" sibTransId="{9541BF11-89B5-4660-AF69-FC7B441B3115}"/>
    <dgm:cxn modelId="{AA685912-EB87-4846-A849-7477749EE3FC}" type="presOf" srcId="{FB735D5F-F05B-4FDA-B395-7F6D293E9AF3}" destId="{59E8CAD8-764F-4F91-8703-60A6FF61FA58}" srcOrd="1" destOrd="0" presId="urn:microsoft.com/office/officeart/2005/8/layout/orgChart1"/>
    <dgm:cxn modelId="{2CF0BF27-F4C8-4F10-AD16-D8273160FE0A}" type="presOf" srcId="{55C846A6-8A1C-4D78-92A7-1F7355AE19EE}" destId="{7F1BB812-0788-4465-84D1-A05441740278}" srcOrd="1" destOrd="0" presId="urn:microsoft.com/office/officeart/2005/8/layout/orgChart1"/>
    <dgm:cxn modelId="{3E1D1539-EDB3-496B-83BD-38843729CB47}" srcId="{18C5FB2C-4BF0-4FB3-88ED-69E501B1C9C4}" destId="{55C846A6-8A1C-4D78-92A7-1F7355AE19EE}" srcOrd="0" destOrd="0" parTransId="{FE68E1C3-6265-49C9-935C-D1376D76D8D6}" sibTransId="{D0F37B1C-B17F-4AB4-A56C-8E8B8EA06AFB}"/>
    <dgm:cxn modelId="{61F1C062-01A5-4F58-BE9B-86F5832A8CBE}" srcId="{55C846A6-8A1C-4D78-92A7-1F7355AE19EE}" destId="{D800C48C-343C-4A61-BB24-94CC7E276122}" srcOrd="1" destOrd="0" parTransId="{A0396358-54D3-43ED-9918-EE0D7EE88DEB}" sibTransId="{1351E31A-5F27-451A-BED7-67CC8E0DA1C1}"/>
    <dgm:cxn modelId="{24F8C178-8B00-4C36-87F0-7EF4E6EF7493}" srcId="{55C846A6-8A1C-4D78-92A7-1F7355AE19EE}" destId="{FB735D5F-F05B-4FDA-B395-7F6D293E9AF3}" srcOrd="2" destOrd="0" parTransId="{53BEC24D-F45D-4022-B22D-CAD4A2F49E0D}" sibTransId="{14D620D0-F2F1-4198-B853-4FE7FB920445}"/>
    <dgm:cxn modelId="{542D678C-BB25-49F4-915E-46E6961C3D24}" type="presOf" srcId="{55C846A6-8A1C-4D78-92A7-1F7355AE19EE}" destId="{88584006-728F-483C-A44D-C205C399286D}" srcOrd="0" destOrd="0" presId="urn:microsoft.com/office/officeart/2005/8/layout/orgChart1"/>
    <dgm:cxn modelId="{79BBE392-EBE7-4742-831A-FABBDA9381C2}" type="presOf" srcId="{B32E29C3-BEBF-4D0A-9A6A-20C95BB30910}" destId="{AAEBB955-2010-4FEE-8161-3A4583D3EA6C}" srcOrd="0" destOrd="0" presId="urn:microsoft.com/office/officeart/2005/8/layout/orgChart1"/>
    <dgm:cxn modelId="{49E05D95-DC73-45E5-91B3-51B00397C485}" type="presOf" srcId="{18C5FB2C-4BF0-4FB3-88ED-69E501B1C9C4}" destId="{C7FDA98A-1F1F-4941-A223-5F08E01E4D59}" srcOrd="0" destOrd="0" presId="urn:microsoft.com/office/officeart/2005/8/layout/orgChart1"/>
    <dgm:cxn modelId="{427F5E9A-6C7C-4E84-B1E1-587B6F1D8A76}" type="presOf" srcId="{53BEC24D-F45D-4022-B22D-CAD4A2F49E0D}" destId="{0716C625-0458-46E0-BB2E-3F528031C715}" srcOrd="0" destOrd="0" presId="urn:microsoft.com/office/officeart/2005/8/layout/orgChart1"/>
    <dgm:cxn modelId="{9B96D2AA-545B-48B9-A3B4-D1C41D8C8C01}" type="presOf" srcId="{5FC2AF99-95C9-4EE4-85CF-9ADCD463E7CA}" destId="{23BC95D0-482A-48FE-979B-45312671473D}" srcOrd="0" destOrd="0" presId="urn:microsoft.com/office/officeart/2005/8/layout/orgChart1"/>
    <dgm:cxn modelId="{23448EC8-C50C-4454-B495-9DF0B90AD8E8}" type="presOf" srcId="{FB735D5F-F05B-4FDA-B395-7F6D293E9AF3}" destId="{86A3E64E-D0E2-4778-AEEE-054CA34258E1}" srcOrd="0" destOrd="0" presId="urn:microsoft.com/office/officeart/2005/8/layout/orgChart1"/>
    <dgm:cxn modelId="{6F020FEF-35DA-467F-A855-9AD378E4021A}" type="presOf" srcId="{D800C48C-343C-4A61-BB24-94CC7E276122}" destId="{98E714B1-39DF-4412-8A8B-B737D5AEB241}" srcOrd="0" destOrd="0" presId="urn:microsoft.com/office/officeart/2005/8/layout/orgChart1"/>
    <dgm:cxn modelId="{5FF9D8F4-7C67-4AA7-92EB-BBA648C24637}" type="presOf" srcId="{5FC2AF99-95C9-4EE4-85CF-9ADCD463E7CA}" destId="{329BDD25-9442-4278-886A-6E2DA2BF3508}" srcOrd="1" destOrd="0" presId="urn:microsoft.com/office/officeart/2005/8/layout/orgChart1"/>
    <dgm:cxn modelId="{70FB9BFE-21F5-4D18-BC75-9696AEC428FD}" type="presOf" srcId="{A0396358-54D3-43ED-9918-EE0D7EE88DEB}" destId="{CC9C90F9-3503-4A82-A9F9-DA95800EBA6F}" srcOrd="0" destOrd="0" presId="urn:microsoft.com/office/officeart/2005/8/layout/orgChart1"/>
    <dgm:cxn modelId="{D1C9CAFF-20C9-414A-A532-1EB16AA93EA3}" type="presOf" srcId="{D800C48C-343C-4A61-BB24-94CC7E276122}" destId="{EC1B31DF-4005-4ECC-86C9-E5A9FA8B4BCB}" srcOrd="1" destOrd="0" presId="urn:microsoft.com/office/officeart/2005/8/layout/orgChart1"/>
    <dgm:cxn modelId="{CB4A310F-94EA-4C3E-A774-364D6D0E3E27}" type="presParOf" srcId="{C7FDA98A-1F1F-4941-A223-5F08E01E4D59}" destId="{D5283519-48AE-4D0E-BD57-EF4CDC3FA11B}" srcOrd="0" destOrd="0" presId="urn:microsoft.com/office/officeart/2005/8/layout/orgChart1"/>
    <dgm:cxn modelId="{CA0D494D-290E-45B3-B3C8-A1EDD9E4263A}" type="presParOf" srcId="{D5283519-48AE-4D0E-BD57-EF4CDC3FA11B}" destId="{37ACB43E-6A66-486A-B860-C10551B21476}" srcOrd="0" destOrd="0" presId="urn:microsoft.com/office/officeart/2005/8/layout/orgChart1"/>
    <dgm:cxn modelId="{BD7202FB-2FE9-4E92-9B2E-D35ED3F5AE6A}" type="presParOf" srcId="{37ACB43E-6A66-486A-B860-C10551B21476}" destId="{88584006-728F-483C-A44D-C205C399286D}" srcOrd="0" destOrd="0" presId="urn:microsoft.com/office/officeart/2005/8/layout/orgChart1"/>
    <dgm:cxn modelId="{07CEE252-7C6B-4E0E-B0A7-773AA94C1973}" type="presParOf" srcId="{37ACB43E-6A66-486A-B860-C10551B21476}" destId="{7F1BB812-0788-4465-84D1-A05441740278}" srcOrd="1" destOrd="0" presId="urn:microsoft.com/office/officeart/2005/8/layout/orgChart1"/>
    <dgm:cxn modelId="{FB80DA61-2584-4F16-9DD1-6682DBAC0D83}" type="presParOf" srcId="{D5283519-48AE-4D0E-BD57-EF4CDC3FA11B}" destId="{207D80FF-65D3-4CEB-9CD5-C83F5599FCE7}" srcOrd="1" destOrd="0" presId="urn:microsoft.com/office/officeart/2005/8/layout/orgChart1"/>
    <dgm:cxn modelId="{331A5377-7E99-4981-B767-9355CA432D28}" type="presParOf" srcId="{207D80FF-65D3-4CEB-9CD5-C83F5599FCE7}" destId="{AAEBB955-2010-4FEE-8161-3A4583D3EA6C}" srcOrd="0" destOrd="0" presId="urn:microsoft.com/office/officeart/2005/8/layout/orgChart1"/>
    <dgm:cxn modelId="{D85E2206-91F3-46C0-9AFE-0365437F5E77}" type="presParOf" srcId="{207D80FF-65D3-4CEB-9CD5-C83F5599FCE7}" destId="{E0879897-BF43-46EA-BB16-B6A1F9C2003A}" srcOrd="1" destOrd="0" presId="urn:microsoft.com/office/officeart/2005/8/layout/orgChart1"/>
    <dgm:cxn modelId="{BB36564D-4090-4110-8D56-3267CBC05D77}" type="presParOf" srcId="{E0879897-BF43-46EA-BB16-B6A1F9C2003A}" destId="{914C88B5-4825-4990-AF32-8353381A7290}" srcOrd="0" destOrd="0" presId="urn:microsoft.com/office/officeart/2005/8/layout/orgChart1"/>
    <dgm:cxn modelId="{0C5C1696-9619-450B-BEEC-1EA6CE7DF400}" type="presParOf" srcId="{914C88B5-4825-4990-AF32-8353381A7290}" destId="{23BC95D0-482A-48FE-979B-45312671473D}" srcOrd="0" destOrd="0" presId="urn:microsoft.com/office/officeart/2005/8/layout/orgChart1"/>
    <dgm:cxn modelId="{57DCFD3A-589C-4C5A-9959-331A0B09E31C}" type="presParOf" srcId="{914C88B5-4825-4990-AF32-8353381A7290}" destId="{329BDD25-9442-4278-886A-6E2DA2BF3508}" srcOrd="1" destOrd="0" presId="urn:microsoft.com/office/officeart/2005/8/layout/orgChart1"/>
    <dgm:cxn modelId="{4A09A01C-ABBE-47BB-80A8-F19935225359}" type="presParOf" srcId="{E0879897-BF43-46EA-BB16-B6A1F9C2003A}" destId="{A1FDEDA7-24D0-47B1-A608-D76C25E0E124}" srcOrd="1" destOrd="0" presId="urn:microsoft.com/office/officeart/2005/8/layout/orgChart1"/>
    <dgm:cxn modelId="{E0C80D22-C42C-465D-9D82-2D0A9840782E}" type="presParOf" srcId="{E0879897-BF43-46EA-BB16-B6A1F9C2003A}" destId="{6B28DAF6-FF73-4E73-842F-371D3E7E553A}" srcOrd="2" destOrd="0" presId="urn:microsoft.com/office/officeart/2005/8/layout/orgChart1"/>
    <dgm:cxn modelId="{3C3E49AE-1920-4D21-B0FC-9D6BCC933F1A}" type="presParOf" srcId="{207D80FF-65D3-4CEB-9CD5-C83F5599FCE7}" destId="{CC9C90F9-3503-4A82-A9F9-DA95800EBA6F}" srcOrd="2" destOrd="0" presId="urn:microsoft.com/office/officeart/2005/8/layout/orgChart1"/>
    <dgm:cxn modelId="{63615305-0D26-4408-9992-44B573540EA3}" type="presParOf" srcId="{207D80FF-65D3-4CEB-9CD5-C83F5599FCE7}" destId="{92B7CD87-235D-4937-9E88-50820FC0A19D}" srcOrd="3" destOrd="0" presId="urn:microsoft.com/office/officeart/2005/8/layout/orgChart1"/>
    <dgm:cxn modelId="{4F3799E2-0966-4F9B-B0B3-BF0BBE61CE4C}" type="presParOf" srcId="{92B7CD87-235D-4937-9E88-50820FC0A19D}" destId="{E5EE9C2A-B752-4C65-AC02-59B16C5B182D}" srcOrd="0" destOrd="0" presId="urn:microsoft.com/office/officeart/2005/8/layout/orgChart1"/>
    <dgm:cxn modelId="{AC70BD70-2653-4F08-B057-0A5D5CC7DF64}" type="presParOf" srcId="{E5EE9C2A-B752-4C65-AC02-59B16C5B182D}" destId="{98E714B1-39DF-4412-8A8B-B737D5AEB241}" srcOrd="0" destOrd="0" presId="urn:microsoft.com/office/officeart/2005/8/layout/orgChart1"/>
    <dgm:cxn modelId="{07299C73-39A8-41B5-9256-8B3B0946FF45}" type="presParOf" srcId="{E5EE9C2A-B752-4C65-AC02-59B16C5B182D}" destId="{EC1B31DF-4005-4ECC-86C9-E5A9FA8B4BCB}" srcOrd="1" destOrd="0" presId="urn:microsoft.com/office/officeart/2005/8/layout/orgChart1"/>
    <dgm:cxn modelId="{599275BC-42E5-4545-8A55-9B4B211C081B}" type="presParOf" srcId="{92B7CD87-235D-4937-9E88-50820FC0A19D}" destId="{75AE9065-2EB6-4BE4-9CFA-390EE914A856}" srcOrd="1" destOrd="0" presId="urn:microsoft.com/office/officeart/2005/8/layout/orgChart1"/>
    <dgm:cxn modelId="{CA65D5F2-64CE-425E-A4CB-5AFA23B1C763}" type="presParOf" srcId="{92B7CD87-235D-4937-9E88-50820FC0A19D}" destId="{172B04EC-E2E4-4A1C-A782-79633DFC1704}" srcOrd="2" destOrd="0" presId="urn:microsoft.com/office/officeart/2005/8/layout/orgChart1"/>
    <dgm:cxn modelId="{34340A2A-7FE2-4AD5-8823-E5085A4BE687}" type="presParOf" srcId="{207D80FF-65D3-4CEB-9CD5-C83F5599FCE7}" destId="{0716C625-0458-46E0-BB2E-3F528031C715}" srcOrd="4" destOrd="0" presId="urn:microsoft.com/office/officeart/2005/8/layout/orgChart1"/>
    <dgm:cxn modelId="{B9574CA7-FEB7-4CE2-98DB-AEAF3F99A5A6}" type="presParOf" srcId="{207D80FF-65D3-4CEB-9CD5-C83F5599FCE7}" destId="{606C215D-AC85-459B-BC3D-10FB96027925}" srcOrd="5" destOrd="0" presId="urn:microsoft.com/office/officeart/2005/8/layout/orgChart1"/>
    <dgm:cxn modelId="{0B1F3D8D-4D0F-494E-990C-2F2364EFF5C2}" type="presParOf" srcId="{606C215D-AC85-459B-BC3D-10FB96027925}" destId="{963ABA3C-FF0E-432D-A43E-E0B337CC3E0D}" srcOrd="0" destOrd="0" presId="urn:microsoft.com/office/officeart/2005/8/layout/orgChart1"/>
    <dgm:cxn modelId="{60EB040C-576A-464C-BDCE-0465D3227A20}" type="presParOf" srcId="{963ABA3C-FF0E-432D-A43E-E0B337CC3E0D}" destId="{86A3E64E-D0E2-4778-AEEE-054CA34258E1}" srcOrd="0" destOrd="0" presId="urn:microsoft.com/office/officeart/2005/8/layout/orgChart1"/>
    <dgm:cxn modelId="{44385FAE-1184-4FC6-8DE4-AA267F73A7AC}" type="presParOf" srcId="{963ABA3C-FF0E-432D-A43E-E0B337CC3E0D}" destId="{59E8CAD8-764F-4F91-8703-60A6FF61FA58}" srcOrd="1" destOrd="0" presId="urn:microsoft.com/office/officeart/2005/8/layout/orgChart1"/>
    <dgm:cxn modelId="{67CBD5B8-DFD2-4CCB-9103-76564B7022BB}" type="presParOf" srcId="{606C215D-AC85-459B-BC3D-10FB96027925}" destId="{6C5F3FF2-B95F-48C7-88D1-0ADD058D5227}" srcOrd="1" destOrd="0" presId="urn:microsoft.com/office/officeart/2005/8/layout/orgChart1"/>
    <dgm:cxn modelId="{C481C63D-ED09-4D71-B576-F52464B9FEB1}" type="presParOf" srcId="{606C215D-AC85-459B-BC3D-10FB96027925}" destId="{226AD369-1A35-4C69-A903-255F99066B8A}" srcOrd="2" destOrd="0" presId="urn:microsoft.com/office/officeart/2005/8/layout/orgChart1"/>
    <dgm:cxn modelId="{9B20EDA0-9161-4745-9B94-2F424067E740}" type="presParOf" srcId="{D5283519-48AE-4D0E-BD57-EF4CDC3FA11B}" destId="{E1FB8792-472A-4EE0-A03E-95C0BAA593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98116-FB13-4D9F-AED6-197D7C910DD3}">
      <dsp:nvSpPr>
        <dsp:cNvPr id="0" name=""/>
        <dsp:cNvSpPr/>
      </dsp:nvSpPr>
      <dsp:spPr>
        <a:xfrm>
          <a:off x="7164" y="1903137"/>
          <a:ext cx="2141521" cy="1284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ESPAM MFL</a:t>
          </a:r>
        </a:p>
      </dsp:txBody>
      <dsp:txXfrm>
        <a:off x="44798" y="1940771"/>
        <a:ext cx="2066253" cy="1209644"/>
      </dsp:txXfrm>
    </dsp:sp>
    <dsp:sp modelId="{26C8955E-B480-4A25-A4B8-0E90ECFDECBC}">
      <dsp:nvSpPr>
        <dsp:cNvPr id="0" name=""/>
        <dsp:cNvSpPr/>
      </dsp:nvSpPr>
      <dsp:spPr>
        <a:xfrm>
          <a:off x="2362838" y="2280045"/>
          <a:ext cx="454002" cy="531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/>
        </a:p>
      </dsp:txBody>
      <dsp:txXfrm>
        <a:off x="2362838" y="2386264"/>
        <a:ext cx="317801" cy="318659"/>
      </dsp:txXfrm>
    </dsp:sp>
    <dsp:sp modelId="{26B8A18C-10AD-441D-BEE6-AB20445FAC40}">
      <dsp:nvSpPr>
        <dsp:cNvPr id="0" name=""/>
        <dsp:cNvSpPr/>
      </dsp:nvSpPr>
      <dsp:spPr>
        <a:xfrm>
          <a:off x="3005294" y="1903137"/>
          <a:ext cx="2141521" cy="1284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CARRERA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COMPUTACIÓN</a:t>
          </a:r>
        </a:p>
      </dsp:txBody>
      <dsp:txXfrm>
        <a:off x="3042928" y="1940771"/>
        <a:ext cx="2066253" cy="1209644"/>
      </dsp:txXfrm>
    </dsp:sp>
    <dsp:sp modelId="{E909CECF-3256-42FE-AB34-D5F4386FF9AC}">
      <dsp:nvSpPr>
        <dsp:cNvPr id="0" name=""/>
        <dsp:cNvSpPr/>
      </dsp:nvSpPr>
      <dsp:spPr>
        <a:xfrm>
          <a:off x="5360968" y="2280045"/>
          <a:ext cx="454002" cy="531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/>
        </a:p>
      </dsp:txBody>
      <dsp:txXfrm>
        <a:off x="5360968" y="2386264"/>
        <a:ext cx="317801" cy="318659"/>
      </dsp:txXfrm>
    </dsp:sp>
    <dsp:sp modelId="{5FF2A6B7-BBDA-48CA-85AA-C7BBD468CFED}">
      <dsp:nvSpPr>
        <dsp:cNvPr id="0" name=""/>
        <dsp:cNvSpPr/>
      </dsp:nvSpPr>
      <dsp:spPr>
        <a:xfrm>
          <a:off x="6003424" y="1903137"/>
          <a:ext cx="2141521" cy="1284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solidFill>
                <a:schemeClr val="tx1"/>
              </a:solidFill>
            </a:rPr>
            <a:t>UPS</a:t>
          </a:r>
        </a:p>
      </dsp:txBody>
      <dsp:txXfrm>
        <a:off x="6041058" y="1940771"/>
        <a:ext cx="2066253" cy="1209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AAD95-C1A7-44B8-AA66-15BF1D1AFC23}">
      <dsp:nvSpPr>
        <dsp:cNvPr id="0" name=""/>
        <dsp:cNvSpPr/>
      </dsp:nvSpPr>
      <dsp:spPr>
        <a:xfrm rot="16200000">
          <a:off x="-1063991" y="1064715"/>
          <a:ext cx="4012946" cy="188351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rPr>
            <a:t>Gestor de Contenido</a:t>
          </a:r>
        </a:p>
      </dsp:txBody>
      <dsp:txXfrm rot="5400000">
        <a:off x="725" y="802588"/>
        <a:ext cx="1883514" cy="2407768"/>
      </dsp:txXfrm>
    </dsp:sp>
    <dsp:sp modelId="{40CF1E26-C4A7-420B-A069-867020174756}">
      <dsp:nvSpPr>
        <dsp:cNvPr id="0" name=""/>
        <dsp:cNvSpPr/>
      </dsp:nvSpPr>
      <dsp:spPr>
        <a:xfrm rot="16200000">
          <a:off x="960787" y="1064715"/>
          <a:ext cx="4012946" cy="1883514"/>
        </a:xfrm>
        <a:prstGeom prst="flowChartManualOperation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rPr>
            <a:t>Micrositios</a:t>
          </a:r>
        </a:p>
      </dsp:txBody>
      <dsp:txXfrm rot="5400000">
        <a:off x="2025503" y="802588"/>
        <a:ext cx="1883514" cy="2407768"/>
      </dsp:txXfrm>
    </dsp:sp>
    <dsp:sp modelId="{390A6A1E-419C-45D9-8A50-0BEA2EF9E37D}">
      <dsp:nvSpPr>
        <dsp:cNvPr id="0" name=""/>
        <dsp:cNvSpPr/>
      </dsp:nvSpPr>
      <dsp:spPr>
        <a:xfrm rot="16200000">
          <a:off x="2985566" y="1064715"/>
          <a:ext cx="4012946" cy="1883514"/>
        </a:xfrm>
        <a:prstGeom prst="flowChartManualOperation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rPr>
            <a:t>Unidades</a:t>
          </a:r>
          <a:r>
            <a:rPr lang="es-ES" sz="2200" kern="1200" dirty="0"/>
            <a:t> </a:t>
          </a:r>
          <a:r>
            <a:rPr lang="es-E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rPr>
            <a:t>Académicas</a:t>
          </a:r>
        </a:p>
      </dsp:txBody>
      <dsp:txXfrm rot="5400000">
        <a:off x="4050282" y="802588"/>
        <a:ext cx="1883514" cy="2407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6C625-0458-46E0-BB2E-3F528031C715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C90F9-3503-4A82-A9F9-DA95800EBA6F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BB955-2010-4FEE-8161-3A4583D3EA6C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84006-728F-483C-A44D-C205C399286D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>
              <a:latin typeface="Arial Narrow" panose="020B0606020202030204" pitchFamily="34" charset="0"/>
            </a:rPr>
            <a:t>SCRUM</a:t>
          </a:r>
          <a:endParaRPr lang="es-ES" sz="3200" b="1" kern="1200" dirty="0">
            <a:latin typeface="Arial Narrow" panose="020B0606020202030204" pitchFamily="34" charset="0"/>
          </a:endParaRPr>
        </a:p>
      </dsp:txBody>
      <dsp:txXfrm>
        <a:off x="2875855" y="1271678"/>
        <a:ext cx="2376289" cy="1188144"/>
      </dsp:txXfrm>
    </dsp:sp>
    <dsp:sp modelId="{23BC95D0-482A-48FE-979B-45312671473D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>
              <a:latin typeface="Arial Narrow" panose="020B0606020202030204" pitchFamily="34" charset="0"/>
            </a:rPr>
            <a:t>PLANIFICACIÓN</a:t>
          </a:r>
          <a:endParaRPr lang="es-ES" sz="2800" b="1" kern="1200" dirty="0">
            <a:latin typeface="Arial Narrow" panose="020B0606020202030204" pitchFamily="34" charset="0"/>
          </a:endParaRPr>
        </a:p>
      </dsp:txBody>
      <dsp:txXfrm>
        <a:off x="545" y="2958843"/>
        <a:ext cx="2376289" cy="1188144"/>
      </dsp:txXfrm>
    </dsp:sp>
    <dsp:sp modelId="{98E714B1-39DF-4412-8A8B-B737D5AEB241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>
              <a:latin typeface="Arial Narrow" panose="020B0606020202030204" pitchFamily="34" charset="0"/>
            </a:rPr>
            <a:t>EJECUCIÓN</a:t>
          </a:r>
          <a:endParaRPr lang="es-ES" sz="2800" b="1" kern="1200" dirty="0">
            <a:latin typeface="Arial Narrow" panose="020B0606020202030204" pitchFamily="34" charset="0"/>
          </a:endParaRPr>
        </a:p>
      </dsp:txBody>
      <dsp:txXfrm>
        <a:off x="2875855" y="2958843"/>
        <a:ext cx="2376289" cy="1188144"/>
      </dsp:txXfrm>
    </dsp:sp>
    <dsp:sp modelId="{86A3E64E-D0E2-4778-AEEE-054CA34258E1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>
              <a:latin typeface="Arial Narrow" panose="020B0606020202030204" pitchFamily="34" charset="0"/>
            </a:rPr>
            <a:t>INSPECCIÓN Y ADAPTACIÓN</a:t>
          </a:r>
          <a:endParaRPr lang="es-ES" sz="2800" b="1" kern="1200" dirty="0">
            <a:latin typeface="Arial Narrow" panose="020B0606020202030204" pitchFamily="34" charset="0"/>
          </a:endParaRP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58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8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30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8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4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17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8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4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CEAB35-477B-4284-B517-53A40C68F62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476BB0-ABB4-4768-8233-AECD222757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866109" y="3027072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 </a:t>
            </a:r>
            <a:endParaRPr lang="es-MX" b="1" dirty="0"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s-ES" b="1" dirty="0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 </a:t>
            </a:r>
            <a:endParaRPr lang="es-MX" b="1" dirty="0"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s-ES" sz="2000" b="1" dirty="0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AUTORES:</a:t>
            </a:r>
            <a:endParaRPr lang="es-MX" sz="2000" b="1" dirty="0"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s-ES" sz="2000" b="1" dirty="0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	WILLIAMS RICARDO RIVERA FERNÁNDEZ</a:t>
            </a:r>
            <a:endParaRPr lang="es-MX" sz="2000" b="1" dirty="0"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s-ES" sz="2000" b="1" dirty="0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              CARLOS ANDRÉS ZAMBRANO VIDAL </a:t>
            </a:r>
            <a:endParaRPr lang="es-MX" sz="2000" b="1" dirty="0"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s-ES" b="1" dirty="0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 </a:t>
            </a:r>
            <a:endParaRPr lang="es-MX" b="1" dirty="0"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" y="2430626"/>
            <a:ext cx="11732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 TRABAJO DE TITULACIÓN PREVIA LA OBTENCIÓN DEL TÍTULO DE </a:t>
            </a:r>
          </a:p>
          <a:p>
            <a:pPr algn="ctr"/>
            <a:r>
              <a:rPr lang="es-ES" sz="2400" b="1" dirty="0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INGENIERO EN INFORMÁTICA</a:t>
            </a:r>
            <a:endParaRPr lang="es-MX" sz="2400" b="1" dirty="0"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54984" y="356754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>
                <a:effectLst/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TEMA:</a:t>
            </a:r>
            <a:endParaRPr lang="es-MX" sz="2000" dirty="0">
              <a:effectLst/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>
              <a:spcAft>
                <a:spcPts val="0"/>
              </a:spcAft>
            </a:pPr>
            <a:r>
              <a:rPr lang="es-ES" sz="2000" b="1" dirty="0">
                <a:effectLst/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 SISTEMA DE CONTROL DE CONTENIDOS DE LOS MICROSITIOS DE LAS UNIDADES ACADÉMICAS DE LA ESPAM MFL</a:t>
            </a:r>
            <a:endParaRPr lang="es-MX" sz="2000" dirty="0">
              <a:effectLst/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" name="Imagen 8" descr="https://scontent-sjc2-1.xx.fbcdn.net/hphotos-xpf1/v/t1.0-9/12417847_1141297109221723_198468143805981971_n.jpg?oh=376355f2cf782a6bcfbd60583c57e911&amp;oe=5741D64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8" b="3460"/>
          <a:stretch/>
        </p:blipFill>
        <p:spPr bwMode="auto">
          <a:xfrm>
            <a:off x="4996420" y="80593"/>
            <a:ext cx="1739378" cy="21527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917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06" y="1425735"/>
            <a:ext cx="7785806" cy="368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3289558" y="363267"/>
            <a:ext cx="6183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Casos de uso: Administrador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86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65143" y="156436"/>
            <a:ext cx="49824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Caso de uso: Usuario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7" y="1222815"/>
            <a:ext cx="4720046" cy="5116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upo 5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76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89465" y="0"/>
            <a:ext cx="61895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 Narrow" panose="020B0606020202030204" pitchFamily="34" charset="0"/>
              </a:rPr>
              <a:t>Diagrama de la Base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t="826" r="2728" b="3312"/>
          <a:stretch/>
        </p:blipFill>
        <p:spPr>
          <a:xfrm>
            <a:off x="645868" y="818134"/>
            <a:ext cx="10676710" cy="59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42782" y="304579"/>
            <a:ext cx="4374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Conclusiones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08908" y="1571677"/>
            <a:ext cx="8242663" cy="328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Mediante el levantamiento de información se utilizó el estándar de calidad IEEE 830, la cual es una herramienta clave para determinar los requerimientos funcionales y no funcionales del sistema.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elaboración de los casos de uso, permitió brindar una idea ordenada y clara a los programadores para la ejecución del Sistema, también permitió diseñar de una manera más estructurada el modelo entidad relación de la base de datos, lo cual conllevó a agilitar el desarrollo del Sistema.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  <p:pic>
        <p:nvPicPr>
          <p:cNvPr id="1026" name="Picture 2" descr="Resultado de imagen para conclusi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2"/>
            <a:ext cx="1550082" cy="156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2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49041" y="226201"/>
            <a:ext cx="5979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Recomendaciones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93819" y="1467172"/>
            <a:ext cx="7889966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  <a:tabLst>
                <a:tab pos="1399540" algn="l"/>
              </a:tabLst>
            </a:pP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dar credibilidad a la información recolectada, es necesario utilizar herramientas de calidad que permita tener una completa descripción del comportamiento del sistema, para la determinación de los requerimientos del sistema.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momento de diseñar la base de datos es necesario, realizar inicialmente los casos de uso ya que se debe conocer cómo va a funcionar el sistema, como primera instancia es recomendable crear un esquema del prototipo para facilitar su desarrollo.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  <p:pic>
        <p:nvPicPr>
          <p:cNvPr id="2050" name="Picture 2" descr="Resultado de imagen para conclusi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1575"/>
            <a:ext cx="2057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4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7" y="827710"/>
            <a:ext cx="4494670" cy="4279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22" y="1028789"/>
            <a:ext cx="5901545" cy="3877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187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33946" y="0"/>
            <a:ext cx="375776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CAPÍTULO I. </a:t>
            </a:r>
          </a:p>
          <a:p>
            <a:pPr algn="ctr"/>
            <a:r>
              <a:rPr lang="es-E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ANTECEDENTES</a:t>
            </a:r>
            <a:endParaRPr lang="es-E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428822" y="1752489"/>
            <a:ext cx="73737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 DE LA INSTITUCIÓN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77951324"/>
              </p:ext>
            </p:extLst>
          </p:nvPr>
        </p:nvGraphicFramePr>
        <p:xfrm>
          <a:off x="2027583" y="1569661"/>
          <a:ext cx="8152111" cy="509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0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4886" y="53993"/>
            <a:ext cx="54658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DESCRIPCIÓN DE LA </a:t>
            </a:r>
          </a:p>
          <a:p>
            <a:pPr algn="ctr"/>
            <a:r>
              <a:rPr lang="es-ES" sz="48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INTERVENCIÓN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1340270"/>
              </p:ext>
            </p:extLst>
          </p:nvPr>
        </p:nvGraphicFramePr>
        <p:xfrm>
          <a:off x="2880552" y="1901037"/>
          <a:ext cx="5934521" cy="401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5202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77092" y="2170788"/>
            <a:ext cx="5517332" cy="335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Elaborar un sistema de control de contenidos que facilite la creación de los micrositios de las dependencias de la Escuela Superior Politécnica Agropecuaria de Manabí Manuel Félix López.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5 CuadroTexto"/>
          <p:cNvSpPr txBox="1"/>
          <p:nvPr/>
        </p:nvSpPr>
        <p:spPr>
          <a:xfrm>
            <a:off x="2685159" y="1231946"/>
            <a:ext cx="621262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MX"/>
            </a:defPPr>
            <a:lvl1pPr algn="ctr">
              <a:defRPr sz="4800" b="1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s-ES" sz="3200" dirty="0"/>
              <a:t>OBJETIVO GENERAL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3810" y="233731"/>
            <a:ext cx="3595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rPr>
              <a:t>OBJETIVOS </a:t>
            </a:r>
            <a:endParaRPr lang="es-MX" sz="4800" b="1" dirty="0">
              <a:latin typeface="Berlin Sans FB Demi" panose="020E0802020502020306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074" name="Picture 2" descr="Resultado de imagen para Sistema de Gestión de conteni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44" y="1884535"/>
            <a:ext cx="3904981" cy="33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0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4 Forma"/>
          <p:cNvSpPr/>
          <p:nvPr/>
        </p:nvSpPr>
        <p:spPr>
          <a:xfrm rot="4352045">
            <a:off x="119403" y="2414778"/>
            <a:ext cx="4371816" cy="2187074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7" name="5 CuadroTexto"/>
          <p:cNvSpPr txBox="1"/>
          <p:nvPr/>
        </p:nvSpPr>
        <p:spPr>
          <a:xfrm>
            <a:off x="2987547" y="261508"/>
            <a:ext cx="621262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MX"/>
            </a:defPPr>
            <a:lvl1pPr algn="ctr">
              <a:defRPr sz="4800" b="1">
                <a:latin typeface="Berlin Sans FB Demi" panose="020E0802020502020306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s-ES" sz="3600" dirty="0"/>
              <a:t>OBJETIVOS ESPECÍFICOS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1713937" y="1459335"/>
            <a:ext cx="9140609" cy="3661774"/>
            <a:chOff x="1713937" y="1616090"/>
            <a:chExt cx="9140609" cy="3661774"/>
          </a:xfrm>
        </p:grpSpPr>
        <p:sp>
          <p:nvSpPr>
            <p:cNvPr id="2" name="8 CuadroTexto"/>
            <p:cNvSpPr txBox="1"/>
            <p:nvPr/>
          </p:nvSpPr>
          <p:spPr>
            <a:xfrm>
              <a:off x="1713937" y="1616090"/>
              <a:ext cx="5181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 dirty="0">
                  <a:ln w="19050">
                    <a:solidFill>
                      <a:schemeClr val="tx1"/>
                    </a:solidFill>
                  </a:ln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" name="10 CuadroTexto"/>
            <p:cNvSpPr txBox="1"/>
            <p:nvPr/>
          </p:nvSpPr>
          <p:spPr>
            <a:xfrm>
              <a:off x="2469405" y="2406544"/>
              <a:ext cx="5181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 dirty="0">
                  <a:ln w="19050">
                    <a:solidFill>
                      <a:schemeClr val="tx1"/>
                    </a:solidFill>
                  </a:ln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" name="11 CuadroTexto"/>
            <p:cNvSpPr txBox="1"/>
            <p:nvPr/>
          </p:nvSpPr>
          <p:spPr>
            <a:xfrm>
              <a:off x="3118724" y="3286573"/>
              <a:ext cx="5181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 dirty="0">
                  <a:ln w="19050">
                    <a:solidFill>
                      <a:schemeClr val="tx1"/>
                    </a:solidFill>
                  </a:ln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" name="12 CuadroTexto"/>
            <p:cNvSpPr txBox="1"/>
            <p:nvPr/>
          </p:nvSpPr>
          <p:spPr>
            <a:xfrm>
              <a:off x="3731888" y="4262201"/>
              <a:ext cx="5181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0" dirty="0">
                  <a:ln w="19050">
                    <a:solidFill>
                      <a:schemeClr val="tx1"/>
                    </a:solidFill>
                  </a:ln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2537165" y="1662256"/>
              <a:ext cx="80118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algn="just">
                <a:lnSpc>
                  <a:spcPct val="150000"/>
                </a:lnSpc>
                <a:spcAft>
                  <a:spcPts val="1000"/>
                </a:spcAft>
                <a:buFont typeface="Wingdings" panose="05000000000000000000" pitchFamily="2" charset="2"/>
                <a:buChar char=""/>
              </a:pPr>
              <a:r>
                <a:rPr lang="es-MX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Analizar los requerimientos recopilados de las unidades académicas de la ESPAM MFL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644324" y="4342122"/>
              <a:ext cx="6096000" cy="8785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50000"/>
                </a:lnSpc>
                <a:spcAft>
                  <a:spcPts val="1000"/>
                </a:spcAft>
                <a:buFont typeface="Wingdings" panose="05000000000000000000" pitchFamily="2" charset="2"/>
                <a:buChar char=""/>
              </a:pPr>
              <a:r>
                <a:rPr lang="es-MX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Comprobar el funcionamiento contenido de acuerdo a los requerimientos antes establecidos.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292633" y="2549796"/>
              <a:ext cx="744769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algn="just">
                <a:lnSpc>
                  <a:spcPct val="150000"/>
                </a:lnSpc>
                <a:spcAft>
                  <a:spcPts val="1000"/>
                </a:spcAft>
                <a:buFont typeface="Wingdings" panose="05000000000000000000" pitchFamily="2" charset="2"/>
                <a:buChar char=""/>
              </a:pPr>
              <a:r>
                <a:rPr lang="es-MX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Modelar el sistema control de contenidos de acuerdo a los requerimientos necesarios.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041105" y="3492725"/>
              <a:ext cx="681344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algn="just">
                <a:lnSpc>
                  <a:spcPct val="150000"/>
                </a:lnSpc>
                <a:spcAft>
                  <a:spcPts val="1000"/>
                </a:spcAft>
                <a:buFont typeface="Wingdings" panose="05000000000000000000" pitchFamily="2" charset="2"/>
                <a:buChar char=""/>
              </a:pPr>
              <a:r>
                <a:rPr lang="es-MX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Desarrollarlo de acuerdo al modelado a implementarse.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50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11131" y="113475"/>
            <a:ext cx="59731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/>
                <a:latin typeface="Arial Narrow" panose="020B0606020202030204" pitchFamily="34" charset="0"/>
              </a:rPr>
              <a:t>CAPÍTULO II. DESARROLLO </a:t>
            </a:r>
          </a:p>
          <a:p>
            <a:pPr algn="ctr"/>
            <a:r>
              <a:rPr lang="es-ES" sz="4000" b="1" dirty="0">
                <a:ln/>
                <a:latin typeface="Arial Narrow" panose="020B0606020202030204" pitchFamily="34" charset="0"/>
              </a:rPr>
              <a:t>METODOLÓGICO</a:t>
            </a:r>
            <a:endParaRPr lang="es-ES" sz="4000" b="1" cap="none" spc="0" dirty="0">
              <a:ln/>
              <a:effectLst/>
              <a:latin typeface="Arial Narrow" panose="020B0606020202030204" pitchFamily="3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53210443"/>
              </p:ext>
            </p:extLst>
          </p:nvPr>
        </p:nvGraphicFramePr>
        <p:xfrm>
          <a:off x="1933686" y="5237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184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95554" y="0"/>
            <a:ext cx="548740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dirty="0">
                <a:ln/>
                <a:latin typeface="Arial Narrow" panose="020B0606020202030204" pitchFamily="34" charset="0"/>
              </a:rPr>
              <a:t>CAPÍTULO III. DESCRIPCIÓN </a:t>
            </a:r>
          </a:p>
          <a:p>
            <a:pPr algn="ctr"/>
            <a:r>
              <a:rPr lang="es-ES" sz="3600" b="1" dirty="0">
                <a:ln/>
                <a:latin typeface="Arial Narrow" panose="020B0606020202030204" pitchFamily="34" charset="0"/>
              </a:rPr>
              <a:t>DE LA EXPERIENCIA</a:t>
            </a:r>
            <a:endParaRPr lang="es-ES" sz="3600" b="1" cap="none" spc="0" dirty="0">
              <a:ln/>
              <a:effectLst/>
              <a:latin typeface="Arial Narrow" panose="020B060602020203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1684"/>
              </p:ext>
            </p:extLst>
          </p:nvPr>
        </p:nvGraphicFramePr>
        <p:xfrm>
          <a:off x="2314602" y="1104972"/>
          <a:ext cx="7249304" cy="45923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249304">
                  <a:extLst>
                    <a:ext uri="{9D8B030D-6E8A-4147-A177-3AD203B41FA5}">
                      <a16:colId xmlns:a16="http://schemas.microsoft.com/office/drawing/2014/main" val="2450698484"/>
                    </a:ext>
                  </a:extLst>
                </a:gridCol>
              </a:tblGrid>
              <a:tr h="410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</a:rPr>
                        <a:t>REQUERIMIENTOS FUNCIONALES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847065"/>
                  </a:ext>
                </a:extLst>
              </a:tr>
              <a:tr h="416762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MX" sz="1800" b="0" dirty="0">
                          <a:effectLst/>
                          <a:latin typeface="Arial Narrow" panose="020B0606020202030204" pitchFamily="34" charset="0"/>
                        </a:rPr>
                        <a:t>Realizar módulos editables.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MX" sz="1800" b="0" dirty="0">
                          <a:effectLst/>
                          <a:latin typeface="Arial Narrow" panose="020B0606020202030204" pitchFamily="34" charset="0"/>
                        </a:rPr>
                        <a:t>Banners y su información, si tiene URL con su respectivo direccionamiento.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MX" sz="1800" b="0" dirty="0">
                          <a:effectLst/>
                          <a:latin typeface="Arial Narrow" panose="020B0606020202030204" pitchFamily="34" charset="0"/>
                        </a:rPr>
                        <a:t>Introducción, título, subtítulo y la información.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MX" sz="1800" b="0" dirty="0">
                          <a:effectLst/>
                          <a:latin typeface="Arial Narrow" panose="020B0606020202030204" pitchFamily="34" charset="0"/>
                        </a:rPr>
                        <a:t>Servicios.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MX" sz="1800" b="0" dirty="0">
                          <a:effectLst/>
                          <a:latin typeface="Arial Narrow" panose="020B0606020202030204" pitchFamily="34" charset="0"/>
                        </a:rPr>
                        <a:t>Ingreso de eventos con su respectivo artículo.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MX" sz="1800" b="0" dirty="0">
                          <a:effectLst/>
                          <a:latin typeface="Arial Narrow" panose="020B0606020202030204" pitchFamily="34" charset="0"/>
                        </a:rPr>
                        <a:t>Ingreso de noticia con su respectivo artículo.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MX" sz="1800" b="0" dirty="0">
                          <a:effectLst/>
                          <a:latin typeface="Arial Narrow" panose="020B0606020202030204" pitchFamily="34" charset="0"/>
                        </a:rPr>
                        <a:t>Equipo de trabajo con su respectivo link de redes sociales.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MX" sz="1800" b="0" dirty="0">
                          <a:effectLst/>
                          <a:latin typeface="Arial Narrow" panose="020B0606020202030204" pitchFamily="34" charset="0"/>
                        </a:rPr>
                        <a:t>Enlace de interés.</a:t>
                      </a:r>
                      <a:r>
                        <a:rPr lang="es-MX" sz="1800" dirty="0">
                          <a:effectLst/>
                          <a:latin typeface="Arial Narrow" panose="020B0606020202030204" pitchFamily="34" charset="0"/>
                        </a:rPr>
                        <a:t>  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336561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62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3" y="1622240"/>
            <a:ext cx="7515508" cy="3629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3200396" y="416765"/>
            <a:ext cx="6183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Casos de uso: Administrador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26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606" y="1541417"/>
            <a:ext cx="7469015" cy="348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3295562" y="219576"/>
            <a:ext cx="6183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Casos de uso: Administrador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9165192" y="5749544"/>
            <a:ext cx="2470657" cy="610455"/>
            <a:chOff x="9165192" y="5749544"/>
            <a:chExt cx="2470657" cy="61045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8" t="6666" r="35223" b="50671"/>
            <a:stretch/>
          </p:blipFill>
          <p:spPr>
            <a:xfrm>
              <a:off x="9165192" y="5749544"/>
              <a:ext cx="648609" cy="610455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 b="5342"/>
            <a:stretch/>
          </p:blipFill>
          <p:spPr>
            <a:xfrm>
              <a:off x="9813801" y="5749544"/>
              <a:ext cx="1822048" cy="590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392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397</TotalTime>
  <Words>389</Words>
  <Application>Microsoft Office PowerPoint</Application>
  <PresentationFormat>Panorámica</PresentationFormat>
  <Paragraphs>62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Berlin Sans FB Demi</vt:lpstr>
      <vt:lpstr>Calibri</vt:lpstr>
      <vt:lpstr>Ebrima</vt:lpstr>
      <vt:lpstr>Impact</vt:lpstr>
      <vt:lpstr>Times New Roman</vt:lpstr>
      <vt:lpstr>Wingdings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Zambrano Vidal</dc:creator>
  <cp:lastModifiedBy>USER</cp:lastModifiedBy>
  <cp:revision>30</cp:revision>
  <dcterms:created xsi:type="dcterms:W3CDTF">2017-07-14T20:23:49Z</dcterms:created>
  <dcterms:modified xsi:type="dcterms:W3CDTF">2017-07-18T23:28:46Z</dcterms:modified>
</cp:coreProperties>
</file>