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8/20/2017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ACD08-431A-432F-B517-94F432040C1B}"/>
              </a:ext>
            </a:extLst>
          </p:cNvPr>
          <p:cNvSpPr>
            <a:spLocks noGrp="1"/>
          </p:cNvSpPr>
          <p:nvPr>
            <p:ph type="ctrTitle"/>
          </p:nvPr>
        </p:nvSpPr>
        <p:spPr/>
        <p:txBody>
          <a:bodyPr/>
          <a:lstStyle/>
          <a:p>
            <a:r>
              <a:rPr lang="es-EC" dirty="0"/>
              <a:t>PROJECT</a:t>
            </a:r>
          </a:p>
        </p:txBody>
      </p:sp>
      <p:sp>
        <p:nvSpPr>
          <p:cNvPr id="3" name="Subtítulo 2">
            <a:extLst>
              <a:ext uri="{FF2B5EF4-FFF2-40B4-BE49-F238E27FC236}">
                <a16:creationId xmlns:a16="http://schemas.microsoft.com/office/drawing/2014/main" id="{CDFEFB4A-D390-4B5B-AFEC-2A92B832A858}"/>
              </a:ext>
            </a:extLst>
          </p:cNvPr>
          <p:cNvSpPr>
            <a:spLocks noGrp="1"/>
          </p:cNvSpPr>
          <p:nvPr>
            <p:ph type="subTitle" idx="1"/>
          </p:nvPr>
        </p:nvSpPr>
        <p:spPr>
          <a:xfrm>
            <a:off x="2798416" y="4969562"/>
            <a:ext cx="6815669" cy="463829"/>
          </a:xfrm>
        </p:spPr>
        <p:txBody>
          <a:bodyPr/>
          <a:lstStyle/>
          <a:p>
            <a:r>
              <a:rPr lang="es-EC" dirty="0"/>
              <a:t>TEACHER: MARIA ZAMBRANO VERGARA</a:t>
            </a:r>
          </a:p>
        </p:txBody>
      </p:sp>
    </p:spTree>
    <p:extLst>
      <p:ext uri="{BB962C8B-B14F-4D97-AF65-F5344CB8AC3E}">
        <p14:creationId xmlns:p14="http://schemas.microsoft.com/office/powerpoint/2010/main" val="158884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4DE761A-258A-44E9-9E9E-815908EFE1FF}"/>
              </a:ext>
            </a:extLst>
          </p:cNvPr>
          <p:cNvSpPr>
            <a:spLocks noGrp="1"/>
          </p:cNvSpPr>
          <p:nvPr>
            <p:ph type="title"/>
          </p:nvPr>
        </p:nvSpPr>
        <p:spPr>
          <a:xfrm>
            <a:off x="1295399" y="2665711"/>
            <a:ext cx="6241816" cy="1124411"/>
          </a:xfrm>
        </p:spPr>
        <p:txBody>
          <a:bodyPr>
            <a:normAutofit/>
          </a:bodyPr>
          <a:lstStyle/>
          <a:p>
            <a:r>
              <a:rPr lang="es-EC" sz="6000" u="sng" dirty="0"/>
              <a:t>PRINCE ROYCE</a:t>
            </a:r>
          </a:p>
        </p:txBody>
      </p:sp>
      <p:pic>
        <p:nvPicPr>
          <p:cNvPr id="1026" name="Picture 2" descr="Prince Royce 2012.jpg">
            <a:extLst>
              <a:ext uri="{FF2B5EF4-FFF2-40B4-BE49-F238E27FC236}">
                <a16:creationId xmlns:a16="http://schemas.microsoft.com/office/drawing/2014/main" id="{54FCABB3-1485-4628-8353-75E8E1B9B64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102" r="11102"/>
          <a:stretch>
            <a:fillRect/>
          </a:stretch>
        </p:blipFill>
        <p:spPr bwMode="auto">
          <a:xfrm>
            <a:off x="8121335" y="1041400"/>
            <a:ext cx="3063347"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46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B9F146B-8D05-448F-8B6D-3C0FE9951E51}"/>
              </a:ext>
            </a:extLst>
          </p:cNvPr>
          <p:cNvSpPr>
            <a:spLocks noGrp="1"/>
          </p:cNvSpPr>
          <p:nvPr>
            <p:ph type="title"/>
          </p:nvPr>
        </p:nvSpPr>
        <p:spPr/>
        <p:txBody>
          <a:bodyPr/>
          <a:lstStyle/>
          <a:p>
            <a:r>
              <a:rPr lang="es-EC" u="sng" dirty="0">
                <a:latin typeface="Bell MT" panose="02020503060305020303" pitchFamily="18" charset="0"/>
              </a:rPr>
              <a:t>BACKGROUND INFORMATION</a:t>
            </a:r>
          </a:p>
        </p:txBody>
      </p:sp>
      <p:sp>
        <p:nvSpPr>
          <p:cNvPr id="11" name="Marcador de contenido 10">
            <a:extLst>
              <a:ext uri="{FF2B5EF4-FFF2-40B4-BE49-F238E27FC236}">
                <a16:creationId xmlns:a16="http://schemas.microsoft.com/office/drawing/2014/main" id="{7DADC698-1D8B-4CA3-BCF3-DE4C4224A108}"/>
              </a:ext>
            </a:extLst>
          </p:cNvPr>
          <p:cNvSpPr>
            <a:spLocks noGrp="1"/>
          </p:cNvSpPr>
          <p:nvPr>
            <p:ph sz="half" idx="1"/>
          </p:nvPr>
        </p:nvSpPr>
        <p:spPr>
          <a:xfrm>
            <a:off x="1298448" y="2560320"/>
            <a:ext cx="4718304" cy="3694706"/>
          </a:xfrm>
        </p:spPr>
        <p:txBody>
          <a:bodyPr>
            <a:normAutofit fontScale="92500"/>
          </a:bodyPr>
          <a:lstStyle/>
          <a:p>
            <a:pPr marL="0" indent="0">
              <a:buNone/>
            </a:pPr>
            <a:r>
              <a:rPr lang="es-EC" b="1" dirty="0">
                <a:latin typeface="Bell MT" panose="02020503060305020303" pitchFamily="18" charset="0"/>
              </a:rPr>
              <a:t>BIRTH NAME: </a:t>
            </a:r>
            <a:r>
              <a:rPr lang="es-EC" dirty="0"/>
              <a:t>Geoffrey Royce Rojas</a:t>
            </a:r>
            <a:endParaRPr lang="es-EC" dirty="0">
              <a:latin typeface="Bell MT" panose="02020503060305020303" pitchFamily="18" charset="0"/>
            </a:endParaRPr>
          </a:p>
          <a:p>
            <a:pPr marL="0" indent="0">
              <a:buNone/>
            </a:pPr>
            <a:r>
              <a:rPr lang="es-EC" b="1" dirty="0">
                <a:latin typeface="Bell MT" panose="02020503060305020303" pitchFamily="18" charset="0"/>
              </a:rPr>
              <a:t>BORN: </a:t>
            </a:r>
            <a:r>
              <a:rPr lang="en-US" dirty="0"/>
              <a:t>May 11, 1989 (age 28)</a:t>
            </a:r>
            <a:br>
              <a:rPr lang="en-US" dirty="0"/>
            </a:br>
            <a:r>
              <a:rPr lang="en-US" dirty="0"/>
              <a:t>The Bronx, New York, U.S</a:t>
            </a:r>
            <a:endParaRPr lang="es-EC" dirty="0">
              <a:latin typeface="Bell MT" panose="02020503060305020303" pitchFamily="18" charset="0"/>
            </a:endParaRPr>
          </a:p>
          <a:p>
            <a:pPr marL="0" indent="0">
              <a:buNone/>
            </a:pPr>
            <a:r>
              <a:rPr lang="es-EC" b="1" dirty="0">
                <a:latin typeface="Bell MT" panose="02020503060305020303" pitchFamily="18" charset="0"/>
              </a:rPr>
              <a:t>GENRES: </a:t>
            </a:r>
            <a:r>
              <a:rPr lang="es-EC" dirty="0" err="1">
                <a:latin typeface="Bell MT" panose="02020503060305020303" pitchFamily="18" charset="0"/>
              </a:rPr>
              <a:t>Latin</a:t>
            </a:r>
            <a:r>
              <a:rPr lang="es-EC" dirty="0">
                <a:latin typeface="Bell MT" panose="02020503060305020303" pitchFamily="18" charset="0"/>
              </a:rPr>
              <a:t> pop, bachata, R&amp;B</a:t>
            </a:r>
          </a:p>
          <a:p>
            <a:pPr marL="0" indent="0">
              <a:buNone/>
            </a:pPr>
            <a:r>
              <a:rPr lang="es-EC" b="1" dirty="0">
                <a:latin typeface="Bell MT" panose="02020503060305020303" pitchFamily="18" charset="0"/>
              </a:rPr>
              <a:t>OCCUPATION(S): </a:t>
            </a:r>
            <a:r>
              <a:rPr lang="es-EC" dirty="0" err="1">
                <a:latin typeface="Bell MT" panose="02020503060305020303" pitchFamily="18" charset="0"/>
              </a:rPr>
              <a:t>singwer</a:t>
            </a:r>
            <a:r>
              <a:rPr lang="es-EC" dirty="0">
                <a:latin typeface="Bell MT" panose="02020503060305020303" pitchFamily="18" charset="0"/>
              </a:rPr>
              <a:t>, </a:t>
            </a:r>
            <a:r>
              <a:rPr lang="es-EC" dirty="0" err="1">
                <a:latin typeface="Bell MT" panose="02020503060305020303" pitchFamily="18" charset="0"/>
              </a:rPr>
              <a:t>songwriter</a:t>
            </a:r>
            <a:r>
              <a:rPr lang="es-EC" dirty="0">
                <a:latin typeface="Bell MT" panose="02020503060305020303" pitchFamily="18" charset="0"/>
              </a:rPr>
              <a:t>.</a:t>
            </a:r>
          </a:p>
          <a:p>
            <a:pPr marL="0" indent="0">
              <a:buNone/>
            </a:pPr>
            <a:r>
              <a:rPr lang="es-EC" b="1" dirty="0">
                <a:latin typeface="Bell MT" panose="02020503060305020303" pitchFamily="18" charset="0"/>
              </a:rPr>
              <a:t>YEARS ACTIVE: </a:t>
            </a:r>
            <a:r>
              <a:rPr lang="es-EC" dirty="0">
                <a:latin typeface="Bell MT" panose="02020503060305020303" pitchFamily="18" charset="0"/>
              </a:rPr>
              <a:t>2009- </a:t>
            </a:r>
            <a:r>
              <a:rPr lang="es-EC" dirty="0" err="1">
                <a:latin typeface="Bell MT" panose="02020503060305020303" pitchFamily="18" charset="0"/>
              </a:rPr>
              <a:t>present</a:t>
            </a:r>
            <a:endParaRPr lang="es-EC" dirty="0">
              <a:latin typeface="Bell MT" panose="02020503060305020303" pitchFamily="18" charset="0"/>
            </a:endParaRPr>
          </a:p>
          <a:p>
            <a:pPr marL="0" indent="0">
              <a:buNone/>
            </a:pPr>
            <a:r>
              <a:rPr lang="es-EC" b="1" dirty="0">
                <a:latin typeface="Bell MT" panose="02020503060305020303" pitchFamily="18" charset="0"/>
              </a:rPr>
              <a:t>INSTRUMENTS</a:t>
            </a:r>
            <a:r>
              <a:rPr lang="es-EC" dirty="0">
                <a:latin typeface="Bell MT" panose="02020503060305020303" pitchFamily="18" charset="0"/>
              </a:rPr>
              <a:t>: </a:t>
            </a:r>
            <a:r>
              <a:rPr lang="es-EC" dirty="0" err="1">
                <a:latin typeface="Bell MT" panose="02020503060305020303" pitchFamily="18" charset="0"/>
              </a:rPr>
              <a:t>Vocals</a:t>
            </a:r>
            <a:r>
              <a:rPr lang="es-EC" dirty="0">
                <a:latin typeface="Bell MT" panose="02020503060305020303" pitchFamily="18" charset="0"/>
              </a:rPr>
              <a:t>, guitar</a:t>
            </a:r>
          </a:p>
        </p:txBody>
      </p:sp>
      <p:pic>
        <p:nvPicPr>
          <p:cNvPr id="2057" name="Picture 9" descr="Resultado de imagen para biografia de prince royce en ingles">
            <a:extLst>
              <a:ext uri="{FF2B5EF4-FFF2-40B4-BE49-F238E27FC236}">
                <a16:creationId xmlns:a16="http://schemas.microsoft.com/office/drawing/2014/main" id="{654FE2DE-CB6B-42E9-BA36-3525ED3476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1725" y="2993632"/>
            <a:ext cx="4718050" cy="244394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8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D20225-FE61-4E81-ADD4-0D0B28BAC8FF}"/>
              </a:ext>
            </a:extLst>
          </p:cNvPr>
          <p:cNvSpPr>
            <a:spLocks noGrp="1"/>
          </p:cNvSpPr>
          <p:nvPr>
            <p:ph sz="half" idx="1"/>
          </p:nvPr>
        </p:nvSpPr>
        <p:spPr/>
        <p:txBody>
          <a:bodyPr/>
          <a:lstStyle/>
          <a:p>
            <a:pPr marL="0" indent="0">
              <a:buNone/>
            </a:pPr>
            <a:br>
              <a:rPr lang="en-US" dirty="0"/>
            </a:br>
            <a:r>
              <a:rPr lang="en-US" b="1" dirty="0">
                <a:latin typeface="Bell MT" panose="02020503060305020303" pitchFamily="18" charset="0"/>
              </a:rPr>
              <a:t>FAVORITE FOOD</a:t>
            </a:r>
            <a:r>
              <a:rPr lang="en-US" dirty="0">
                <a:latin typeface="Bell MT" panose="02020503060305020303" pitchFamily="18" charset="0"/>
              </a:rPr>
              <a:t>: Sancocho  </a:t>
            </a:r>
          </a:p>
          <a:p>
            <a:pPr marL="0" indent="0">
              <a:buNone/>
            </a:pPr>
            <a:r>
              <a:rPr lang="en-US" b="1" dirty="0">
                <a:latin typeface="Bell MT" panose="02020503060305020303" pitchFamily="18" charset="0"/>
              </a:rPr>
              <a:t>SWEET FAVORITE</a:t>
            </a:r>
            <a:r>
              <a:rPr lang="en-US" dirty="0">
                <a:latin typeface="Bell MT" panose="02020503060305020303" pitchFamily="18" charset="0"/>
              </a:rPr>
              <a:t>: Chocolate </a:t>
            </a:r>
          </a:p>
          <a:p>
            <a:pPr marL="0" indent="0">
              <a:buNone/>
            </a:pPr>
            <a:r>
              <a:rPr lang="en-US" b="1" dirty="0">
                <a:latin typeface="Bell MT" panose="02020503060305020303" pitchFamily="18" charset="0"/>
              </a:rPr>
              <a:t>FAVORITE COLOR</a:t>
            </a:r>
            <a:r>
              <a:rPr lang="en-US" dirty="0">
                <a:latin typeface="Bell MT" panose="02020503060305020303" pitchFamily="18" charset="0"/>
              </a:rPr>
              <a:t>: Green </a:t>
            </a:r>
          </a:p>
          <a:p>
            <a:pPr marL="0" indent="0">
              <a:buNone/>
            </a:pPr>
            <a:r>
              <a:rPr lang="en-US" b="1" dirty="0">
                <a:latin typeface="Bell MT" panose="02020503060305020303" pitchFamily="18" charset="0"/>
              </a:rPr>
              <a:t>SIGN OF THE ZODIAC</a:t>
            </a:r>
            <a:r>
              <a:rPr lang="en-US" dirty="0">
                <a:latin typeface="Bell MT" panose="02020503060305020303" pitchFamily="18" charset="0"/>
              </a:rPr>
              <a:t>: Taurus </a:t>
            </a:r>
          </a:p>
          <a:p>
            <a:pPr marL="0" indent="0">
              <a:buNone/>
            </a:pPr>
            <a:r>
              <a:rPr lang="en-US" b="1" dirty="0">
                <a:latin typeface="Bell MT" panose="02020503060305020303" pitchFamily="18" charset="0"/>
              </a:rPr>
              <a:t>JEWEL: </a:t>
            </a:r>
            <a:r>
              <a:rPr lang="en-US" dirty="0">
                <a:latin typeface="Bell MT" panose="02020503060305020303" pitchFamily="18" charset="0"/>
              </a:rPr>
              <a:t>Emerald</a:t>
            </a:r>
            <a:endParaRPr lang="es-EC" dirty="0">
              <a:latin typeface="Bell MT" panose="02020503060305020303" pitchFamily="18" charset="0"/>
            </a:endParaRPr>
          </a:p>
        </p:txBody>
      </p:sp>
      <p:pic>
        <p:nvPicPr>
          <p:cNvPr id="3080" name="Picture 8" descr="Resultado de imagen para joya esmeralda">
            <a:extLst>
              <a:ext uri="{FF2B5EF4-FFF2-40B4-BE49-F238E27FC236}">
                <a16:creationId xmlns:a16="http://schemas.microsoft.com/office/drawing/2014/main" id="{2FA6B61E-A855-4038-B34F-5618B2B5D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2206" y="4346715"/>
            <a:ext cx="2332384" cy="17492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n para CHOCOLATE">
            <a:extLst>
              <a:ext uri="{FF2B5EF4-FFF2-40B4-BE49-F238E27FC236}">
                <a16:creationId xmlns:a16="http://schemas.microsoft.com/office/drawing/2014/main" id="{401B0DC1-6E51-4DCA-8FAB-2AC5FD62A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7" y="4133221"/>
            <a:ext cx="2194684" cy="15774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signo zodiacal tauro">
            <a:extLst>
              <a:ext uri="{FF2B5EF4-FFF2-40B4-BE49-F238E27FC236}">
                <a16:creationId xmlns:a16="http://schemas.microsoft.com/office/drawing/2014/main" id="{5705A5C5-B860-4FA4-8ECA-B2FCC27CCB0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633715" y="2560320"/>
            <a:ext cx="2784575" cy="2087292"/>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a:extLst>
              <a:ext uri="{FF2B5EF4-FFF2-40B4-BE49-F238E27FC236}">
                <a16:creationId xmlns:a16="http://schemas.microsoft.com/office/drawing/2014/main" id="{49C89807-8C01-4E3E-A425-368197951E3F}"/>
              </a:ext>
            </a:extLst>
          </p:cNvPr>
          <p:cNvSpPr>
            <a:spLocks noGrp="1"/>
          </p:cNvSpPr>
          <p:nvPr>
            <p:ph type="title"/>
          </p:nvPr>
        </p:nvSpPr>
        <p:spPr/>
        <p:txBody>
          <a:bodyPr>
            <a:normAutofit/>
          </a:bodyPr>
          <a:lstStyle/>
          <a:p>
            <a:r>
              <a:rPr lang="es-EC" sz="4000" u="sng" dirty="0">
                <a:latin typeface="Bell MT" panose="02020503060305020303" pitchFamily="18" charset="0"/>
              </a:rPr>
              <a:t>EXTRA INFORMATION</a:t>
            </a:r>
          </a:p>
        </p:txBody>
      </p:sp>
    </p:spTree>
    <p:extLst>
      <p:ext uri="{BB962C8B-B14F-4D97-AF65-F5344CB8AC3E}">
        <p14:creationId xmlns:p14="http://schemas.microsoft.com/office/powerpoint/2010/main" val="84847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59FA8-F43D-4337-834F-DDF84D572719}"/>
              </a:ext>
            </a:extLst>
          </p:cNvPr>
          <p:cNvSpPr>
            <a:spLocks noGrp="1"/>
          </p:cNvSpPr>
          <p:nvPr>
            <p:ph type="title"/>
          </p:nvPr>
        </p:nvSpPr>
        <p:spPr/>
        <p:txBody>
          <a:bodyPr>
            <a:normAutofit/>
          </a:bodyPr>
          <a:lstStyle/>
          <a:p>
            <a:r>
              <a:rPr lang="es-EC" sz="5400" u="sng" dirty="0">
                <a:latin typeface="Bell MT" panose="02020503060305020303" pitchFamily="18" charset="0"/>
              </a:rPr>
              <a:t>PART OF HIS CAREER</a:t>
            </a:r>
          </a:p>
        </p:txBody>
      </p:sp>
      <p:sp>
        <p:nvSpPr>
          <p:cNvPr id="3" name="Marcador de contenido 2">
            <a:extLst>
              <a:ext uri="{FF2B5EF4-FFF2-40B4-BE49-F238E27FC236}">
                <a16:creationId xmlns:a16="http://schemas.microsoft.com/office/drawing/2014/main" id="{1C24786C-5A19-45E8-9080-4E413D2AE94A}"/>
              </a:ext>
            </a:extLst>
          </p:cNvPr>
          <p:cNvSpPr>
            <a:spLocks noGrp="1"/>
          </p:cNvSpPr>
          <p:nvPr>
            <p:ph sz="half" idx="1"/>
          </p:nvPr>
        </p:nvSpPr>
        <p:spPr>
          <a:xfrm>
            <a:off x="1298448" y="2560320"/>
            <a:ext cx="4718304" cy="3562184"/>
          </a:xfrm>
        </p:spPr>
        <p:txBody>
          <a:bodyPr>
            <a:normAutofit fontScale="92500" lnSpcReduction="10000"/>
          </a:bodyPr>
          <a:lstStyle/>
          <a:p>
            <a:pPr marL="0" indent="0">
              <a:buNone/>
            </a:pPr>
            <a:r>
              <a:rPr lang="en-US" dirty="0"/>
              <a:t>From an early age she became interested in music and during her adolescence began writing poetry in English and Spanish and making her first musical compositions. At 19, together with her friend Sughey Aráuz, she met Andres Hidalgo who became his manager . Some time later, Hidalgo introduced him to the pianist and producer Sergio George, who, when he heard three tracks of his musical model, hired him for his record label.</a:t>
            </a:r>
            <a:endParaRPr lang="es-EC" dirty="0"/>
          </a:p>
        </p:txBody>
      </p:sp>
      <p:pic>
        <p:nvPicPr>
          <p:cNvPr id="4098" name="Picture 2" descr="Imagen relacionada">
            <a:extLst>
              <a:ext uri="{FF2B5EF4-FFF2-40B4-BE49-F238E27FC236}">
                <a16:creationId xmlns:a16="http://schemas.microsoft.com/office/drawing/2014/main" id="{40F3B1D1-9547-4FBA-AA55-CAEBD22B196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20473" y="2745903"/>
            <a:ext cx="3784147" cy="31245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63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52757-3564-4FCA-97F0-F5E27B254FA3}"/>
              </a:ext>
            </a:extLst>
          </p:cNvPr>
          <p:cNvSpPr>
            <a:spLocks noGrp="1"/>
          </p:cNvSpPr>
          <p:nvPr>
            <p:ph type="title"/>
          </p:nvPr>
        </p:nvSpPr>
        <p:spPr/>
        <p:txBody>
          <a:bodyPr>
            <a:normAutofit/>
          </a:bodyPr>
          <a:lstStyle/>
          <a:p>
            <a:r>
              <a:rPr lang="es-EC" sz="5400" u="sng" dirty="0"/>
              <a:t>MY OPINION</a:t>
            </a:r>
          </a:p>
        </p:txBody>
      </p:sp>
      <p:sp>
        <p:nvSpPr>
          <p:cNvPr id="3" name="Marcador de contenido 2">
            <a:extLst>
              <a:ext uri="{FF2B5EF4-FFF2-40B4-BE49-F238E27FC236}">
                <a16:creationId xmlns:a16="http://schemas.microsoft.com/office/drawing/2014/main" id="{9AF6B23D-C248-4869-B96E-73B1B002926F}"/>
              </a:ext>
            </a:extLst>
          </p:cNvPr>
          <p:cNvSpPr>
            <a:spLocks noGrp="1"/>
          </p:cNvSpPr>
          <p:nvPr>
            <p:ph sz="half" idx="1"/>
          </p:nvPr>
        </p:nvSpPr>
        <p:spPr>
          <a:xfrm>
            <a:off x="2186343" y="2547067"/>
            <a:ext cx="7620265" cy="3509175"/>
          </a:xfrm>
        </p:spPr>
        <p:txBody>
          <a:bodyPr>
            <a:normAutofit lnSpcReduction="10000"/>
          </a:bodyPr>
          <a:lstStyle/>
          <a:p>
            <a:pPr marL="0" indent="0">
              <a:buNone/>
            </a:pPr>
            <a:r>
              <a:rPr lang="en-US" dirty="0"/>
              <a:t>Recognized artist and an excellent composer, very popular.</a:t>
            </a:r>
          </a:p>
          <a:p>
            <a:pPr marL="0" indent="0">
              <a:buNone/>
            </a:pPr>
            <a:r>
              <a:rPr lang="en-US" dirty="0"/>
              <a:t>Despite having a rather rough appearance is very sensitive.</a:t>
            </a:r>
          </a:p>
          <a:p>
            <a:pPr marL="0" indent="0">
              <a:buNone/>
            </a:pPr>
            <a:r>
              <a:rPr lang="en-US" dirty="0"/>
              <a:t>His music catches and entertains the public, in a very short time his projects became popular making him gain fame and acceptance of the public.</a:t>
            </a:r>
          </a:p>
          <a:p>
            <a:pPr marL="0" indent="0">
              <a:buNone/>
            </a:pPr>
            <a:r>
              <a:rPr lang="en-US" dirty="0"/>
              <a:t>Many people call him a vain and ambitious thing that he has denied and that is in the eyes of many.</a:t>
            </a:r>
          </a:p>
          <a:p>
            <a:pPr marL="0" indent="0">
              <a:buNone/>
            </a:pPr>
            <a:r>
              <a:rPr lang="en-US" dirty="0"/>
              <a:t>This is an excellent human being.</a:t>
            </a:r>
            <a:endParaRPr lang="es-EC" dirty="0"/>
          </a:p>
        </p:txBody>
      </p:sp>
    </p:spTree>
    <p:extLst>
      <p:ext uri="{BB962C8B-B14F-4D97-AF65-F5344CB8AC3E}">
        <p14:creationId xmlns:p14="http://schemas.microsoft.com/office/powerpoint/2010/main" val="30105732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TotalTime>
  <Words>186</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Bell MT</vt:lpstr>
      <vt:lpstr>Garamond</vt:lpstr>
      <vt:lpstr>Orgánico</vt:lpstr>
      <vt:lpstr>PROJECT</vt:lpstr>
      <vt:lpstr>PRINCE ROYCE</vt:lpstr>
      <vt:lpstr>BACKGROUND INFORMATION</vt:lpstr>
      <vt:lpstr>EXTRA INFORMATION</vt:lpstr>
      <vt:lpstr>PART OF HIS CAREER</vt:lpstr>
      <vt:lpstr>MY OPINION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USER</dc:creator>
  <cp:lastModifiedBy>USER</cp:lastModifiedBy>
  <cp:revision>5</cp:revision>
  <dcterms:created xsi:type="dcterms:W3CDTF">2017-08-20T22:26:04Z</dcterms:created>
  <dcterms:modified xsi:type="dcterms:W3CDTF">2017-08-20T23:31:25Z</dcterms:modified>
</cp:coreProperties>
</file>