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2" r:id="rId2"/>
    <p:sldId id="263" r:id="rId3"/>
    <p:sldId id="256" r:id="rId4"/>
    <p:sldId id="257" r:id="rId5"/>
    <p:sldId id="258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7EDD6DF-6415-4BD8-82EE-50C33A8295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71453" y="2585812"/>
            <a:ext cx="8390530" cy="363304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b="1" dirty="0">
                <a:latin typeface="Bell MT" panose="02020503060305020303" pitchFamily="18" charset="0"/>
              </a:rPr>
              <a:t>I DIDN'T DO THE HOMEWORK</a:t>
            </a:r>
          </a:p>
          <a:p>
            <a:pPr marL="0" indent="0" algn="ctr">
              <a:buNone/>
            </a:pPr>
            <a:r>
              <a:rPr lang="en-US" sz="2800" b="1" dirty="0">
                <a:latin typeface="Bell MT" panose="02020503060305020303" pitchFamily="18" charset="0"/>
              </a:rPr>
              <a:t>No hice la tarea</a:t>
            </a:r>
            <a:endParaRPr lang="es-EC" sz="2800" b="1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4058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55545B-7456-4CB4-9310-77C6260D1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6323" y="742911"/>
            <a:ext cx="11029616" cy="988332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Bell MT" panose="02020503060305020303" pitchFamily="18" charset="0"/>
              </a:rPr>
              <a:t>It was a joke I'm sorry</a:t>
            </a:r>
            <a:endParaRPr lang="es-EC" sz="4000" b="1" dirty="0">
              <a:latin typeface="Bell MT" panose="02020503060305020303" pitchFamily="18" charset="0"/>
            </a:endParaRPr>
          </a:p>
        </p:txBody>
      </p:sp>
      <p:pic>
        <p:nvPicPr>
          <p:cNvPr id="5122" name="Picture 2" descr="Resultado de imagen para meme se la creyeron">
            <a:extLst>
              <a:ext uri="{FF2B5EF4-FFF2-40B4-BE49-F238E27FC236}">
                <a16:creationId xmlns:a16="http://schemas.microsoft.com/office/drawing/2014/main" id="{0BD1B303-D1F7-444E-96C3-0E9507029B87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35"/>
          <a:stretch/>
        </p:blipFill>
        <p:spPr bwMode="auto">
          <a:xfrm>
            <a:off x="2141695" y="2199861"/>
            <a:ext cx="8181747" cy="4333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5993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D7148E-9DC0-4D90-9ABB-DDA6ECCDA3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47675" y="1192710"/>
            <a:ext cx="5925626" cy="1475013"/>
          </a:xfrm>
        </p:spPr>
        <p:txBody>
          <a:bodyPr>
            <a:normAutofit/>
          </a:bodyPr>
          <a:lstStyle/>
          <a:p>
            <a:r>
              <a:rPr lang="es-EC" sz="7200" b="1" dirty="0">
                <a:latin typeface="Bell MT" panose="02020503060305020303" pitchFamily="18" charset="0"/>
              </a:rPr>
              <a:t>PROJECT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978EBBD-0840-4711-A4E3-AC8351102B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3715" y="5768732"/>
            <a:ext cx="10993546" cy="590321"/>
          </a:xfrm>
        </p:spPr>
        <p:txBody>
          <a:bodyPr/>
          <a:lstStyle/>
          <a:p>
            <a:r>
              <a:rPr lang="es-EC" dirty="0">
                <a:solidFill>
                  <a:schemeClr val="bg1"/>
                </a:solidFill>
              </a:rPr>
              <a:t>TEACHER: MARIA ZAMBRANO VERGARA </a:t>
            </a:r>
          </a:p>
        </p:txBody>
      </p:sp>
    </p:spTree>
    <p:extLst>
      <p:ext uri="{BB962C8B-B14F-4D97-AF65-F5344CB8AC3E}">
        <p14:creationId xmlns:p14="http://schemas.microsoft.com/office/powerpoint/2010/main" val="3669163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3BA448CA-ABDE-48DF-894E-D2880280C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9435" y="635895"/>
            <a:ext cx="5090738" cy="1013800"/>
          </a:xfrm>
        </p:spPr>
        <p:txBody>
          <a:bodyPr>
            <a:normAutofit/>
          </a:bodyPr>
          <a:lstStyle/>
          <a:p>
            <a:r>
              <a:rPr lang="es-EC" sz="4400" dirty="0">
                <a:latin typeface="Bell MT" panose="02020503060305020303" pitchFamily="18" charset="0"/>
              </a:rPr>
              <a:t>ALEJANDRO SANZ</a:t>
            </a:r>
          </a:p>
        </p:txBody>
      </p:sp>
      <p:pic>
        <p:nvPicPr>
          <p:cNvPr id="1026" name="Picture 2" descr="Alejandro Sanz - Cap Roig 2016.jpg">
            <a:extLst>
              <a:ext uri="{FF2B5EF4-FFF2-40B4-BE49-F238E27FC236}">
                <a16:creationId xmlns:a16="http://schemas.microsoft.com/office/drawing/2014/main" id="{5199BB4E-86CB-4F21-ACF5-C4BAE751A8F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186" y="2170422"/>
            <a:ext cx="2876550" cy="43148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1084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2B2B50F0-6D96-47C0-958A-4B4DD8A8C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C" sz="4000" dirty="0" err="1">
                <a:latin typeface="Bell MT" panose="02020503060305020303" pitchFamily="18" charset="0"/>
              </a:rPr>
              <a:t>Background</a:t>
            </a:r>
            <a:r>
              <a:rPr lang="es-EC" sz="4000" dirty="0">
                <a:latin typeface="Bell MT" panose="02020503060305020303" pitchFamily="18" charset="0"/>
              </a:rPr>
              <a:t> </a:t>
            </a:r>
            <a:r>
              <a:rPr lang="es-EC" sz="4000" dirty="0" err="1">
                <a:latin typeface="Bell MT" panose="02020503060305020303" pitchFamily="18" charset="0"/>
              </a:rPr>
              <a:t>information</a:t>
            </a:r>
            <a:r>
              <a:rPr lang="es-EC" sz="4000" dirty="0">
                <a:latin typeface="Bell MT" panose="02020503060305020303" pitchFamily="18" charset="0"/>
              </a:rPr>
              <a:t> 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9D79A123-FFEC-4C06-BE42-2D712DE9EF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4305319"/>
          </a:xfrm>
        </p:spPr>
        <p:txBody>
          <a:bodyPr/>
          <a:lstStyle/>
          <a:p>
            <a:pPr marL="0" indent="0">
              <a:buNone/>
            </a:pPr>
            <a:r>
              <a:rPr lang="es-EC" b="1" dirty="0">
                <a:latin typeface="Bell MT" panose="02020503060305020303" pitchFamily="18" charset="0"/>
              </a:rPr>
              <a:t>BIRTH NAME: </a:t>
            </a:r>
            <a:r>
              <a:rPr lang="es-EC" dirty="0">
                <a:latin typeface="Bell MT" panose="02020503060305020303" pitchFamily="18" charset="0"/>
              </a:rPr>
              <a:t>Alejandro Sánchez Pizarro</a:t>
            </a:r>
          </a:p>
          <a:p>
            <a:pPr marL="0" indent="0">
              <a:buNone/>
            </a:pPr>
            <a:r>
              <a:rPr lang="es-EC" b="1" dirty="0">
                <a:latin typeface="Bell MT" panose="02020503060305020303" pitchFamily="18" charset="0"/>
              </a:rPr>
              <a:t>BORN: </a:t>
            </a:r>
            <a:r>
              <a:rPr lang="es-EC" dirty="0">
                <a:latin typeface="Bell MT" panose="02020503060305020303" pitchFamily="18" charset="0"/>
              </a:rPr>
              <a:t>18 </a:t>
            </a:r>
            <a:r>
              <a:rPr lang="es-EC" dirty="0" err="1">
                <a:latin typeface="Bell MT" panose="02020503060305020303" pitchFamily="18" charset="0"/>
              </a:rPr>
              <a:t>December</a:t>
            </a:r>
            <a:r>
              <a:rPr lang="es-EC" dirty="0">
                <a:latin typeface="Bell MT" panose="02020503060305020303" pitchFamily="18" charset="0"/>
              </a:rPr>
              <a:t> 1968 (</a:t>
            </a:r>
            <a:r>
              <a:rPr lang="es-EC" dirty="0" err="1">
                <a:latin typeface="Bell MT" panose="02020503060305020303" pitchFamily="18" charset="0"/>
              </a:rPr>
              <a:t>age</a:t>
            </a:r>
            <a:r>
              <a:rPr lang="es-EC" dirty="0">
                <a:latin typeface="Bell MT" panose="02020503060305020303" pitchFamily="18" charset="0"/>
              </a:rPr>
              <a:t> 48</a:t>
            </a:r>
            <a:r>
              <a:rPr lang="es-EC" b="1" dirty="0">
                <a:latin typeface="Bell MT" panose="02020503060305020303" pitchFamily="18" charset="0"/>
              </a:rPr>
              <a:t>)</a:t>
            </a:r>
          </a:p>
          <a:p>
            <a:pPr marL="0" indent="0">
              <a:buNone/>
            </a:pPr>
            <a:r>
              <a:rPr lang="es-EC" dirty="0">
                <a:latin typeface="Bell MT" panose="02020503060305020303" pitchFamily="18" charset="0"/>
              </a:rPr>
              <a:t>Madrid, </a:t>
            </a:r>
            <a:r>
              <a:rPr lang="es-EC" dirty="0" err="1">
                <a:latin typeface="Bell MT" panose="02020503060305020303" pitchFamily="18" charset="0"/>
              </a:rPr>
              <a:t>Spain</a:t>
            </a:r>
            <a:endParaRPr lang="es-EC" dirty="0">
              <a:latin typeface="Bell MT" panose="02020503060305020303" pitchFamily="18" charset="0"/>
            </a:endParaRPr>
          </a:p>
          <a:p>
            <a:pPr marL="0" indent="0">
              <a:buNone/>
            </a:pPr>
            <a:r>
              <a:rPr lang="es-EC" b="1" dirty="0">
                <a:latin typeface="Bell MT" panose="02020503060305020303" pitchFamily="18" charset="0"/>
              </a:rPr>
              <a:t>GENRES: </a:t>
            </a:r>
            <a:r>
              <a:rPr lang="es-EC" dirty="0" err="1">
                <a:latin typeface="Bell MT" panose="02020503060305020303" pitchFamily="18" charset="0"/>
              </a:rPr>
              <a:t>Latin</a:t>
            </a:r>
            <a:r>
              <a:rPr lang="es-EC" dirty="0">
                <a:latin typeface="Bell MT" panose="02020503060305020303" pitchFamily="18" charset="0"/>
              </a:rPr>
              <a:t> pop</a:t>
            </a:r>
          </a:p>
          <a:p>
            <a:pPr marL="0" indent="0">
              <a:buNone/>
            </a:pPr>
            <a:r>
              <a:rPr lang="es-EC" b="1" dirty="0">
                <a:latin typeface="Bell MT" panose="02020503060305020303" pitchFamily="18" charset="0"/>
              </a:rPr>
              <a:t>OCCUPATION(S): </a:t>
            </a:r>
            <a:r>
              <a:rPr lang="es-EC" dirty="0" err="1">
                <a:latin typeface="Bell MT" panose="02020503060305020303" pitchFamily="18" charset="0"/>
              </a:rPr>
              <a:t>singwer</a:t>
            </a:r>
            <a:r>
              <a:rPr lang="es-EC" dirty="0">
                <a:latin typeface="Bell MT" panose="02020503060305020303" pitchFamily="18" charset="0"/>
              </a:rPr>
              <a:t>, </a:t>
            </a:r>
            <a:r>
              <a:rPr lang="es-EC" dirty="0" err="1">
                <a:latin typeface="Bell MT" panose="02020503060305020303" pitchFamily="18" charset="0"/>
              </a:rPr>
              <a:t>songwriter</a:t>
            </a:r>
            <a:endParaRPr lang="es-EC" dirty="0">
              <a:latin typeface="Bell MT" panose="02020503060305020303" pitchFamily="18" charset="0"/>
            </a:endParaRPr>
          </a:p>
          <a:p>
            <a:pPr marL="0" indent="0">
              <a:buNone/>
            </a:pPr>
            <a:r>
              <a:rPr lang="es-EC" b="1" dirty="0">
                <a:latin typeface="Bell MT" panose="02020503060305020303" pitchFamily="18" charset="0"/>
              </a:rPr>
              <a:t>YEARS ACTIVE: </a:t>
            </a:r>
            <a:r>
              <a:rPr lang="es-EC" dirty="0">
                <a:latin typeface="Bell MT" panose="02020503060305020303" pitchFamily="18" charset="0"/>
              </a:rPr>
              <a:t>1989- </a:t>
            </a:r>
            <a:r>
              <a:rPr lang="es-EC" dirty="0" err="1">
                <a:latin typeface="Bell MT" panose="02020503060305020303" pitchFamily="18" charset="0"/>
              </a:rPr>
              <a:t>present</a:t>
            </a:r>
            <a:endParaRPr lang="es-EC" dirty="0">
              <a:latin typeface="Bell MT" panose="02020503060305020303" pitchFamily="18" charset="0"/>
            </a:endParaRPr>
          </a:p>
          <a:p>
            <a:pPr marL="0" indent="0">
              <a:buNone/>
            </a:pPr>
            <a:r>
              <a:rPr lang="es-EC" b="1" dirty="0">
                <a:latin typeface="Bell MT" panose="02020503060305020303" pitchFamily="18" charset="0"/>
              </a:rPr>
              <a:t>INSTRUMENTS: </a:t>
            </a:r>
            <a:r>
              <a:rPr lang="es-EC" dirty="0" err="1">
                <a:latin typeface="Bell MT" panose="02020503060305020303" pitchFamily="18" charset="0"/>
              </a:rPr>
              <a:t>Vocals</a:t>
            </a:r>
            <a:r>
              <a:rPr lang="es-EC" dirty="0">
                <a:latin typeface="Bell MT" panose="02020503060305020303" pitchFamily="18" charset="0"/>
              </a:rPr>
              <a:t>, guitar and piano</a:t>
            </a:r>
            <a:endParaRPr lang="es-EC" b="1" dirty="0">
              <a:latin typeface="Bell MT" panose="02020503060305020303" pitchFamily="18" charset="0"/>
            </a:endParaRPr>
          </a:p>
          <a:p>
            <a:endParaRPr lang="es-EC" dirty="0"/>
          </a:p>
        </p:txBody>
      </p:sp>
      <p:pic>
        <p:nvPicPr>
          <p:cNvPr id="2051" name="Picture 3" descr="Resultado de imagen para alejandro sanz biografia en ingles">
            <a:extLst>
              <a:ext uri="{FF2B5EF4-FFF2-40B4-BE49-F238E27FC236}">
                <a16:creationId xmlns:a16="http://schemas.microsoft.com/office/drawing/2014/main" id="{46351C07-507A-42DC-ADB7-DD528A781122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3839" y="2563768"/>
            <a:ext cx="4925354" cy="3633787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3249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340B4C-CB64-4C88-883F-75D9D8387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C" sz="4400" b="1" dirty="0">
                <a:latin typeface="Bell MT" panose="02020503060305020303" pitchFamily="18" charset="0"/>
              </a:rPr>
              <a:t>EXTRA INFORMATION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498389E-1265-494C-AB59-242535B0CE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1982066"/>
            <a:ext cx="5422390" cy="44908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Bell MT" panose="02020503060305020303" pitchFamily="18" charset="0"/>
              </a:rPr>
              <a:t>SIGN OF THE ZODIAC: </a:t>
            </a:r>
            <a:r>
              <a:rPr lang="en-US" dirty="0">
                <a:latin typeface="Bell MT" panose="02020503060305020303" pitchFamily="18" charset="0"/>
              </a:rPr>
              <a:t>Sagittarius</a:t>
            </a:r>
          </a:p>
          <a:p>
            <a:pPr marL="0" indent="0">
              <a:buNone/>
            </a:pPr>
            <a:r>
              <a:rPr lang="en-US" b="1" dirty="0">
                <a:latin typeface="Bell MT" panose="02020503060305020303" pitchFamily="18" charset="0"/>
              </a:rPr>
              <a:t>HAIR: </a:t>
            </a:r>
            <a:r>
              <a:rPr lang="en-US" dirty="0">
                <a:latin typeface="Bell MT" panose="02020503060305020303" pitchFamily="18" charset="0"/>
              </a:rPr>
              <a:t>Brown </a:t>
            </a:r>
          </a:p>
          <a:p>
            <a:pPr marL="0" indent="0">
              <a:buNone/>
            </a:pPr>
            <a:r>
              <a:rPr lang="en-US" b="1" dirty="0">
                <a:latin typeface="Bell MT" panose="02020503060305020303" pitchFamily="18" charset="0"/>
              </a:rPr>
              <a:t>EYES</a:t>
            </a:r>
            <a:r>
              <a:rPr lang="en-US" dirty="0">
                <a:latin typeface="Bell MT" panose="02020503060305020303" pitchFamily="18" charset="0"/>
              </a:rPr>
              <a:t>: Brown</a:t>
            </a:r>
          </a:p>
          <a:p>
            <a:pPr marL="0" indent="0">
              <a:buNone/>
            </a:pPr>
            <a:r>
              <a:rPr lang="es-EC" b="1" dirty="0">
                <a:latin typeface="Bell MT" panose="02020503060305020303" pitchFamily="18" charset="0"/>
              </a:rPr>
              <a:t>SPORT: </a:t>
            </a:r>
            <a:r>
              <a:rPr lang="es-EC" dirty="0" err="1">
                <a:latin typeface="Bell MT" panose="02020503060305020303" pitchFamily="18" charset="0"/>
              </a:rPr>
              <a:t>Tennis</a:t>
            </a:r>
            <a:endParaRPr lang="es-EC" dirty="0">
              <a:latin typeface="Bell MT" panose="02020503060305020303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Bell MT" panose="02020503060305020303" pitchFamily="18" charset="0"/>
              </a:rPr>
              <a:t>FAVORITE COLOR: </a:t>
            </a:r>
            <a:r>
              <a:rPr lang="en-US" dirty="0">
                <a:latin typeface="Bell MT" panose="02020503060305020303" pitchFamily="18" charset="0"/>
              </a:rPr>
              <a:t>Predilection for black</a:t>
            </a:r>
          </a:p>
          <a:p>
            <a:pPr marL="0" indent="0">
              <a:buNone/>
            </a:pPr>
            <a:r>
              <a:rPr lang="en-US" b="1" dirty="0">
                <a:latin typeface="Bell MT" panose="02020503060305020303" pitchFamily="18" charset="0"/>
              </a:rPr>
              <a:t>FAVORITE GARMENT: </a:t>
            </a:r>
            <a:r>
              <a:rPr lang="en-US" dirty="0">
                <a:latin typeface="Bell MT" panose="02020503060305020303" pitchFamily="18" charset="0"/>
              </a:rPr>
              <a:t>sporty, loves to wear informal</a:t>
            </a:r>
          </a:p>
          <a:p>
            <a:pPr marL="0" indent="0">
              <a:buNone/>
            </a:pPr>
            <a:r>
              <a:rPr lang="en-US" b="1" dirty="0">
                <a:latin typeface="Bell MT" panose="02020503060305020303" pitchFamily="18" charset="0"/>
              </a:rPr>
              <a:t>FAVORITE FOOD: </a:t>
            </a:r>
            <a:r>
              <a:rPr lang="en-US" dirty="0">
                <a:latin typeface="Bell MT" panose="02020503060305020303" pitchFamily="18" charset="0"/>
              </a:rPr>
              <a:t>Salad, seafood</a:t>
            </a:r>
          </a:p>
          <a:p>
            <a:pPr marL="0" indent="0">
              <a:buNone/>
            </a:pPr>
            <a:r>
              <a:rPr lang="en-US" b="1" dirty="0">
                <a:latin typeface="Bell MT" panose="02020503060305020303" pitchFamily="18" charset="0"/>
              </a:rPr>
              <a:t>FAVORITE DRINK: </a:t>
            </a:r>
            <a:r>
              <a:rPr lang="en-US" dirty="0">
                <a:latin typeface="Bell MT" panose="02020503060305020303" pitchFamily="18" charset="0"/>
              </a:rPr>
              <a:t>Isotonic drink at concerts</a:t>
            </a:r>
            <a:endParaRPr lang="es-EC" dirty="0">
              <a:latin typeface="Bell MT" panose="02020503060305020303" pitchFamily="18" charset="0"/>
            </a:endParaRPr>
          </a:p>
        </p:txBody>
      </p:sp>
      <p:pic>
        <p:nvPicPr>
          <p:cNvPr id="3074" name="Picture 2" descr="Resultado de imagen para signo sagitario">
            <a:extLst>
              <a:ext uri="{FF2B5EF4-FFF2-40B4-BE49-F238E27FC236}">
                <a16:creationId xmlns:a16="http://schemas.microsoft.com/office/drawing/2014/main" id="{987F5D2D-3DF8-4C1B-9A39-13C9D75FC338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1548" y="2227264"/>
            <a:ext cx="3410501" cy="255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Resultado de imagen para tennis">
            <a:extLst>
              <a:ext uri="{FF2B5EF4-FFF2-40B4-BE49-F238E27FC236}">
                <a16:creationId xmlns:a16="http://schemas.microsoft.com/office/drawing/2014/main" id="{0B27139F-7B1D-4ACC-B85D-9F63575C75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3841" y="4301443"/>
            <a:ext cx="2614405" cy="1985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 descr="Resultado de imagen para bebida isotonica de los conciertos">
            <a:extLst>
              <a:ext uri="{FF2B5EF4-FFF2-40B4-BE49-F238E27FC236}">
                <a16:creationId xmlns:a16="http://schemas.microsoft.com/office/drawing/2014/main" id="{C8DC7EC9-0229-406D-B0FB-6C902442D6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4944" y="4617056"/>
            <a:ext cx="2109483" cy="1855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7700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713B2A-5899-4EF2-A26D-CC457578F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C" sz="4400" dirty="0">
                <a:latin typeface="Bell MT" panose="02020503060305020303" pitchFamily="18" charset="0"/>
              </a:rPr>
              <a:t>PART OF HIS CAREER</a:t>
            </a:r>
            <a:endParaRPr lang="es-EC" sz="44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3D6EDA-E4AB-428B-B74B-9B5ECA73EC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400281"/>
            <a:ext cx="5422390" cy="38547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Bell MT" panose="02020503060305020303" pitchFamily="18" charset="0"/>
              </a:rPr>
              <a:t>His career began at the end of 1988, when recording the album Los </a:t>
            </a:r>
            <a:r>
              <a:rPr lang="en-US" dirty="0" err="1">
                <a:latin typeface="Bell MT" panose="02020503060305020303" pitchFamily="18" charset="0"/>
              </a:rPr>
              <a:t>chulos</a:t>
            </a:r>
            <a:r>
              <a:rPr lang="en-US" dirty="0">
                <a:latin typeface="Bell MT" panose="02020503060305020303" pitchFamily="18" charset="0"/>
              </a:rPr>
              <a:t> are pa 'to take care of them at the age of 20, under the pseudonym of Alexander the Great. This disc of Techno-Flamenco style, contained 10 subjects and was produced by Miguel Angel Arenas. On the cover, Alexander the Great appears dressed in a bullfighter's vest with </a:t>
            </a:r>
            <a:r>
              <a:rPr lang="en-US" dirty="0" err="1">
                <a:latin typeface="Bell MT" panose="02020503060305020303" pitchFamily="18" charset="0"/>
              </a:rPr>
              <a:t>chorreras</a:t>
            </a:r>
            <a:r>
              <a:rPr lang="en-US" dirty="0">
                <a:latin typeface="Bell MT" panose="02020503060305020303" pitchFamily="18" charset="0"/>
              </a:rPr>
              <a:t>. This album was thanks to the family </a:t>
            </a:r>
            <a:r>
              <a:rPr lang="en-US" dirty="0" err="1">
                <a:latin typeface="Bell MT" panose="02020503060305020303" pitchFamily="18" charset="0"/>
              </a:rPr>
              <a:t>Gallofré</a:t>
            </a:r>
            <a:r>
              <a:rPr lang="en-US" dirty="0">
                <a:latin typeface="Bell MT" panose="02020503060305020303" pitchFamily="18" charset="0"/>
              </a:rPr>
              <a:t>, since Alexander went of small with </a:t>
            </a:r>
            <a:r>
              <a:rPr lang="en-US" dirty="0" err="1">
                <a:latin typeface="Bell MT" panose="02020503060305020303" pitchFamily="18" charset="0"/>
              </a:rPr>
              <a:t>Gallophés</a:t>
            </a:r>
            <a:r>
              <a:rPr lang="en-US" dirty="0">
                <a:latin typeface="Bell MT" panose="02020503060305020303" pitchFamily="18" charset="0"/>
              </a:rPr>
              <a:t> to sing to his house</a:t>
            </a:r>
            <a:r>
              <a:rPr lang="en-US" dirty="0"/>
              <a:t>.</a:t>
            </a:r>
            <a:endParaRPr lang="es-EC" dirty="0"/>
          </a:p>
        </p:txBody>
      </p:sp>
      <p:pic>
        <p:nvPicPr>
          <p:cNvPr id="4098" name="Picture 2" descr="Resultado de imagen para alejandro sanz parte de su carrera">
            <a:extLst>
              <a:ext uri="{FF2B5EF4-FFF2-40B4-BE49-F238E27FC236}">
                <a16:creationId xmlns:a16="http://schemas.microsoft.com/office/drawing/2014/main" id="{19DD2AA9-332A-493D-B868-B34940080F6E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0420" y="2800108"/>
            <a:ext cx="4039903" cy="313686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212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C0C6DC-3FF0-48DF-B9A5-D9102F305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C" sz="4400" dirty="0">
                <a:latin typeface="Bell MT" panose="02020503060305020303" pitchFamily="18" charset="0"/>
              </a:rPr>
              <a:t>MY OPINION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883FF6D-E9E3-43EF-94D0-1CDC117F83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10063" y="2294264"/>
            <a:ext cx="9835016" cy="42655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Bell MT" panose="02020503060305020303" pitchFamily="18" charset="0"/>
              </a:rPr>
              <a:t>A humble Spanish artist of heart, who began his career at a very young age sure of his self and what he could demonstrate to the world.</a:t>
            </a:r>
          </a:p>
          <a:p>
            <a:pPr marL="0" indent="0">
              <a:buNone/>
            </a:pPr>
            <a:r>
              <a:rPr lang="en-US" dirty="0">
                <a:latin typeface="Bell MT" panose="02020503060305020303" pitchFamily="18" charset="0"/>
              </a:rPr>
              <a:t>His talent was the key that opened the doors to an endless number of opportunities for him and his family</a:t>
            </a:r>
          </a:p>
          <a:p>
            <a:pPr marL="0" indent="0">
              <a:buNone/>
            </a:pPr>
            <a:r>
              <a:rPr lang="en-US" dirty="0">
                <a:latin typeface="Bell MT" panose="02020503060305020303" pitchFamily="18" charset="0"/>
              </a:rPr>
              <a:t>Curious since very small and very imperative.</a:t>
            </a:r>
          </a:p>
          <a:p>
            <a:pPr marL="0" indent="0">
              <a:buNone/>
            </a:pPr>
            <a:r>
              <a:rPr lang="en-US" dirty="0">
                <a:latin typeface="Bell MT" panose="02020503060305020303" pitchFamily="18" charset="0"/>
              </a:rPr>
              <a:t>An admiration of improvement and effort is what today has it in a highly recognized position.</a:t>
            </a:r>
          </a:p>
          <a:p>
            <a:pPr marL="0" indent="0">
              <a:buNone/>
            </a:pPr>
            <a:r>
              <a:rPr lang="en-US" dirty="0">
                <a:latin typeface="Bell MT" panose="02020503060305020303" pitchFamily="18" charset="0"/>
              </a:rPr>
              <a:t>Encourage you to listen to this great artist and his music in general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61303156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TM03457464[[fn=Dividendo]]</Template>
  <TotalTime>54</TotalTime>
  <Words>295</Words>
  <Application>Microsoft Office PowerPoint</Application>
  <PresentationFormat>Panorámica</PresentationFormat>
  <Paragraphs>31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Bell MT</vt:lpstr>
      <vt:lpstr>Gill Sans MT</vt:lpstr>
      <vt:lpstr>Wingdings 2</vt:lpstr>
      <vt:lpstr>Dividendo</vt:lpstr>
      <vt:lpstr>Presentación de PowerPoint</vt:lpstr>
      <vt:lpstr>It was a joke I'm sorry</vt:lpstr>
      <vt:lpstr>PROJECT</vt:lpstr>
      <vt:lpstr>ALEJANDRO SANZ</vt:lpstr>
      <vt:lpstr>Background information </vt:lpstr>
      <vt:lpstr>EXTRA INFORMATION</vt:lpstr>
      <vt:lpstr>PART OF HIS CAREER</vt:lpstr>
      <vt:lpstr>MY OPINION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</dc:title>
  <dc:creator>USER</dc:creator>
  <cp:lastModifiedBy>USER</cp:lastModifiedBy>
  <cp:revision>7</cp:revision>
  <dcterms:created xsi:type="dcterms:W3CDTF">2017-08-20T23:41:40Z</dcterms:created>
  <dcterms:modified xsi:type="dcterms:W3CDTF">2017-08-21T00:36:30Z</dcterms:modified>
</cp:coreProperties>
</file>