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28D87-3B6D-30E1-B291-2F54C5ED1244}" v="14" dt="2023-04-23T23:29:30.963"/>
    <p1510:client id="{3C4E4E20-ADBB-404D-8EF3-C9ED39368B10}" v="147" dt="2023-04-21T21:09:54.100"/>
    <p1510:client id="{C8646D5B-F68A-E03A-8774-E054EF6D2626}" v="23" dt="2023-04-21T22:56:53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, Mackenzie" userId="S::mackross@iu.edu::2ec04331-544a-41cb-9ef1-2945b5c00f77" providerId="AD" clId="Web-{3C4E4E20-ADBB-404D-8EF3-C9ED39368B10}"/>
    <pc:docChg chg="addSld delSld modSld addMainMaster delMainMaster">
      <pc:chgData name="Ross, Mackenzie" userId="S::mackross@iu.edu::2ec04331-544a-41cb-9ef1-2945b5c00f77" providerId="AD" clId="Web-{3C4E4E20-ADBB-404D-8EF3-C9ED39368B10}" dt="2023-04-21T21:10:05.585" v="157"/>
      <pc:docMkLst>
        <pc:docMk/>
      </pc:docMkLst>
      <pc:sldChg chg="addSp modSp del mod setBg addAnim">
        <pc:chgData name="Ross, Mackenzie" userId="S::mackross@iu.edu::2ec04331-544a-41cb-9ef1-2945b5c00f77" providerId="AD" clId="Web-{3C4E4E20-ADBB-404D-8EF3-C9ED39368B10}" dt="2023-04-21T21:09:29.083" v="155"/>
        <pc:sldMkLst>
          <pc:docMk/>
          <pc:sldMk cId="109857222" sldId="256"/>
        </pc:sldMkLst>
        <pc:spChg chg="mod">
          <ac:chgData name="Ross, Mackenzie" userId="S::mackross@iu.edu::2ec04331-544a-41cb-9ef1-2945b5c00f77" providerId="AD" clId="Web-{3C4E4E20-ADBB-404D-8EF3-C9ED39368B10}" dt="2023-04-21T19:16:03.296" v="1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ss, Mackenzie" userId="S::mackross@iu.edu::2ec04331-544a-41cb-9ef1-2945b5c00f77" providerId="AD" clId="Web-{3C4E4E20-ADBB-404D-8EF3-C9ED39368B10}" dt="2023-04-21T19:16:03.296" v="14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oss, Mackenzie" userId="S::mackross@iu.edu::2ec04331-544a-41cb-9ef1-2945b5c00f77" providerId="AD" clId="Web-{3C4E4E20-ADBB-404D-8EF3-C9ED39368B10}" dt="2023-04-21T19:16:03.296" v="141"/>
          <ac:spMkLst>
            <pc:docMk/>
            <pc:sldMk cId="109857222" sldId="256"/>
            <ac:spMk id="8" creationId="{943CAA20-3569-4189-9E48-239A229A86CA}"/>
          </ac:spMkLst>
        </pc:spChg>
        <pc:spChg chg="add">
          <ac:chgData name="Ross, Mackenzie" userId="S::mackross@iu.edu::2ec04331-544a-41cb-9ef1-2945b5c00f77" providerId="AD" clId="Web-{3C4E4E20-ADBB-404D-8EF3-C9ED39368B10}" dt="2023-04-21T19:16:03.296" v="141"/>
          <ac:spMkLst>
            <pc:docMk/>
            <pc:sldMk cId="109857222" sldId="256"/>
            <ac:spMk id="10" creationId="{DA542B6D-E775-4832-91DC-2D20F857813A}"/>
          </ac:spMkLst>
        </pc:spChg>
      </pc:sldChg>
      <pc:sldChg chg="addSp delSp modSp new mod setBg modClrScheme delDesignElem chgLayout">
        <pc:chgData name="Ross, Mackenzie" userId="S::mackross@iu.edu::2ec04331-544a-41cb-9ef1-2945b5c00f77" providerId="AD" clId="Web-{3C4E4E20-ADBB-404D-8EF3-C9ED39368B10}" dt="2023-04-21T21:10:05.585" v="157"/>
        <pc:sldMkLst>
          <pc:docMk/>
          <pc:sldMk cId="2034079280" sldId="257"/>
        </pc:sldMkLst>
        <pc:spChg chg="add mod ord">
          <ac:chgData name="Ross, Mackenzie" userId="S::mackross@iu.edu::2ec04331-544a-41cb-9ef1-2945b5c00f77" providerId="AD" clId="Web-{3C4E4E20-ADBB-404D-8EF3-C9ED39368B10}" dt="2023-04-21T21:10:05.585" v="157"/>
          <ac:spMkLst>
            <pc:docMk/>
            <pc:sldMk cId="2034079280" sldId="257"/>
            <ac:spMk id="2" creationId="{7FED063C-86F1-E9EF-13F3-F103E89390F8}"/>
          </ac:spMkLst>
        </pc:spChg>
        <pc:spChg chg="add del mod">
          <ac:chgData name="Ross, Mackenzie" userId="S::mackross@iu.edu::2ec04331-544a-41cb-9ef1-2945b5c00f77" providerId="AD" clId="Web-{3C4E4E20-ADBB-404D-8EF3-C9ED39368B10}" dt="2023-04-21T19:15:41.404" v="140"/>
          <ac:spMkLst>
            <pc:docMk/>
            <pc:sldMk cId="2034079280" sldId="257"/>
            <ac:spMk id="3" creationId="{798CFB2A-2ADB-4EEB-09C8-3326339C06AE}"/>
          </ac:spMkLst>
        </pc:spChg>
        <pc:spChg chg="add del">
          <ac:chgData name="Ross, Mackenzie" userId="S::mackross@iu.edu::2ec04331-544a-41cb-9ef1-2945b5c00f77" providerId="AD" clId="Web-{3C4E4E20-ADBB-404D-8EF3-C9ED39368B10}" dt="2023-04-21T21:09:35.021" v="156"/>
          <ac:spMkLst>
            <pc:docMk/>
            <pc:sldMk cId="2034079280" sldId="257"/>
            <ac:spMk id="9" creationId="{2E442304-DDBD-4F7B-8017-36BCC863FB40}"/>
          </ac:spMkLst>
        </pc:spChg>
        <pc:spChg chg="add">
          <ac:chgData name="Ross, Mackenzie" userId="S::mackross@iu.edu::2ec04331-544a-41cb-9ef1-2945b5c00f77" providerId="AD" clId="Web-{3C4E4E20-ADBB-404D-8EF3-C9ED39368B10}" dt="2023-04-21T21:10:05.585" v="157"/>
          <ac:spMkLst>
            <pc:docMk/>
            <pc:sldMk cId="2034079280" sldId="257"/>
            <ac:spMk id="10" creationId="{955A2079-FA98-4876-80F0-72364A7D2EA4}"/>
          </ac:spMkLst>
        </pc:spChg>
        <pc:spChg chg="add del">
          <ac:chgData name="Ross, Mackenzie" userId="S::mackross@iu.edu::2ec04331-544a-41cb-9ef1-2945b5c00f77" providerId="AD" clId="Web-{3C4E4E20-ADBB-404D-8EF3-C9ED39368B10}" dt="2023-04-21T21:09:35.021" v="156"/>
          <ac:spMkLst>
            <pc:docMk/>
            <pc:sldMk cId="2034079280" sldId="257"/>
            <ac:spMk id="11" creationId="{5E107275-3853-46FD-A241-DE4355A42675}"/>
          </ac:spMkLst>
        </pc:spChg>
        <pc:graphicFrameChg chg="add mod ord modGraphic">
          <ac:chgData name="Ross, Mackenzie" userId="S::mackross@iu.edu::2ec04331-544a-41cb-9ef1-2945b5c00f77" providerId="AD" clId="Web-{3C4E4E20-ADBB-404D-8EF3-C9ED39368B10}" dt="2023-04-21T21:10:05.585" v="157"/>
          <ac:graphicFrameMkLst>
            <pc:docMk/>
            <pc:sldMk cId="2034079280" sldId="257"/>
            <ac:graphicFrameMk id="5" creationId="{B4C36AB2-26B2-3E0C-012A-88554D3538F1}"/>
          </ac:graphicFrameMkLst>
        </pc:graphicFrameChg>
      </pc:sldChg>
      <pc:sldChg chg="new del">
        <pc:chgData name="Ross, Mackenzie" userId="S::mackross@iu.edu::2ec04331-544a-41cb-9ef1-2945b5c00f77" providerId="AD" clId="Web-{3C4E4E20-ADBB-404D-8EF3-C9ED39368B10}" dt="2023-04-21T18:57:39.051" v="2"/>
        <pc:sldMkLst>
          <pc:docMk/>
          <pc:sldMk cId="4085045766" sldId="258"/>
        </pc:sldMkLst>
      </pc:sldChg>
      <pc:sldMasterChg chg="del delSldLayout">
        <pc:chgData name="Ross, Mackenzie" userId="S::mackross@iu.edu::2ec04331-544a-41cb-9ef1-2945b5c00f77" providerId="AD" clId="Web-{3C4E4E20-ADBB-404D-8EF3-C9ED39368B10}" dt="2023-04-21T21:09:35.021" v="156"/>
        <pc:sldMasterMkLst>
          <pc:docMk/>
          <pc:sldMasterMk cId="2460954070" sldId="2147483660"/>
        </pc:sldMasterMkLst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Ross, Mackenzie" userId="S::mackross@iu.edu::2ec04331-544a-41cb-9ef1-2945b5c00f77" providerId="AD" clId="Web-{3C4E4E20-ADBB-404D-8EF3-C9ED39368B10}" dt="2023-04-21T21:09:35.021" v="156"/>
        <pc:sldMasterMkLst>
          <pc:docMk/>
          <pc:sldMasterMk cId="3171627621" sldId="2147483672"/>
        </pc:sldMasterMkLst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3970548990" sldId="2147483673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4049397412" sldId="2147483674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1997136433" sldId="2147483675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2475267431" sldId="2147483676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3831552132" sldId="2147483677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1323105697" sldId="2147483678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3037111195" sldId="2147483679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3314522836" sldId="2147483680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3466764372" sldId="2147483681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3113234971" sldId="2147483682"/>
          </pc:sldLayoutMkLst>
        </pc:sldLayoutChg>
        <pc:sldLayoutChg chg="add mod replId">
          <pc:chgData name="Ross, Mackenzie" userId="S::mackross@iu.edu::2ec04331-544a-41cb-9ef1-2945b5c00f77" providerId="AD" clId="Web-{3C4E4E20-ADBB-404D-8EF3-C9ED39368B10}" dt="2023-04-21T21:09:35.021" v="156"/>
          <pc:sldLayoutMkLst>
            <pc:docMk/>
            <pc:sldMasterMk cId="3171627621" sldId="2147483672"/>
            <pc:sldLayoutMk cId="1530188329" sldId="2147483683"/>
          </pc:sldLayoutMkLst>
        </pc:sldLayoutChg>
      </pc:sldMasterChg>
    </pc:docChg>
  </pc:docChgLst>
  <pc:docChgLst>
    <pc:chgData name="Ross, Mackenzie" userId="S::mackross@iu.edu::2ec04331-544a-41cb-9ef1-2945b5c00f77" providerId="AD" clId="Web-{C8646D5B-F68A-E03A-8774-E054EF6D2626}"/>
    <pc:docChg chg="addSld delSld modSld">
      <pc:chgData name="Ross, Mackenzie" userId="S::mackross@iu.edu::2ec04331-544a-41cb-9ef1-2945b5c00f77" providerId="AD" clId="Web-{C8646D5B-F68A-E03A-8774-E054EF6D2626}" dt="2023-04-21T22:56:53.804" v="23" actId="20577"/>
      <pc:docMkLst>
        <pc:docMk/>
      </pc:docMkLst>
      <pc:sldChg chg="modSp new mod modClrScheme chgLayout">
        <pc:chgData name="Ross, Mackenzie" userId="S::mackross@iu.edu::2ec04331-544a-41cb-9ef1-2945b5c00f77" providerId="AD" clId="Web-{C8646D5B-F68A-E03A-8774-E054EF6D2626}" dt="2023-04-21T22:56:53.804" v="23" actId="20577"/>
        <pc:sldMkLst>
          <pc:docMk/>
          <pc:sldMk cId="2986404789" sldId="256"/>
        </pc:sldMkLst>
        <pc:spChg chg="mod ord">
          <ac:chgData name="Ross, Mackenzie" userId="S::mackross@iu.edu::2ec04331-544a-41cb-9ef1-2945b5c00f77" providerId="AD" clId="Web-{C8646D5B-F68A-E03A-8774-E054EF6D2626}" dt="2023-04-21T22:56:26.944" v="17" actId="20577"/>
          <ac:spMkLst>
            <pc:docMk/>
            <pc:sldMk cId="2986404789" sldId="256"/>
            <ac:spMk id="2" creationId="{65CECD1F-96FF-BE13-80ED-D68D5888F456}"/>
          </ac:spMkLst>
        </pc:spChg>
        <pc:spChg chg="mod ord">
          <ac:chgData name="Ross, Mackenzie" userId="S::mackross@iu.edu::2ec04331-544a-41cb-9ef1-2945b5c00f77" providerId="AD" clId="Web-{C8646D5B-F68A-E03A-8774-E054EF6D2626}" dt="2023-04-21T22:56:53.804" v="23" actId="20577"/>
          <ac:spMkLst>
            <pc:docMk/>
            <pc:sldMk cId="2986404789" sldId="256"/>
            <ac:spMk id="3" creationId="{95FE290E-C55F-CEB8-8431-46214DF8E0BC}"/>
          </ac:spMkLst>
        </pc:spChg>
      </pc:sldChg>
      <pc:sldChg chg="modSp del">
        <pc:chgData name="Ross, Mackenzie" userId="S::mackross@iu.edu::2ec04331-544a-41cb-9ef1-2945b5c00f77" providerId="AD" clId="Web-{C8646D5B-F68A-E03A-8774-E054EF6D2626}" dt="2023-04-21T22:56:08.599" v="2"/>
        <pc:sldMkLst>
          <pc:docMk/>
          <pc:sldMk cId="2034079280" sldId="257"/>
        </pc:sldMkLst>
        <pc:graphicFrameChg chg="modGraphic">
          <ac:chgData name="Ross, Mackenzie" userId="S::mackross@iu.edu::2ec04331-544a-41cb-9ef1-2945b5c00f77" providerId="AD" clId="Web-{C8646D5B-F68A-E03A-8774-E054EF6D2626}" dt="2023-04-21T22:56:06.474" v="1" actId="20577"/>
          <ac:graphicFrameMkLst>
            <pc:docMk/>
            <pc:sldMk cId="2034079280" sldId="257"/>
            <ac:graphicFrameMk id="5" creationId="{B4C36AB2-26B2-3E0C-012A-88554D3538F1}"/>
          </ac:graphicFrameMkLst>
        </pc:graphicFrameChg>
      </pc:sldChg>
    </pc:docChg>
  </pc:docChgLst>
  <pc:docChgLst>
    <pc:chgData name="Ross, Mackenzie" userId="S::mackross@iu.edu::2ec04331-544a-41cb-9ef1-2945b5c00f77" providerId="AD" clId="Web-{09D28D87-3B6D-30E1-B291-2F54C5ED1244}"/>
    <pc:docChg chg="modSld">
      <pc:chgData name="Ross, Mackenzie" userId="S::mackross@iu.edu::2ec04331-544a-41cb-9ef1-2945b5c00f77" providerId="AD" clId="Web-{09D28D87-3B6D-30E1-B291-2F54C5ED1244}" dt="2023-04-23T23:29:30.963" v="13" actId="20577"/>
      <pc:docMkLst>
        <pc:docMk/>
      </pc:docMkLst>
      <pc:sldChg chg="modSp">
        <pc:chgData name="Ross, Mackenzie" userId="S::mackross@iu.edu::2ec04331-544a-41cb-9ef1-2945b5c00f77" providerId="AD" clId="Web-{09D28D87-3B6D-30E1-B291-2F54C5ED1244}" dt="2023-04-23T23:29:30.963" v="13" actId="20577"/>
        <pc:sldMkLst>
          <pc:docMk/>
          <pc:sldMk cId="2986404789" sldId="256"/>
        </pc:sldMkLst>
        <pc:spChg chg="mod">
          <ac:chgData name="Ross, Mackenzie" userId="S::mackross@iu.edu::2ec04331-544a-41cb-9ef1-2945b5c00f77" providerId="AD" clId="Web-{09D28D87-3B6D-30E1-B291-2F54C5ED1244}" dt="2023-04-23T23:29:30.963" v="13" actId="20577"/>
          <ac:spMkLst>
            <pc:docMk/>
            <pc:sldMk cId="2986404789" sldId="256"/>
            <ac:spMk id="3" creationId="{95FE290E-C55F-CEB8-8431-46214DF8E0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3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9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3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0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1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2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6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owerbi.com/groups/me/reports/056329bb-31c8-469d-9f6b-91bb08c4c171/ReportSection?bookmarkGuid=71980351-70d4-4c85-b0a3-3b1b1f7b88e8&amp;bookmarkUsage=1&amp;ctid=1113be34-aed1-4d00-ab4b-cdd02510be91&amp;portalSessionId=09414bae-a294-4785-8a57-7a35901fbce8&amp;fromEntryPoint=export" TargetMode="External"/><Relationship Id="rId3" Type="http://schemas.openxmlformats.org/officeDocument/2006/relationships/hyperlink" Target="https://app.powerbi.com/groups/me/reports/ac2c10fa-4348-4b5a-b579-4a82a163dc8f/ReportSection?bookmarkGuid=42b383b1-b6c4-44e2-b083-ef0cad10c7c2&amp;bookmarkUsage=1&amp;ctid=1113be34-aed1-4d00-ab4b-cdd02510be91&amp;portalSessionId=09414bae-a294-4785-8a57-7a35901fbce8&amp;fromEntryPoint=export" TargetMode="External"/><Relationship Id="rId7" Type="http://schemas.openxmlformats.org/officeDocument/2006/relationships/hyperlink" Target="https://app.powerbi.com/groups/me/reports/6dc3d6f2-a99f-4cc8-9d16-924c76f276cb/ReportSection?bookmarkGuid=7852820e-2e41-4e70-833c-4220400ffcb1&amp;bookmarkUsage=1&amp;ctid=1113be34-aed1-4d00-ab4b-cdd02510be91&amp;portalSessionId=09414bae-a294-4785-8a57-7a35901fbce8&amp;fromEntryPoint=export" TargetMode="External"/><Relationship Id="rId2" Type="http://schemas.openxmlformats.org/officeDocument/2006/relationships/hyperlink" Target="https://app.powerbi.com/groups/me/reports/1aa65b9d-e72f-4aba-ac6a-b052468a42e8/ReportSection92752043dced790c3501?bookmarkGuid=669089bd-949f-49f5-8c75-8ad031939187&amp;bookmarkUsage=1&amp;ctid=1113be34-aed1-4d00-ab4b-cdd02510be91&amp;portalSessionId=09414bae-a294-4785-8a57-7a35901fbce8&amp;fromEntryPoint=ex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owerbi.com/groups/me/reports/13495fc6-97e8-4feb-9034-f909f477684d/ReportSection?bookmarkGuid=84fa2f22-c7de-49b4-843d-652e3493c8ad&amp;bookmarkUsage=1&amp;ctid=1113be34-aed1-4d00-ab4b-cdd02510be91&amp;portalSessionId=09414bae-a294-4785-8a57-7a35901fbce8&amp;fromEntryPoint=export" TargetMode="External"/><Relationship Id="rId5" Type="http://schemas.openxmlformats.org/officeDocument/2006/relationships/hyperlink" Target="https://app.powerbi.com/groups/me/reports/70f95a6f-e13e-4df2-ae83-36ec622fb120/ReportSection?bookmarkGuid=41033fc0-643d-4cc6-9a5e-742e3a4852ec&amp;bookmarkUsage=1&amp;ctid=1113be34-aed1-4d00-ab4b-cdd02510be91&amp;portalSessionId=09414bae-a294-4785-8a57-7a35901fbce8&amp;fromEntryPoint=export" TargetMode="External"/><Relationship Id="rId4" Type="http://schemas.openxmlformats.org/officeDocument/2006/relationships/hyperlink" Target="https://app.powerbi.com/groups/me/reports/f7b4cdf9-5221-4ef7-9d61-5179a9d5b7a2/ReportSection?bookmarkGuid=2bc39bd1-1877-449d-9292-183301cf208e&amp;bookmarkUsage=1&amp;ctid=1113be34-aed1-4d00-ab4b-cdd02510be91&amp;portalSessionId=09414bae-a294-4785-8a57-7a35901fbce8&amp;fromEntryPoint=ex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CD1F-96FF-BE13-80ED-D68D588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Sankey Diagram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E290E-C55F-CEB8-8431-46214DF8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u="sng" dirty="0">
                <a:solidFill>
                  <a:srgbClr val="444444"/>
                </a:solidFill>
                <a:latin typeface="Arial"/>
                <a:cs typeface="Arial"/>
                <a:hlinkClick r:id="rId2"/>
              </a:rPr>
              <a:t>Doctoral Programs</a:t>
            </a:r>
            <a:endParaRPr lang="en-US" sz="2400" dirty="0">
              <a:solidFill>
                <a:srgbClr val="444444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u="sng" dirty="0">
                <a:solidFill>
                  <a:schemeClr val="accent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Master's Programs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u="sng" dirty="0">
                <a:solidFill>
                  <a:schemeClr val="accent1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Bachelor's Programs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u="sng" dirty="0">
                <a:solidFill>
                  <a:srgbClr val="444444"/>
                </a:solidFill>
                <a:latin typeface="Arial"/>
                <a:cs typeface="Arial"/>
                <a:hlinkClick r:id="rId5"/>
              </a:rPr>
              <a:t>Associate Programs</a:t>
            </a:r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u="sng" dirty="0">
                <a:solidFill>
                  <a:srgbClr val="444444"/>
                </a:solidFill>
                <a:latin typeface="Arial"/>
                <a:cs typeface="Arial"/>
                <a:hlinkClick r:id="rId6"/>
              </a:rPr>
              <a:t>Special Focus: 4 Year Programs</a:t>
            </a:r>
            <a:endParaRPr lang="en-US" sz="2400" dirty="0">
              <a:solidFill>
                <a:srgbClr val="444444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u="sng" dirty="0">
                <a:solidFill>
                  <a:srgbClr val="444444"/>
                </a:solidFill>
                <a:latin typeface="Arial"/>
                <a:cs typeface="Arial"/>
                <a:hlinkClick r:id="rId7"/>
              </a:rPr>
              <a:t>Special Focus: 2 Year Programs</a:t>
            </a:r>
            <a:endParaRPr lang="en-US" sz="2400" dirty="0">
              <a:solidFill>
                <a:srgbClr val="444444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u="sng" dirty="0">
                <a:solidFill>
                  <a:schemeClr val="accent1"/>
                </a:solidFill>
                <a:latin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Baccalaureate</a:t>
            </a:r>
            <a:r>
              <a:rPr lang="en-US" sz="2400" u="sng" dirty="0">
                <a:solidFill>
                  <a:srgbClr val="0563C1"/>
                </a:solidFill>
                <a:latin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/Associate Programs</a:t>
            </a:r>
            <a:endParaRPr lang="en-US" sz="2400">
              <a:solidFill>
                <a:srgbClr val="0563C1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8640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Sankey Diagram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</cp:revision>
  <dcterms:created xsi:type="dcterms:W3CDTF">2023-04-21T18:38:18Z</dcterms:created>
  <dcterms:modified xsi:type="dcterms:W3CDTF">2023-04-23T23:29:35Z</dcterms:modified>
</cp:coreProperties>
</file>