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08"/>
            <a:chOff x="1258349" y="843093"/>
            <a:chExt cx="9627877" cy="403090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mit 12,13,14 versch. Dosen haben zusätzlich entsprechend dann noch die Dosen 3,5MBq, 4,0MBq und 4,5MBq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93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29</cp:revision>
  <dcterms:created xsi:type="dcterms:W3CDTF">2018-02-13T15:20:56Z</dcterms:created>
  <dcterms:modified xsi:type="dcterms:W3CDTF">2018-02-14T17:09:28Z</dcterms:modified>
</cp:coreProperties>
</file>