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05.04.2018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139830" y="1858838"/>
            <a:ext cx="2632946" cy="4030909"/>
          </a:xfrm>
          <a:prstGeom prst="round2DiagRect">
            <a:avLst/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Varianz der </a:t>
            </a:r>
            <a:r>
              <a:rPr lang="de-DE" sz="1600" dirty="0" err="1">
                <a:solidFill>
                  <a:srgbClr val="C00000"/>
                </a:solidFill>
              </a:rPr>
              <a:t>Variationskoeffizenten</a:t>
            </a:r>
            <a:r>
              <a:rPr lang="de-DE" sz="1600" dirty="0">
                <a:solidFill>
                  <a:srgbClr val="C00000"/>
                </a:solidFill>
              </a:rPr>
              <a:t>? aller V</a:t>
            </a:r>
            <a:r>
              <a:rPr lang="de-DE" sz="1600" baseline="-25000" dirty="0">
                <a:solidFill>
                  <a:srgbClr val="C00000"/>
                </a:solidFill>
              </a:rPr>
              <a:t>TFX(HD-LD) </a:t>
            </a:r>
            <a:r>
              <a:rPr lang="de-DE" sz="1600" dirty="0">
                <a:solidFill>
                  <a:srgbClr val="C00000"/>
                </a:solidFill>
              </a:rPr>
              <a:t> bzw. Eigentlich Gütekriterium der Variationskoeffizienten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19565" cy="652723"/>
          </a:xfrm>
        </p:spPr>
        <p:txBody>
          <a:bodyPr>
            <a:normAutofit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239523" y="1690688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257765" y="1690688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03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83890" y="2665177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de-DE" sz="2000" baseline="-25000" dirty="0">
                <a:solidFill>
                  <a:srgbClr val="FF0000"/>
                </a:solidFill>
              </a:rPr>
              <a:t>TFX(3.00-2.75)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83890" y="3457827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de-DE" sz="2000" baseline="-25000" dirty="0">
                <a:solidFill>
                  <a:srgbClr val="FF0000"/>
                </a:solidFill>
              </a:rPr>
              <a:t>TFX(2.75-2.50)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4895850" y="365125"/>
            <a:ext cx="685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dirty="0">
                <a:solidFill>
                  <a:srgbClr val="FF0000"/>
                </a:solidFill>
              </a:rPr>
              <a:t>&lt;100% </a:t>
            </a:r>
            <a:r>
              <a:rPr lang="de-DE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Breitbild</PresentationFormat>
  <Paragraphs>487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Variationskoeffizient</vt:lpstr>
      <vt:lpstr>ROI-Gruppen nach Größe – für Studienarbeit Weinhold obsolet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73</cp:revision>
  <cp:lastPrinted>2018-04-05T13:56:23Z</cp:lastPrinted>
  <dcterms:created xsi:type="dcterms:W3CDTF">2018-02-13T15:20:56Z</dcterms:created>
  <dcterms:modified xsi:type="dcterms:W3CDTF">2018-04-05T14:34:57Z</dcterms:modified>
</cp:coreProperties>
</file>