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>
        <p:scale>
          <a:sx n="75" d="100"/>
          <a:sy n="75" d="100"/>
        </p:scale>
        <p:origin x="1229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08"/>
            <a:chOff x="1258349" y="843093"/>
            <a:chExt cx="9627877" cy="403090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2501" y="5303712"/>
            <a:ext cx="7946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Patienten haben die Dosen 3,0MBq -0,5MBq in 0,25MBq Schritten:</a:t>
            </a:r>
          </a:p>
          <a:p>
            <a:r>
              <a:rPr lang="de-DE" dirty="0"/>
              <a:t>11 versch. Dosen * 19 Patienten</a:t>
            </a:r>
          </a:p>
          <a:p>
            <a:r>
              <a:rPr lang="de-DE" dirty="0"/>
              <a:t>Die Patienten mit 12,13,14 versch. Dosen haben zusätzlich entsprechend dann noch die Dosen 3,5MBq, 4,0MBq und 4,5MBq</a:t>
            </a:r>
          </a:p>
          <a:p>
            <a:r>
              <a:rPr lang="de-DE" dirty="0"/>
              <a:t>n ≠ o ≠ p, aber </a:t>
            </a:r>
            <a:r>
              <a:rPr lang="de-DE" dirty="0" err="1"/>
              <a:t>n,o,p</a:t>
            </a:r>
            <a:r>
              <a:rPr lang="de-DE" dirty="0"/>
              <a:t> &gt;=1</a:t>
            </a:r>
          </a:p>
        </p:txBody>
      </p: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91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22</cp:revision>
  <dcterms:created xsi:type="dcterms:W3CDTF">2018-02-13T15:20:56Z</dcterms:created>
  <dcterms:modified xsi:type="dcterms:W3CDTF">2018-02-14T13:14:31Z</dcterms:modified>
</cp:coreProperties>
</file>