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6" r:id="rId7"/>
    <p:sldId id="267" r:id="rId8"/>
    <p:sldId id="269" r:id="rId9"/>
    <p:sldId id="270" r:id="rId10"/>
    <p:sldId id="271" r:id="rId11"/>
    <p:sldId id="260" r:id="rId12"/>
    <p:sldId id="261" r:id="rId13"/>
    <p:sldId id="262" r:id="rId14"/>
    <p:sldId id="263" r:id="rId15"/>
    <p:sldId id="264"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URAV MANJREKAR" userId="8cc51a1412440238" providerId="LiveId" clId="{3A76FF7D-A70F-449B-B571-2C203EB55255}"/>
    <pc:docChg chg="undo redo custSel addSld delSld modSld">
      <pc:chgData name="GOURAV MANJREKAR" userId="8cc51a1412440238" providerId="LiveId" clId="{3A76FF7D-A70F-449B-B571-2C203EB55255}" dt="2021-09-14T04:13:38.484" v="218"/>
      <pc:docMkLst>
        <pc:docMk/>
      </pc:docMkLst>
      <pc:sldChg chg="modSp mod">
        <pc:chgData name="GOURAV MANJREKAR" userId="8cc51a1412440238" providerId="LiveId" clId="{3A76FF7D-A70F-449B-B571-2C203EB55255}" dt="2021-09-14T03:27:08.394" v="217" actId="114"/>
        <pc:sldMkLst>
          <pc:docMk/>
          <pc:sldMk cId="4015126681" sldId="256"/>
        </pc:sldMkLst>
        <pc:spChg chg="mod">
          <ac:chgData name="GOURAV MANJREKAR" userId="8cc51a1412440238" providerId="LiveId" clId="{3A76FF7D-A70F-449B-B571-2C203EB55255}" dt="2021-09-14T03:12:17.329" v="145" actId="113"/>
          <ac:spMkLst>
            <pc:docMk/>
            <pc:sldMk cId="4015126681" sldId="256"/>
            <ac:spMk id="2" creationId="{1E3FC1E4-9DEA-4A0D-86D6-044CF8EEA6C2}"/>
          </ac:spMkLst>
        </pc:spChg>
        <pc:spChg chg="mod">
          <ac:chgData name="GOURAV MANJREKAR" userId="8cc51a1412440238" providerId="LiveId" clId="{3A76FF7D-A70F-449B-B571-2C203EB55255}" dt="2021-09-14T03:27:08.394" v="217" actId="114"/>
          <ac:spMkLst>
            <pc:docMk/>
            <pc:sldMk cId="4015126681" sldId="256"/>
            <ac:spMk id="3" creationId="{E971DDB6-4720-45E6-A3FD-A46810839251}"/>
          </ac:spMkLst>
        </pc:spChg>
      </pc:sldChg>
      <pc:sldChg chg="addSp modSp new mod">
        <pc:chgData name="GOURAV MANJREKAR" userId="8cc51a1412440238" providerId="LiveId" clId="{3A76FF7D-A70F-449B-B571-2C203EB55255}" dt="2021-09-14T04:13:38.484" v="218"/>
        <pc:sldMkLst>
          <pc:docMk/>
          <pc:sldMk cId="3741449562" sldId="257"/>
        </pc:sldMkLst>
        <pc:spChg chg="mod">
          <ac:chgData name="GOURAV MANJREKAR" userId="8cc51a1412440238" providerId="LiveId" clId="{3A76FF7D-A70F-449B-B571-2C203EB55255}" dt="2021-09-14T03:12:39.489" v="148"/>
          <ac:spMkLst>
            <pc:docMk/>
            <pc:sldMk cId="3741449562" sldId="257"/>
            <ac:spMk id="2" creationId="{3795DC17-8375-4014-AE7D-4653F06DD73C}"/>
          </ac:spMkLst>
        </pc:spChg>
        <pc:spChg chg="add mod">
          <ac:chgData name="GOURAV MANJREKAR" userId="8cc51a1412440238" providerId="LiveId" clId="{3A76FF7D-A70F-449B-B571-2C203EB55255}" dt="2021-09-14T02:48:40.525" v="51" actId="20577"/>
          <ac:spMkLst>
            <pc:docMk/>
            <pc:sldMk cId="3741449562" sldId="257"/>
            <ac:spMk id="3" creationId="{DEF9935C-A9C1-4FDD-9A85-94793CF8D461}"/>
          </ac:spMkLst>
        </pc:spChg>
        <pc:inkChg chg="add">
          <ac:chgData name="GOURAV MANJREKAR" userId="8cc51a1412440238" providerId="LiveId" clId="{3A76FF7D-A70F-449B-B571-2C203EB55255}" dt="2021-09-14T04:13:38.484" v="218"/>
          <ac:inkMkLst>
            <pc:docMk/>
            <pc:sldMk cId="3741449562" sldId="257"/>
            <ac:inkMk id="4" creationId="{0B08937A-2EBE-4CF2-B536-AFB3BFDBB1CB}"/>
          </ac:inkMkLst>
        </pc:inkChg>
      </pc:sldChg>
      <pc:sldChg chg="addSp modSp new mod">
        <pc:chgData name="GOURAV MANJREKAR" userId="8cc51a1412440238" providerId="LiveId" clId="{3A76FF7D-A70F-449B-B571-2C203EB55255}" dt="2021-09-14T03:12:43.481" v="149"/>
        <pc:sldMkLst>
          <pc:docMk/>
          <pc:sldMk cId="4170495144" sldId="258"/>
        </pc:sldMkLst>
        <pc:spChg chg="mod">
          <ac:chgData name="GOURAV MANJREKAR" userId="8cc51a1412440238" providerId="LiveId" clId="{3A76FF7D-A70F-449B-B571-2C203EB55255}" dt="2021-09-14T03:12:43.481" v="149"/>
          <ac:spMkLst>
            <pc:docMk/>
            <pc:sldMk cId="4170495144" sldId="258"/>
            <ac:spMk id="2" creationId="{4BDFBC37-7D8F-42A6-935A-074B8AF70297}"/>
          </ac:spMkLst>
        </pc:spChg>
        <pc:spChg chg="add mod">
          <ac:chgData name="GOURAV MANJREKAR" userId="8cc51a1412440238" providerId="LiveId" clId="{3A76FF7D-A70F-449B-B571-2C203EB55255}" dt="2021-09-14T02:50:58.728" v="64"/>
          <ac:spMkLst>
            <pc:docMk/>
            <pc:sldMk cId="4170495144" sldId="258"/>
            <ac:spMk id="3" creationId="{65ABCF45-70B0-4545-B584-CA1B8B7F137D}"/>
          </ac:spMkLst>
        </pc:spChg>
      </pc:sldChg>
      <pc:sldChg chg="addSp delSp modSp new mod">
        <pc:chgData name="GOURAV MANJREKAR" userId="8cc51a1412440238" providerId="LiveId" clId="{3A76FF7D-A70F-449B-B571-2C203EB55255}" dt="2021-09-14T04:13:38.484" v="218"/>
        <pc:sldMkLst>
          <pc:docMk/>
          <pc:sldMk cId="2157031538" sldId="259"/>
        </pc:sldMkLst>
        <pc:spChg chg="mod">
          <ac:chgData name="GOURAV MANJREKAR" userId="8cc51a1412440238" providerId="LiveId" clId="{3A76FF7D-A70F-449B-B571-2C203EB55255}" dt="2021-09-14T03:12:46.866" v="150"/>
          <ac:spMkLst>
            <pc:docMk/>
            <pc:sldMk cId="2157031538" sldId="259"/>
            <ac:spMk id="2" creationId="{FED2552E-548C-4EE3-9313-9D1B006FF78E}"/>
          </ac:spMkLst>
        </pc:spChg>
        <pc:spChg chg="add del mod">
          <ac:chgData name="GOURAV MANJREKAR" userId="8cc51a1412440238" providerId="LiveId" clId="{3A76FF7D-A70F-449B-B571-2C203EB55255}" dt="2021-09-14T02:54:03.753" v="83"/>
          <ac:spMkLst>
            <pc:docMk/>
            <pc:sldMk cId="2157031538" sldId="259"/>
            <ac:spMk id="3" creationId="{39B85D1A-59DF-4DAB-87C1-4DE5A1864D7A}"/>
          </ac:spMkLst>
        </pc:spChg>
        <pc:spChg chg="add mod">
          <ac:chgData name="GOURAV MANJREKAR" userId="8cc51a1412440238" providerId="LiveId" clId="{3A76FF7D-A70F-449B-B571-2C203EB55255}" dt="2021-09-14T02:54:02.616" v="81" actId="1076"/>
          <ac:spMkLst>
            <pc:docMk/>
            <pc:sldMk cId="2157031538" sldId="259"/>
            <ac:spMk id="6" creationId="{981E0778-7E02-4DF7-B0ED-DEB8560582B0}"/>
          </ac:spMkLst>
        </pc:spChg>
        <pc:picChg chg="add mod">
          <ac:chgData name="GOURAV MANJREKAR" userId="8cc51a1412440238" providerId="LiveId" clId="{3A76FF7D-A70F-449B-B571-2C203EB55255}" dt="2021-09-14T02:53:27.576" v="73" actId="14100"/>
          <ac:picMkLst>
            <pc:docMk/>
            <pc:sldMk cId="2157031538" sldId="259"/>
            <ac:picMk id="5" creationId="{73279423-2EDE-4D24-BC87-56C8180D45FB}"/>
          </ac:picMkLst>
        </pc:picChg>
        <pc:inkChg chg="add">
          <ac:chgData name="GOURAV MANJREKAR" userId="8cc51a1412440238" providerId="LiveId" clId="{3A76FF7D-A70F-449B-B571-2C203EB55255}" dt="2021-09-14T04:13:38.484" v="218"/>
          <ac:inkMkLst>
            <pc:docMk/>
            <pc:sldMk cId="2157031538" sldId="259"/>
            <ac:inkMk id="7" creationId="{693E314C-F035-42D6-96BF-0D331541D692}"/>
          </ac:inkMkLst>
        </pc:inkChg>
      </pc:sldChg>
      <pc:sldChg chg="add">
        <pc:chgData name="GOURAV MANJREKAR" userId="8cc51a1412440238" providerId="LiveId" clId="{3A76FF7D-A70F-449B-B571-2C203EB55255}" dt="2021-09-14T03:11:12.090" v="113"/>
        <pc:sldMkLst>
          <pc:docMk/>
          <pc:sldMk cId="232599461" sldId="260"/>
        </pc:sldMkLst>
      </pc:sldChg>
      <pc:sldChg chg="addSp add">
        <pc:chgData name="GOURAV MANJREKAR" userId="8cc51a1412440238" providerId="LiveId" clId="{3A76FF7D-A70F-449B-B571-2C203EB55255}" dt="2021-09-14T04:13:38.484" v="218"/>
        <pc:sldMkLst>
          <pc:docMk/>
          <pc:sldMk cId="3671692746" sldId="261"/>
        </pc:sldMkLst>
        <pc:inkChg chg="add">
          <ac:chgData name="GOURAV MANJREKAR" userId="8cc51a1412440238" providerId="LiveId" clId="{3A76FF7D-A70F-449B-B571-2C203EB55255}" dt="2021-09-14T04:13:38.484" v="218"/>
          <ac:inkMkLst>
            <pc:docMk/>
            <pc:sldMk cId="3671692746" sldId="261"/>
            <ac:inkMk id="4" creationId="{01A4D0DB-5FF1-44A2-9382-ED7480ADFA84}"/>
          </ac:inkMkLst>
        </pc:inkChg>
      </pc:sldChg>
      <pc:sldChg chg="addSp add">
        <pc:chgData name="GOURAV MANJREKAR" userId="8cc51a1412440238" providerId="LiveId" clId="{3A76FF7D-A70F-449B-B571-2C203EB55255}" dt="2021-09-14T04:13:38.484" v="218"/>
        <pc:sldMkLst>
          <pc:docMk/>
          <pc:sldMk cId="2797431400" sldId="262"/>
        </pc:sldMkLst>
        <pc:inkChg chg="add">
          <ac:chgData name="GOURAV MANJREKAR" userId="8cc51a1412440238" providerId="LiveId" clId="{3A76FF7D-A70F-449B-B571-2C203EB55255}" dt="2021-09-14T04:13:38.484" v="218"/>
          <ac:inkMkLst>
            <pc:docMk/>
            <pc:sldMk cId="2797431400" sldId="262"/>
            <ac:inkMk id="4" creationId="{2EA104B2-089C-4697-B7AA-41571C1BB097}"/>
          </ac:inkMkLst>
        </pc:inkChg>
      </pc:sldChg>
      <pc:sldChg chg="addSp add">
        <pc:chgData name="GOURAV MANJREKAR" userId="8cc51a1412440238" providerId="LiveId" clId="{3A76FF7D-A70F-449B-B571-2C203EB55255}" dt="2021-09-14T04:13:38.484" v="218"/>
        <pc:sldMkLst>
          <pc:docMk/>
          <pc:sldMk cId="11405274" sldId="263"/>
        </pc:sldMkLst>
        <pc:inkChg chg="add">
          <ac:chgData name="GOURAV MANJREKAR" userId="8cc51a1412440238" providerId="LiveId" clId="{3A76FF7D-A70F-449B-B571-2C203EB55255}" dt="2021-09-14T04:13:38.484" v="218"/>
          <ac:inkMkLst>
            <pc:docMk/>
            <pc:sldMk cId="11405274" sldId="263"/>
            <ac:inkMk id="5" creationId="{809C10AB-B7EB-48C9-9B3A-3800662CDE92}"/>
          </ac:inkMkLst>
        </pc:inkChg>
      </pc:sldChg>
      <pc:sldChg chg="addSp add">
        <pc:chgData name="GOURAV MANJREKAR" userId="8cc51a1412440238" providerId="LiveId" clId="{3A76FF7D-A70F-449B-B571-2C203EB55255}" dt="2021-09-14T04:13:38.484" v="218"/>
        <pc:sldMkLst>
          <pc:docMk/>
          <pc:sldMk cId="4250676831" sldId="264"/>
        </pc:sldMkLst>
        <pc:inkChg chg="add">
          <ac:chgData name="GOURAV MANJREKAR" userId="8cc51a1412440238" providerId="LiveId" clId="{3A76FF7D-A70F-449B-B571-2C203EB55255}" dt="2021-09-14T04:13:38.484" v="218"/>
          <ac:inkMkLst>
            <pc:docMk/>
            <pc:sldMk cId="4250676831" sldId="264"/>
            <ac:inkMk id="3" creationId="{8CE0705B-1C85-44F8-95C0-E6603713EE2D}"/>
          </ac:inkMkLst>
        </pc:inkChg>
      </pc:sldChg>
      <pc:sldChg chg="addSp add">
        <pc:chgData name="GOURAV MANJREKAR" userId="8cc51a1412440238" providerId="LiveId" clId="{3A76FF7D-A70F-449B-B571-2C203EB55255}" dt="2021-09-14T04:13:38.484" v="218"/>
        <pc:sldMkLst>
          <pc:docMk/>
          <pc:sldMk cId="1307218629" sldId="265"/>
        </pc:sldMkLst>
        <pc:inkChg chg="add">
          <ac:chgData name="GOURAV MANJREKAR" userId="8cc51a1412440238" providerId="LiveId" clId="{3A76FF7D-A70F-449B-B571-2C203EB55255}" dt="2021-09-14T04:13:38.484" v="218"/>
          <ac:inkMkLst>
            <pc:docMk/>
            <pc:sldMk cId="1307218629" sldId="265"/>
            <ac:inkMk id="5" creationId="{35FD4325-C9C5-4E7B-B0D2-8986701D1CD5}"/>
          </ac:inkMkLst>
        </pc:inkChg>
      </pc:sldChg>
      <pc:sldChg chg="addSp modSp new mod">
        <pc:chgData name="GOURAV MANJREKAR" userId="8cc51a1412440238" providerId="LiveId" clId="{3A76FF7D-A70F-449B-B571-2C203EB55255}" dt="2021-09-14T04:13:38.484" v="218"/>
        <pc:sldMkLst>
          <pc:docMk/>
          <pc:sldMk cId="3697757455" sldId="266"/>
        </pc:sldMkLst>
        <pc:spChg chg="mod">
          <ac:chgData name="GOURAV MANJREKAR" userId="8cc51a1412440238" providerId="LiveId" clId="{3A76FF7D-A70F-449B-B571-2C203EB55255}" dt="2021-09-14T03:12:53.069" v="151"/>
          <ac:spMkLst>
            <pc:docMk/>
            <pc:sldMk cId="3697757455" sldId="266"/>
            <ac:spMk id="2" creationId="{2F6FAD1C-2F99-42A6-9A8E-A0F86EAD1A05}"/>
          </ac:spMkLst>
        </pc:spChg>
        <pc:spChg chg="add mod">
          <ac:chgData name="GOURAV MANJREKAR" userId="8cc51a1412440238" providerId="LiveId" clId="{3A76FF7D-A70F-449B-B571-2C203EB55255}" dt="2021-09-14T02:57:59.762" v="90" actId="20577"/>
          <ac:spMkLst>
            <pc:docMk/>
            <pc:sldMk cId="3697757455" sldId="266"/>
            <ac:spMk id="3" creationId="{BBF3DE25-3867-4A24-B313-B7E1C7CC9AA0}"/>
          </ac:spMkLst>
        </pc:spChg>
        <pc:picChg chg="add mod">
          <ac:chgData name="GOURAV MANJREKAR" userId="8cc51a1412440238" providerId="LiveId" clId="{3A76FF7D-A70F-449B-B571-2C203EB55255}" dt="2021-09-14T02:58:43.670" v="95" actId="14100"/>
          <ac:picMkLst>
            <pc:docMk/>
            <pc:sldMk cId="3697757455" sldId="266"/>
            <ac:picMk id="5" creationId="{1616345A-5B78-4B74-99E1-9B9E76CAADF1}"/>
          </ac:picMkLst>
        </pc:picChg>
        <pc:inkChg chg="add">
          <ac:chgData name="GOURAV MANJREKAR" userId="8cc51a1412440238" providerId="LiveId" clId="{3A76FF7D-A70F-449B-B571-2C203EB55255}" dt="2021-09-14T04:13:38.484" v="218"/>
          <ac:inkMkLst>
            <pc:docMk/>
            <pc:sldMk cId="3697757455" sldId="266"/>
            <ac:inkMk id="6" creationId="{B2DB3432-EF8A-481C-BEEB-AFD3C350C53B}"/>
          </ac:inkMkLst>
        </pc:inkChg>
      </pc:sldChg>
      <pc:sldChg chg="addSp modSp new mod">
        <pc:chgData name="GOURAV MANJREKAR" userId="8cc51a1412440238" providerId="LiveId" clId="{3A76FF7D-A70F-449B-B571-2C203EB55255}" dt="2021-09-14T04:13:38.484" v="218"/>
        <pc:sldMkLst>
          <pc:docMk/>
          <pc:sldMk cId="1975977350" sldId="267"/>
        </pc:sldMkLst>
        <pc:spChg chg="mod">
          <ac:chgData name="GOURAV MANJREKAR" userId="8cc51a1412440238" providerId="LiveId" clId="{3A76FF7D-A70F-449B-B571-2C203EB55255}" dt="2021-09-14T03:12:56.321" v="152"/>
          <ac:spMkLst>
            <pc:docMk/>
            <pc:sldMk cId="1975977350" sldId="267"/>
            <ac:spMk id="2" creationId="{D1CBBC07-6396-446B-B7E6-483EA9A82B53}"/>
          </ac:spMkLst>
        </pc:spChg>
        <pc:spChg chg="add mod">
          <ac:chgData name="GOURAV MANJREKAR" userId="8cc51a1412440238" providerId="LiveId" clId="{3A76FF7D-A70F-449B-B571-2C203EB55255}" dt="2021-09-14T03:13:13.101" v="153" actId="1076"/>
          <ac:spMkLst>
            <pc:docMk/>
            <pc:sldMk cId="1975977350" sldId="267"/>
            <ac:spMk id="3" creationId="{80FED800-E053-4669-B690-6B2ED4252F6A}"/>
          </ac:spMkLst>
        </pc:spChg>
        <pc:picChg chg="add mod">
          <ac:chgData name="GOURAV MANJREKAR" userId="8cc51a1412440238" providerId="LiveId" clId="{3A76FF7D-A70F-449B-B571-2C203EB55255}" dt="2021-09-14T03:13:18.492" v="154" actId="1076"/>
          <ac:picMkLst>
            <pc:docMk/>
            <pc:sldMk cId="1975977350" sldId="267"/>
            <ac:picMk id="5" creationId="{2836564B-06DC-402A-BF89-9047509B4680}"/>
          </ac:picMkLst>
        </pc:picChg>
        <pc:inkChg chg="add">
          <ac:chgData name="GOURAV MANJREKAR" userId="8cc51a1412440238" providerId="LiveId" clId="{3A76FF7D-A70F-449B-B571-2C203EB55255}" dt="2021-09-14T04:13:38.484" v="218"/>
          <ac:inkMkLst>
            <pc:docMk/>
            <pc:sldMk cId="1975977350" sldId="267"/>
            <ac:inkMk id="6" creationId="{22F300F5-7243-4DC2-889B-403AD332461D}"/>
          </ac:inkMkLst>
        </pc:inkChg>
      </pc:sldChg>
      <pc:sldChg chg="new del">
        <pc:chgData name="GOURAV MANJREKAR" userId="8cc51a1412440238" providerId="LiveId" clId="{3A76FF7D-A70F-449B-B571-2C203EB55255}" dt="2021-09-14T03:11:16.631" v="114" actId="47"/>
        <pc:sldMkLst>
          <pc:docMk/>
          <pc:sldMk cId="767197498" sldId="268"/>
        </pc:sldMkLst>
      </pc:sldChg>
      <pc:sldChg chg="add">
        <pc:chgData name="GOURAV MANJREKAR" userId="8cc51a1412440238" providerId="LiveId" clId="{3A76FF7D-A70F-449B-B571-2C203EB55255}" dt="2021-09-14T03:11:12.090" v="113"/>
        <pc:sldMkLst>
          <pc:docMk/>
          <pc:sldMk cId="1746975756" sldId="269"/>
        </pc:sldMkLst>
      </pc:sldChg>
      <pc:sldChg chg="add">
        <pc:chgData name="GOURAV MANJREKAR" userId="8cc51a1412440238" providerId="LiveId" clId="{3A76FF7D-A70F-449B-B571-2C203EB55255}" dt="2021-09-14T03:11:12.090" v="113"/>
        <pc:sldMkLst>
          <pc:docMk/>
          <pc:sldMk cId="3228617011" sldId="270"/>
        </pc:sldMkLst>
      </pc:sldChg>
      <pc:sldChg chg="add">
        <pc:chgData name="GOURAV MANJREKAR" userId="8cc51a1412440238" providerId="LiveId" clId="{3A76FF7D-A70F-449B-B571-2C203EB55255}" dt="2021-09-14T03:11:12.090" v="113"/>
        <pc:sldMkLst>
          <pc:docMk/>
          <pc:sldMk cId="695986923" sldId="271"/>
        </pc:sldMkLst>
      </pc:sldChg>
      <pc:sldChg chg="add del">
        <pc:chgData name="GOURAV MANJREKAR" userId="8cc51a1412440238" providerId="LiveId" clId="{3A76FF7D-A70F-449B-B571-2C203EB55255}" dt="2021-09-14T03:12:27.238" v="147"/>
        <pc:sldMkLst>
          <pc:docMk/>
          <pc:sldMk cId="548341343" sldId="272"/>
        </pc:sldMkLst>
      </pc:sldChg>
      <pc:sldChg chg="addSp delSp modSp new mod">
        <pc:chgData name="GOURAV MANJREKAR" userId="8cc51a1412440238" providerId="LiveId" clId="{3A76FF7D-A70F-449B-B571-2C203EB55255}" dt="2021-09-14T03:23:21.874" v="187" actId="21"/>
        <pc:sldMkLst>
          <pc:docMk/>
          <pc:sldMk cId="1493418019" sldId="272"/>
        </pc:sldMkLst>
        <pc:spChg chg="mod">
          <ac:chgData name="GOURAV MANJREKAR" userId="8cc51a1412440238" providerId="LiveId" clId="{3A76FF7D-A70F-449B-B571-2C203EB55255}" dt="2021-09-14T03:20:33.283" v="157" actId="113"/>
          <ac:spMkLst>
            <pc:docMk/>
            <pc:sldMk cId="1493418019" sldId="272"/>
            <ac:spMk id="2" creationId="{63A08988-08DC-4B65-B23E-6B591259A9C0}"/>
          </ac:spMkLst>
        </pc:spChg>
        <pc:spChg chg="add mod">
          <ac:chgData name="GOURAV MANJREKAR" userId="8cc51a1412440238" providerId="LiveId" clId="{3A76FF7D-A70F-449B-B571-2C203EB55255}" dt="2021-09-14T03:23:12.352" v="185" actId="20577"/>
          <ac:spMkLst>
            <pc:docMk/>
            <pc:sldMk cId="1493418019" sldId="272"/>
            <ac:spMk id="3" creationId="{9EFC5EC2-4061-40A8-BCA5-6D34C475B3FC}"/>
          </ac:spMkLst>
        </pc:spChg>
        <pc:picChg chg="add del mod">
          <ac:chgData name="GOURAV MANJREKAR" userId="8cc51a1412440238" providerId="LiveId" clId="{3A76FF7D-A70F-449B-B571-2C203EB55255}" dt="2021-09-14T03:23:21.874" v="187" actId="21"/>
          <ac:picMkLst>
            <pc:docMk/>
            <pc:sldMk cId="1493418019" sldId="272"/>
            <ac:picMk id="5" creationId="{4C55970F-BF06-4B8B-8B8F-D0B65906B3E0}"/>
          </ac:picMkLst>
        </pc:picChg>
      </pc:sldChg>
      <pc:sldChg chg="add del">
        <pc:chgData name="GOURAV MANJREKAR" userId="8cc51a1412440238" providerId="LiveId" clId="{3A76FF7D-A70F-449B-B571-2C203EB55255}" dt="2021-09-14T03:12:27.238" v="147"/>
        <pc:sldMkLst>
          <pc:docMk/>
          <pc:sldMk cId="839095143" sldId="273"/>
        </pc:sldMkLst>
      </pc:sldChg>
      <pc:sldChg chg="addSp modSp new mod">
        <pc:chgData name="GOURAV MANJREKAR" userId="8cc51a1412440238" providerId="LiveId" clId="{3A76FF7D-A70F-449B-B571-2C203EB55255}" dt="2021-09-14T03:23:47.513" v="194"/>
        <pc:sldMkLst>
          <pc:docMk/>
          <pc:sldMk cId="1620529457" sldId="273"/>
        </pc:sldMkLst>
        <pc:spChg chg="mod">
          <ac:chgData name="GOURAV MANJREKAR" userId="8cc51a1412440238" providerId="LiveId" clId="{3A76FF7D-A70F-449B-B571-2C203EB55255}" dt="2021-09-14T03:23:47.513" v="194"/>
          <ac:spMkLst>
            <pc:docMk/>
            <pc:sldMk cId="1620529457" sldId="273"/>
            <ac:spMk id="2" creationId="{98EA4F58-FDF1-4608-B2A8-B0C9A73A07D1}"/>
          </ac:spMkLst>
        </pc:spChg>
        <pc:picChg chg="add mod">
          <ac:chgData name="GOURAV MANJREKAR" userId="8cc51a1412440238" providerId="LiveId" clId="{3A76FF7D-A70F-449B-B571-2C203EB55255}" dt="2021-09-14T03:23:37.178" v="193" actId="1076"/>
          <ac:picMkLst>
            <pc:docMk/>
            <pc:sldMk cId="1620529457" sldId="273"/>
            <ac:picMk id="3" creationId="{528D3B42-1615-4AA2-A997-4B75D10B90FB}"/>
          </ac:picMkLst>
        </pc:picChg>
      </pc:sldChg>
      <pc:sldChg chg="add del">
        <pc:chgData name="GOURAV MANJREKAR" userId="8cc51a1412440238" providerId="LiveId" clId="{3A76FF7D-A70F-449B-B571-2C203EB55255}" dt="2021-09-14T03:12:27.238" v="147"/>
        <pc:sldMkLst>
          <pc:docMk/>
          <pc:sldMk cId="164437693" sldId="274"/>
        </pc:sldMkLst>
      </pc:sldChg>
      <pc:sldChg chg="addSp modSp new mod">
        <pc:chgData name="GOURAV MANJREKAR" userId="8cc51a1412440238" providerId="LiveId" clId="{3A76FF7D-A70F-449B-B571-2C203EB55255}" dt="2021-09-14T03:26:05.935" v="207"/>
        <pc:sldMkLst>
          <pc:docMk/>
          <pc:sldMk cId="350743700" sldId="274"/>
        </pc:sldMkLst>
        <pc:spChg chg="mod">
          <ac:chgData name="GOURAV MANJREKAR" userId="8cc51a1412440238" providerId="LiveId" clId="{3A76FF7D-A70F-449B-B571-2C203EB55255}" dt="2021-09-14T03:26:05.935" v="207"/>
          <ac:spMkLst>
            <pc:docMk/>
            <pc:sldMk cId="350743700" sldId="274"/>
            <ac:spMk id="2" creationId="{1C80BCB5-1408-4934-BBB9-7012A22C2818}"/>
          </ac:spMkLst>
        </pc:spChg>
        <pc:spChg chg="add mod">
          <ac:chgData name="GOURAV MANJREKAR" userId="8cc51a1412440238" providerId="LiveId" clId="{3A76FF7D-A70F-449B-B571-2C203EB55255}" dt="2021-09-14T03:25:57.293" v="206" actId="20577"/>
          <ac:spMkLst>
            <pc:docMk/>
            <pc:sldMk cId="350743700" sldId="274"/>
            <ac:spMk id="5" creationId="{FA39AAE9-AF89-47A3-8B65-5F9CC8618125}"/>
          </ac:spMkLst>
        </pc:spChg>
        <pc:picChg chg="add mod">
          <ac:chgData name="GOURAV MANJREKAR" userId="8cc51a1412440238" providerId="LiveId" clId="{3A76FF7D-A70F-449B-B571-2C203EB55255}" dt="2021-09-14T03:25:12.893" v="200" actId="1076"/>
          <ac:picMkLst>
            <pc:docMk/>
            <pc:sldMk cId="350743700" sldId="274"/>
            <ac:picMk id="4" creationId="{E3AE8A0D-527B-4281-9F5B-0946292EF3AC}"/>
          </ac:picMkLst>
        </pc:picChg>
      </pc:sldChg>
      <pc:sldChg chg="add del">
        <pc:chgData name="GOURAV MANJREKAR" userId="8cc51a1412440238" providerId="LiveId" clId="{3A76FF7D-A70F-449B-B571-2C203EB55255}" dt="2021-09-14T03:12:27.238" v="147"/>
        <pc:sldMkLst>
          <pc:docMk/>
          <pc:sldMk cId="2395459048" sldId="275"/>
        </pc:sldMkLst>
      </pc:sldChg>
      <pc:sldChg chg="add del">
        <pc:chgData name="GOURAV MANJREKAR" userId="8cc51a1412440238" providerId="LiveId" clId="{3A76FF7D-A70F-449B-B571-2C203EB55255}" dt="2021-09-14T03:12:27.238" v="147"/>
        <pc:sldMkLst>
          <pc:docMk/>
          <pc:sldMk cId="988671438" sldId="276"/>
        </pc:sldMkLst>
      </pc:sldChg>
      <pc:sldChg chg="add del">
        <pc:chgData name="GOURAV MANJREKAR" userId="8cc51a1412440238" providerId="LiveId" clId="{3A76FF7D-A70F-449B-B571-2C203EB55255}" dt="2021-09-14T03:12:27.238" v="147"/>
        <pc:sldMkLst>
          <pc:docMk/>
          <pc:sldMk cId="4179900424" sldId="277"/>
        </pc:sldMkLst>
      </pc:sldChg>
      <pc:sldChg chg="add del">
        <pc:chgData name="GOURAV MANJREKAR" userId="8cc51a1412440238" providerId="LiveId" clId="{3A76FF7D-A70F-449B-B571-2C203EB55255}" dt="2021-09-14T03:12:27.238" v="147"/>
        <pc:sldMkLst>
          <pc:docMk/>
          <pc:sldMk cId="3813783603" sldId="278"/>
        </pc:sldMkLst>
      </pc:sldChg>
      <pc:sldChg chg="add del">
        <pc:chgData name="GOURAV MANJREKAR" userId="8cc51a1412440238" providerId="LiveId" clId="{3A76FF7D-A70F-449B-B571-2C203EB55255}" dt="2021-09-14T03:12:27.238" v="147"/>
        <pc:sldMkLst>
          <pc:docMk/>
          <pc:sldMk cId="1779188953" sldId="279"/>
        </pc:sldMkLst>
      </pc:sldChg>
    </pc:docChg>
  </pc:docChgLst>
</pc:chgInfo>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14T03:45:55.587"/>
    </inkml:context>
    <inkml:brush xml:id="br0">
      <inkml:brushProperty name="width" value="0.05292" units="cm"/>
      <inkml:brushProperty name="height" value="0.05292" units="cm"/>
      <inkml:brushProperty name="color" value="#FF0000"/>
    </inkml:brush>
  </inkml:definitions>
  <inkml:trace contextRef="#ctx0" brushRef="#br0">1517 13794 0,'0'17'297,"0"19"-266,0-19-31,18 18 16,-1 36-16,1-36 15,0 36-15,-1 17 16,-17-35-16,18-18 16,17 89-1,-35-89-15,0-17 16,0 17-16,0 0 16,0 0-16,18 1 0,-1-19 15,-17 1 1,0 0-16,0-1 47,0 1 0,18-18 31,0-18-47,35-17-31,-1 0 0,37-53 0,-1 17 16,53-17-16,0 0 0,-17-18 15,-19 18 1,36-1-16,18 1 0,-35 35 15,-54 0-15,89-35 16,-53 18-16,-36 17 0,1 17 16,-1-17-1,-17 18-15,-17 0 0,-19 35 16,19-18-16,-19 18 16,19-35-16,-19 35 15,1-18-15,-1 1 16,-17-1-1</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13T05:07:08.310"/>
    </inkml:context>
    <inkml:brush xml:id="br0">
      <inkml:brushProperty name="width" value="0.05292" units="cm"/>
      <inkml:brushProperty name="height" value="0.05292" units="cm"/>
      <inkml:brushProperty name="color" value="#FF0000"/>
    </inkml:brush>
  </inkml:definitions>
  <inkml:trace contextRef="#ctx0" brushRef="#br0">1570 16510 0,'18'0'281,"-1"0"-281,18 0 0,-17 0 16,35 0-16,-35 0 16,35 0-16,-18 0 15,0 0-15,0 0 16,1 0-16,17 0 0,-1 18 15,-16-18-15,17 0 16,0 0-16,-1 17 16,-16 1-16,17-18 0,-18 0 15,18 0-15,17 18 16,-34-18-16,52 17 16,-53-17-16,36 18 15,-36-18-15,53 0 0,-52 17 16,34-17-16,36 18 15,-36-18-15,1 18 16,0-1-16,-19-17 0,37 18 16,-19-18-16,1 18 15,-18-1-15,17-17 16,1 18-16,-18-18 16,35 18-16,-18-1 0,-17-17 15,0 0-15,0 18 16,0-18-16,0 0 15,-18 0-15,18 0 16,0 0-16,-18 0 0,1 0 16,-19 0-16,19 0 15,-19 0-15,19 0 16,-19 0-16,18 0 0,1 18 16,-19-18-16,1 0 15,17 0-15,1 17 16,-1-17-1,-18 0 1,1 0 0,0 0 15,-1 0 16</inkml:trace>
  <inkml:trace contextRef="#ctx0" brushRef="#br0" timeOffset="3079.41">5786 16545 0,'105'0'250,"1"0"-234,-35 0-16,35 0 0,-1 0 15,19 0-15,-36 0 16,-35 0-16,18 0 16,34 0-16,19 0 0,-36 0 15,18 0-15,17 0 16,18 18-16,-70-18 16,35 0-16,-18 0 15,53 53-15,-70-53 0,-18 0 16,17 0-16,18 0 15,-52 0-15,17 0 16,-18 0-16,18 0 16,-18 0-16,-17 0 0,35 0 15,-36 0-15,19 0 16,-1 0-16,18 0 16,-36 0-16,54-18 0,-36 18 15,0 0-15,18 0 16,-17-17-16,34-1 15,-17 18-15,-18-18 16,1 18-16,-1 0 0,36 0 16,-1 0-16,-17 0 15,18 0-15,17 0 16,0 0-16,18 0 0,-36 0 16,-17 0-16,53 0 15,-35 0-15,-1 0 16,-35 0-16,36 0 15,-18 0-15,0 0 0,-18 0 16,0 0-16,18 0 16,-17 18-16,-19 0 15,19-18-15,-1 0 0,0 0 16,0 0-16,1 17 16,-19-17-16,19 0 15,-19 0-15,1 0 16,0 0-16,-1 0 0,1 0 15,17 0-15,-17 0 16,-1 0-16,19 0 16,-1 0-16,-17 0 15,17 0-15,-18 0 16,19 0-16,-19 0 16,36 0-16,-17 0 15,-1 0-15,35 0 0,-17 0 16,0 0-16,-18 0 15,36 0-15,0 0 16,-36 0-16,0 0 16,0 0-16,18 0 0,-35 0 15,17 0-15,-17 0 16,35-17 359,17-1-359,-17 18-16,0-18 15,0 18-15,35 0 16,-35 0-16,-17 0 0,34 0 15,1 0-15,-36 0 16,18 0-16,-18 0 16,36 0-16,-36 0 0,0 0 15,36 0-15,-1 0 16,-34 0-16,17 0 16,-1 18-16,1-18 15,-17 0-15,17 18 0,17-18 16,-52 0-16,35 0 15,-36 0-15,36 0 16,-17 0-16,-1 0 0,0 0 16,18 0-16,-18 0 15,1 0-15,16 0 16,-16 0-16,17 17 16,-36-17-16,54 0 0,-1 0 15,-34 0-15,-1 0 16,18 18-16,17-18 15,1 0-15,-53 0 16,87 0-16,-16 0 0,34 0 16,-70 0-16,53 0 15,17 17-15,1-17 16,-71 18-16,70-18 0,-35 18 16,1-18-16,-19 35 15,36-35-15,0 18 16,-18-18-16,18 0 15,-36 0-15,-17 17 0,18-17 16,-36 0-16,18 18 16,0-18-16,-18 0 15,18 0-15,-18 0 0,18 0 16,-17 0-16,-1 0 16,18 0-16,-18 0 15,53 0-15,-35 0 16,35 0-16,-17 0 0,35 0 15,-36 0-15,-17 0 16,35 0-16,-35 0 16,18 0-16,0 0 0,-19 0 15,19 0-15,17 0 16,-35 0-16,18 0 16,-18 0-16,-1 0 15,1 0-15,-35 0 0,35 0 16,-35 0-16,17-18 15,-18 18-15,1 0 16,0 0-16,-1 0 31,1 0-15,0 0 15,-18-17 32,17 17-32</inkml:trace>
  <inkml:trace contextRef="#ctx0" brushRef="#br0" timeOffset="17587.39">758 9507 0,'18'18'313,"-18"0"-298,18-18-15,-18 17 16,17 1-16,-17 0 16,0-1-16,18 1 15,-18-1 1,18 1-16,-18 0 15,0-1-15,0 1 16,17 0-16,1-1 16,-18 1-1,0 0-15,0-1 16,0 1-16,18-18 16,-1 17-1,-17 1-15,0 0 31,18-18-15,-1 0 0,19 0 15,17-36-31,-18 1 16,0 0-16,18-18 15,0 18-15,18-53 16,-36 70-16,0-17 0,0-1 15,18 1-15,-17 0 16,-1 35 0,-35-18-16,35 18 0,-35-17 31,0-1 0,18 18-31,0 0 16,-1 0 31,1 0-47</inkml:trace>
  <inkml:trace contextRef="#ctx0" brushRef="#br0" timeOffset="20598.05">6650 15064 0,'0'17'312,"18"1"-280,-1 0-32,1-1 15,-18 1-15,0-1 16,17-17 0,-17 18-16,0 0 31,18-1-31,0-17 15,-18 18 1,0 0 0,17-18 62,1 0-47,17 0 0,1 0-15,-19-18-16,18 18 16,-17-18-16,17 1 0,1-1 15,-19-17-15,1 17 16,17 1-16,-17-1 15,-1 0-15,1 1 16,-18-1-16,18 18 16,-18-18-1,17 1 1,1-1 31,0 18-32,-18-18-15,17 18 16,1 0 0,0 0-1,-1 0 32</inkml:trace>
  <inkml:trace contextRef="#ctx0" brushRef="#br0" timeOffset="53078.7">28557 6332 0,'71'-17'281,"-18"17"-281,-18 0 16,18 0-16,-18 0 15,18 0-15,-18 0 16,1-18-16,34 18 0,-17 0 16,0 0-16,-18-18 15,36 18-15,17 0 16,-35 0-16,-18 0 15,36 0-15,17 0 0,-53 0 16,36 0-16,0 0 16,-19 0-16,1 0 15,0 0-15,0 0 16,-18 0-16,18 0 0,0 0 16,-17 0-16,16-17 15,1 17-15,18 0 16,-18 0-16,53 0 0,-18 0 15,-53 0-15,0 0 16,18 0-16,36 0 16,-36 0-16,-18 0 15,53 0-15,-17 0 0,-36 0 16,35 0-16,-34 0 16,34 0-16,-52 0 15,35 0-15,-18 0 0,0 0 16,1 0-16,-1 0 15,0 0-15,-17 0 16,35 0-16,-36 0 16,36 0-16,-35 0 15,0 0-15,17 0 0,-18 0 16,19 0-16,-36-18 16,17 18-1,1 0 1,0 0 31</inkml:trace>
  <inkml:trace contextRef="#ctx0" brushRef="#br0" timeOffset="56599.21">18785 7479 0,'18'0'265,"35"0"-265,18 0 0,17 0 16,-18 0-16,1 0 15,35 0-15,-18 0 16,0 0-16,-35 0 16,18 0-16,-36 0 0,18 0 15,17 0-15,-34 0 16,16 18-16,1-18 16,-17 0-16,-1 0 0,35 0 15,1 0-15,-36 17 16,18-17-16,0 0 15,18 0-15,-18 0 16,17 18-16,1-18 0,-1 0 16,-17 0-16,35 0 15,1 17-15,-1-17 16,35 0-16,-70 18 0,35-18 16,36 18-16,-36-1 15,0-17-15,36 18 16,-54-18-16,-17 0 0,53 18 15,18-1-15,-36-17 16,0 0-16,53 0 16,35 0-16,-70 0 15,18 0-15,-18 0 16,17 0-16,-17 0 0,17 0 16,-34 0-16,-1 0 15,0-17-15,35 17 16,-70 0-16,18-18 0,-18 18 15,0 0-15,17 0 16,-35 0-16,18-18 16,-35 18-16,35 0 0,-35 0 15,17 0-15,18 0 16,-36 0 0,1 0-16,0 0 31,-1 0-16</inkml:trace>
  <inkml:trace contextRef="#ctx0" brushRef="#br0" timeOffset="59760.71">27852 7497 0,'35'0'203,"0"0"-203,1 0 0,17 0 16,-18 0-16,18 0 16,-18 0-16,18 0 15,-18 0-15,18 0 16,18 0-16,-36 0 0,18 0 15,-35 0-15,34 0 16,1 0-16,0 0 16,0 0-16,0 0 0,18 0 15,-18 0-15,-1 0 16,1 0-16,18 0 16,-18 0-16,-35 0 15,52 0-15,-17 0 0,-18 17 16,18-17-16,35 0 15,-52 18-15,17-18 16,-18 0-16,35 0 16,1 17-16,-36-17 0,18 18 15,-18-18-15,18 0 16,0 0-16,-17 0 16,-1 0-16,18 18 0,0-18 15,0 0-15,17 0 16,1 0-16,-36 0 15,36 0-15,-36 0 16,35 0-16,-34 0 0,17 0 16,17 0-16,-35 0 15,36 0-15,-36 0 16,18 0-16,0 0 16,-18 0-16,54 0 0,-54 0 15,35 0-15,-17 0 16,0 0-16,-18-18 15,18 18-15,0 0 0,-17 0 16,-1 0-16,18 0 16,-18 0-16,18 0 15,-18-18-15,18 18 0,0 0 16,0 0-16,0-17 16,0 17-16,0 0 15,0 0-15,0 0 16,0 0-16,-36 0 0,36 0 15,-18 0-15,18 0 16,-17 0-16,16 0 16,1 0-16,-17 0 15,17 0-15,-18 0 0,-18 0 16,19 0-16,-1 0 16,-17 0-16,-1 0 15,1 0 1,0 0 31,-1 0-32</inkml:trace>
  <inkml:trace contextRef="#ctx0" brushRef="#br0" timeOffset="63506.56">19879 8714 0,'18'0'218,"52"0"-218,-52 0 0,35 0 16,0 0-16,17 0 16,-17 0-16,-18 0 15,36 0-15,17 0 0,0 0 16,-52 0-16,34 0 15,-17 0-15,141 0 32,-141 0-32,0 0 0,0 0 15,0 0-15,-18 0 16,36 0-16,-36 0 16,35 0-16,19 0 0,17 0 15,-18 0-15,-18 0 16,18 0-16,1 0 15,-36 0-15,35 0 16,0 0-16,-17 0 0,-36 0 16,53 0-16,-35 0 15,-18 0-15,18 0 16,-35 0-16,35 0 0,-18 0 16,-17 0-16,17 0 15,0 0-15,0 0 16,18 0-16,-17 0 15,17 0-15,-1 0 0,-16 0 16,-1 0-16,0 0 16,18 0-16,0 0 15,-18 0-15,18 0 16,-17 0-16,17 0 0,-18 0 16,18 0-16,17 0 15,-17 0-15,0 0 16,0 0-16,18 0 0,-1 0 15,-35 0-15,36 0 16,-36 0-16,36 0 16,-18 0-16,-18 0 15,36 0-15,-19 0 0,1 0 16,-17 0-16,34-18 16,-17 18-16,-18 0 15,36-18-15,-36 18 16,36 0-16,-18 0 0,-18 0 15,18 0-15,0-17 16,17 17-16,1 0 16,-1 0-16,19 0 0,34 0 15,-35 0-15,36 0 16,-54 0-16,19 0 16,-19 0-16,36 17 0,-18-17 15,36 18-15,-36-18 16,0 0-16,18 0 15,35 0-15,-71 0 16,19 0-16,-1 0 0,18 0 16,-18 0-16,0 0 15,0 0-15,-17 0 16,-18 0-16,17 0 16,-17 0-16,0 0 0,0 0 15,-35 0-15,17 0 16,-17 0-16,-1 0 15,1 0-15,0 0 47,-1 0-31,1 0 0,-1 0-1,19 0 345,17 0-360,17 0 0,-17-18 15,53 18-15,-53 0 16,35-17-16,18 17 15,17-18-15,-34 18 16,-36-18-16,70 18 0,-52 0 16,-19 0-16,19-17 15,17 17-15,-35 0 16,0-18-16,18 18 0,-19 0 16,1 0-16,0 0 15,0 0-15,-17 0 16,34 0-16,-17 0 15,-35 0-15,35 0 0,-36 0 16,18 0-16,1 0 16,-1 0-16,18 0 15,18-18-15,-19 18 0,1 0 16,18 0-16,-36 0 16,53-17-16,-17 17 15,-18 0-15,-18 0 16,36 0-16,-36 0 0,18 0 15,-18 0-15,18 0 16,18 0-16,-36 0 16,18 0-16,0 0 0,0 0 15,0 0-15,-18 0 16,35 0-16,-34 0 16,17 0-16,-18 0 15,35 0-15,-17 0 0,-17 17 16,34-17-16,-35 0 15,18 0-15,-17 18 16,17 0-16,-18-18 16,0 0-16,18 0 0,-35 0 15,35 0-15,-1 0 16,-16 0-16,17 0 16,-36 0-16,36 0 0,-17 0 15,16 0-15,1 0 16,-17 0-16,17 0 15,-36 17-15,36-17 16,-35 18-16,35-18 0,-18 0 16,-17 0-16,17 0 15,0 0-15,0 0 16,1 18-16,-19-18 0,36 17 16,-35-17-16,35 0 15,-36 0-15,19 0 16,-19 0-16,19 0 15,-19 0-15,1 0 16,0 0 15,-1 0-15,1 0 15,-1 0 0</inkml:trace>
  <inkml:trace contextRef="#ctx0" brushRef="#br0" timeOffset="66262.75">18486 9931 0,'52'0'281,"-16"0"-265,-1 0-16,0 0 16,18 0-16,0 0 0,-18 0 15,-17 0-15,53 0 16,-36 0-16,0 0 15,18 0-15,-18 0 16,18 0-16,-17 0 0,16 0 16,19 0-16,-36 0 15,18 0-15,-17 0 16,16 0-16,1 0 16,18 0-16,-1 0 0,-17 0 15,18 0-15,-36 0 16,36 0-16,-18 0 15,0 0-15,-1 0 0,1 0 16,18 0-16,-36 0 16,18 0-16,35 0 15,-35 0-15,18 0 16,-18 0-16,35 0 0,0 0 16,36 0-16,-71 0 15,35 0-15,0-18 16,0 18-16,-17 0 0,-18 0 15,35 0-15,-18 0 16,-17 0-16,18 0 16,-18 0-16,0 0 15,17 0-15,18 0 0,-35 0 16,18 0-16,-18 0 16,35 0-16,-35 0 15,17 0-15,1 0 0,0 0 16,-36 0-16,53 0 15,0 0-15,0 0 16,1 0-16,-1 0 16,0 0-16,0 0 0,-35 0 15,35 0-15,1 0 16,-1 18-16,0-18 16,-18 0-16,19 0 15,-1 0-15,0 0 0,0 0 16,-35 0-16,18 0 15,-18 0-15,35 0 16,-35 0-16,0 0 0,17 17 16,1-17-16,-1 0 15,1 0-15,-1 18 16,19-18-16,-1 0 0,-18 0 16,-17 18-16,0-1 15,-18-17-15,18 0 16,-35 0-16,0 0 15,17 0-15,-17 0 16,-1 0-16</inkml:trace>
  <inkml:trace contextRef="#ctx0" brushRef="#br0" timeOffset="80407.11">27640 10089 0,'35'0'266,"18"0"-251,18 0-15,-18 0 16,17-17-16,1 17 0,-18 0 16,35 0-16,-17 0 15,-1 0-15,1-18 16,-1 18-16,-52 0 16,88 0-16,-36 0 0,1 0 15,-1 0-15,1 0 16,17-17-16,-35 17 15,71 0-15,-72 0 16,1-18-16,36 18 0,-1 0 16,-35 0-16,17-18 15,-34 18-15,16 0 16,19-17-16,-36-1 0,36 18 16,-18 0-16,0 0 15,17 0-15,-17-18 16,0 18-16,0 0 15,0-17-15,0 17 0,0 0 16,0 0-16,-18 0 16,18 0-16,17 0 15,-17 0-15,18 0 0,17 0 16,-17 0-16,17 0 16,0 0-16,35 0 15,-52 0-15,17 0 16,-17 0-16,17 0 0,0 0 15,0 0-15,1 0 16,-19 0-16,18 0 16,-17 0-16,-18-18 15,17 18-15,-17 0 0,18 0 16,-18 0-16,-18 0 16,18 0-16,-35 0 15,34 0-15,-16 0 16,-19 0-16,19 0 15,-19 0-15,19 18 16,-19-18 0,1 0-1,-1 0 17,1 0 14</inkml:trace>
  <inkml:trace contextRef="#ctx0" brushRef="#br0" timeOffset="83391.06">19315 11430 0,'53'0'234,"17"-18"-218,18 18-16,-35 0 15,18 0-15,17 0 16,0 0-16,-35 0 0,35 0 15,0 0-15,-17 0 16,0 0-16,52 0 16,-52 0-16,-1 0 15,18 0-15,36 0 0,-36 0 16,0 0-16,18 0 16,-18 0-16,0 0 15,1 0-15,-19 0 16,1 0-16,52 0 0,-52 0 15,-1-17-15,18 17 16,18-18-16,35-17 16,-105 35-16,140-18 15,-88 18-15,-17 0 16,-18 0-16,17 0 16,1 0-16,-18 0 15,0 0-15,0 0 0,0 0 16,35 0-16,-53 0 15,18 0-15,-35 0 16,34 0-16,-16 0 0,-19 0 16,19 0-16,-1 0 15,0 0-15,1 0 16,16-17-16,1 17 16,0 0-16,18 0 0,17 0 15,-35-18-15,35 18 16,-17 0-16,17 0 15,-53 0-15,53 0 0,-52 0 16,17 0-16,-18 0 16,18 0-1,-36 0-15,19 0 16,17 0-16,-36 0 16,1 0-1,-1-18-15,36 1 344,0-1-344,71 0 16,17 1-16,18 17 0,-54 0 15,19 0-15,17 0 16,0 0-16,-17 17 15,-19-17-15,-16 0 16,34 0-16,-35 0 0,53-17 16,-17 17-16,-1-36 15,-34 19-15,52-1 16,0-17-16,-18 35 16,-35-18-16,1 1 0,-19 17 15,1 0-15,-18 0 16,17 0-16,-17 0 15,-18 0-15,18 0 0,18 0 16,-1 0-16,-17-18 16,71 18-16,-36 0 15,0 0-15,53 0 16,-35 0-16,-18 0 0,1 0 16,-1 0-16,0 0 15,-17 0-15,-19 0 16,19 0-16,17 0 0,-35 0 15,53 0-15,17 0 16,-70 0-16,36 0 16,-1 0-16,-18 0 15,18 0-15,71 18 16,-53-1-16,18 1 16,-36-18-16,0 17 15,0-17-15,0 36 16,-52-36-16,52 0 0,-35 0 15,0 17-15,-18-17 16,18 0-16,-18 18 16,18-18-16,-18 0 0,36 18 15,-1-18-15,-17 0 16,18 17-16,-1-17 16,-17 18-16,0-18 15,-35 18-15,52-18 0,-34 0 16,-19 17-16,36-17 15,-35 0-15,17 0 16,0 0-16,18 0 0,18 0 16,-36 0-16,53 0 15,-17 0-15,0 0 16,-1 0-16,-17 0 16,0 0-16,0 0 0,-18 0 15,18 0-15,-35 0 16,17 0-16,0 0 15,-17 0-15,17 0 16,0 0-16,-17 0 16,0 0-1,-1 0-15,1 0 16,0-17-16,17 17 0,-17 0 16</inkml:trace>
  <inkml:trace contextRef="#ctx0" brushRef="#br0" timeOffset="85522.82">18168 12629 0,'124'-17'219,"-19"17"-219,36-35 16,-52 35-16,34-18 0,1 0 15,17 18-15,35 0 16,-105 0-16,35-17 15,-1 17-15,36 0 0,-52 0 16,-1 0-16,35 0 16,18 0-16,-52 0 15,-36 0-15,35 0 16,0 0-16,35 0 0,-70 0 16,18 0-16,17 0 15,0 0-15,-35 0 16,18 0-16,17 0 0,0 0 15,18 0-15,-36 0 16,-17 0-16,36 0 16,-1 0-16,-18 0 15,-17-18-15,18 18 0,-1 0 16,-17 0-16,-17 0 16,17 0-16,-18 0 15,18 0-15,-36 0 16,19 0-16,-19 0 0,19 0 15,-1 0-15,-18 0 16,1 18-16,0-18 16,17 0-16,0 0 15,1 0 1,-19 0 0,18 0-1,-17 0-15,35 0 0,-35 0 16,35 0-16,-18 0 15,18 0-15,-18 0 16,0 0-16,1 0 0,-1 0 16,35 0-16,-52 0 15,0 0-15,17 0 16,-17 0 0,-1 0-16,1 0 31,0 0 0,-18-18-31</inkml:trace>
  <inkml:trace contextRef="#ctx0" brushRef="#br0" timeOffset="95908.93">3775 15293 0,'0'18'328,"0"-1"-312,0 1-1,17-1-15,-17 1 16,0 0 0,18-1-1,-18 1 1,0 0 15,0-1-31,0 1 31,0 0-15,18-18 62,-1 0-47,36-18-31,35-17 0,-17-1 16,17 1-16,18-35 16,17 17-16,-52 17 15,0 1-15,-19 0 16,-34 0-16,35 35 0,-35-18 16,-18 0-16,35 18 15,-17 0 173</inkml:trace>
  <inkml:trace contextRef="#ctx0" brushRef="#br0" timeOffset="133170.47">3281 16404 0,'17'0'281,"1"0"-265,17 0-16,-17 0 15,17 0-15,-17 0 16,0 0-16,17 0 0,-18 0 16,19 0-16,-1 0 15,-17 0 1,-1 0-16,1 0 0,0 0 15,-1 0-15,19 0 16,-1 0-16,-18 0 16,1 0-1,0 0-15,-1 0 16,1 0 0,17 0-16,-17 0 15,17-17-15,18 17 0,-18 0 16,36 0-16,-36 0 15,-17 0-15,35 0 16,-18 0-16,18 0 16,-35 0-16,-1 0 0,1 0 15,0 0 1,-1 0 0,1 0-1,-1 0 16,1 0-15,0 0 15,-1 0-15,1 0 31</inkml:trace>
  <inkml:trace contextRef="#ctx0" brushRef="#br0" timeOffset="157018.93">19491 15205 0,'18'-18'250,"52"18"-234,18 0-16,-52-18 15,34 18-15,-17 0 16,18 0-16,17 0 0,-35-17 16,35 17-16,-17 0 15,17 0-15,-35 0 16,35 0-16,0 0 15,0-18-15,0 18 0,-17 0 16,17 0-16,-35 0 16,35 0-16,-35 0 15,18 0-15,17 0 16,0 0-16,36 0 0,-36 0 16,18 0-16,-1 18 15,-16-18-15,-1 0 16,-35 17-16,17-17 0,19 0 15,-1 0-15,-35 18 16,17-18-16,-17 0 16,71 0-16,-54 0 15,1 0-15,105 0 16,-52 0-16,-72 0 16,160 0-1,-124 0 1,-35-18-16,0 18 0,18 0 15,17-17-15,-53 17 16,36 0-16,-18 0 16,35 0-16,0 0 0,-35 0 15,-18 0-15,36 0 16,-1 0-16,1 0 16,-36 0-16,36 0 0,-36 0 15,53 0-15,-52 0 16,52 0-16,0 0 15,0 0-15,0 0 16,-17 0-16,-18 0 0,35 0 16,0-18-16,-35 18 15,18 0-15,-18 0 16,35 0-16,-18 0 16,-17 0-16,0 0 0,18 0 15,17 0-15,-35 0 16,17 0-16,1 0 15,17 0-15,-17 0 16,17 0-16,0 0 0,18 0 16,17 0-16,-17 0 15,71 18-15,-36-18 16,0 0-16,0 0 0,-71 0 16,19 0-16,34 0 15,-17-18-15,17 1 16,-52 17-16,35-36 15,17-17-15,1 0 0,-71 36 16,0-1-16,17 0 16,-35 18-16,36 0 15,-36-35-15,-17 35 0,17 0 16,-17 0-16,17 0 16,-17 0-16,17 0 15,-17 0-15,17 0 16,-17 0-1,-1 0 1,18 18 0,-17-18-1,17 0 17,-17 0-17,0 0 1</inkml:trace>
  <inkml:trace contextRef="#ctx0" brushRef="#br0" timeOffset="159160.14">29528 14993 0,'141'0'235,"0"0"-220,-71 0-15,18 0 16,1 0-16,16 0 16,-34 0-16,17 0 0,0-18 15,-35 18-15,71 0 16,-89 0-16,18 0 15,0 0-15,18 0 0,-36 0 16,18 0-16,17 0 16,-34 0-16,34 0 15,-35 0-15,36 0 16,-1 0-16,-17 0 16,18 0-16,-36 0 0,53-17 15,-17-1-15,52 18 16,-87-18-16,34 18 15,1-35-15,-18 35 0,0 0 16,-36 0-16,36 0 16,-35 0-16,0-17 15,-1 17-15,1 0 0,-1 0 16,1 0-16,0 0 125,-1 0-94,1 0 0</inkml:trace>
  <inkml:trace contextRef="#ctx0" brushRef="#br0" timeOffset="160867.24">19491 16492 0,'88'0'250,"-35"0"-250,35-17 16,36 17-16,-18 0 16,35 0-16,35 0 0,0 0 15,-34 0-15,16 0 16,-34 0-16,17 0 15,-35 0-15,-18 0 16,0 0-16,-17 0 0,-18 0 16,35 0-16,0-18 15,0 18-15,0 0 16,18-35-16,0 35 16,18 0-16,-36 0 0,-35 0 15,52 0-15,19 0 16,17 0-16,-53-18 15,0 1-15,1 17 0,-1 0 16,-18 0-16,-17-18 16,18 18-16,17 0 15,-35 0-15,35-18 16,0 18-16,36 0 0,-18 0 16,17 0-16,-35-17 15,53-1-15,-17 18 16,-36 0-16,18 0 15,-18 0-15,36 0 0,17-18 16,-88 18-16,70 0 16,-35-17-16,0 17 15,18 0-15,-35 0 0,17 0 16,0 0-16,-17 0 16,17 0-16,-35 0 15,0 0-15,-18 0 16,0 0-16,-17 17 15,0-17-15</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13T05:10:18.204"/>
    </inkml:context>
    <inkml:brush xml:id="br0">
      <inkml:brushProperty name="width" value="0.05292" units="cm"/>
      <inkml:brushProperty name="height" value="0.05292" units="cm"/>
      <inkml:brushProperty name="color" value="#FF0000"/>
    </inkml:brush>
  </inkml:definitions>
  <inkml:trace contextRef="#ctx0" brushRef="#br0">2558 3422 0,'88'0'172,"-35"0"-172,53 0 16,-18 35-16,0-35 15,-17 0-15,-1 18 0,18-1 16,-17-17-16,-18 0 16,17 0-16,1 18 15,-18 0-15,17-1 0,1 1 16,-36 0-16,53-18 16,-17 17-16,-36-17 15,36 18-15,-1 0 16,-34-18-16,34 0 0,-35 0 15,18 17-15,0-17 16,-17 0-16,-1 0 16,-18 18-16,19-18 15,17 0-15,-18 0 0,0 0 16,-17 0-16,35 0 16,0 0-16,0 18 15,-1-1-15,1 1 16,0-18-16,18 0 0,-36 17 15,53-17-15,-35 18 16,53-18-16,-53 18 16,35-18-16,-17 0 0,17 0 15,0 0-15,-35 0 16,35 0-16,-17 0 16,35 0-16,-71 0 15,53 17-15,0-17 0,1 0 16,34 18-16,-70-18 15,35 18-15,36-18 16,-1 17-16,-35 1 0,0-18 16,-35 18-16,36-18 15,69 17-15,-105 1 16,71-18-16,-36 0 16,53 17-16,-53 1 0,36 0 15,-1-18-15,-17 17 16,17 19-16,-34-36 15,-1 17-15,35 1 0,1 0 16,-36-18-16,-17 0 16,17 0-16,0 0 15,-18 0-15,1 0 16,-18 0-16,18 0 0,17 0 16,-18 0-16,-17 17 15,35-17-15,18 0 16,53 18-16,-106 0 0,70-18 15,1 35-15,-36-35 16,0 17-16,0 1 16,1 0-16,34-18 15,-35 17-15,0 1 0,-17-18 16,-18 0-16,17 0 16,-17 0-16,-35 0 15,35 0-15,-18 0 0,0 0 16,-17 0-16,0 0 15,17 0-15,-17 0 47</inkml:trace>
  <inkml:trace contextRef="#ctx0" brushRef="#br0" timeOffset="8942.17">12629 5468 0,'0'18'343,"0"-1"-311,0 1-32,0 0 47,0-1-47,18-17 15,-18 18-15,0 0 16,18-1-1,-18 1 17,17-18-17,-17 17 1,0 1 0,18-18-1,-18 18 16,0-1-15,0 1 31,18-18-31,-1 0 30,19 0 1,-1-18-31,35-17-16,-17 0 0,-17-18 16,34 0-16,18 0 15,-17-53-15,35 36 16,-18 17-16,0 0 0,-17 0 15,34-35-15,-69 88 16,17-36-16,-36 36 16,36 0-16,-35-17 15,17-1-15,-17 18 0,-1 0 16,1 0 15,-18-17 79</inkml:trace>
  <inkml:trace contextRef="#ctx0" brushRef="#br0" timeOffset="17841.68">27799 5468 0,'0'18'453,"0"-1"-422,0 1-15,0 0 15,18-1-15,-18 1 15,0 0-16,0-1 32,0 1-15,17-18 14,1 0 1,17 0-31,0 0-16,36-53 16,-18 18-16,88-54 15,-70 19-15,17 35 16,53-71-16,-53 35 15,0 18-15,-70 18 0,17 35 16,0-18-16,-35 1 16,18 17-16</inkml:trace>
  <inkml:trace contextRef="#ctx0" brushRef="#br0" timeOffset="22216.22">13723 7373 0,'18'0'265,"17"0"-249,0 0-16,18 0 16,-35 0-16,35 0 0,-36 0 15,36 0-15,-17 0 16,16 0-16,1 0 16,-17 0-16,17 0 15,-18 0-15,18 0 0,-18 0 16,18 0-16,18 0 15,-36 0-15,18 0 16,-18 0-16,0 0 0,1 0 16,16 0-16,-16 0 15,-1 0-15,-17 0 16,35 0-16,-1 0 16,-16 0-16,-1 0 0,0 0 15,18 0-15,-17 0 16,-1 0-16,18 18 15,-36-18-15,19 0 16,-19 0-16,1 0 0,0 0 16,17 0-16,-18 0 15,1 0-15,0 0 16,-1 0-16,1 0 0,0 0 16,-1 0-16,1 0 15,17 0 1,1 17-1,-1-17-15,0 0 16,-17 0 0,-1 0-1,1 0-15,0 0 16,-1 0 0,1 0 15,0 0 0,-1 0 0</inkml:trace>
  <inkml:trace contextRef="#ctx0" brushRef="#br0" timeOffset="47162.87">8414 7761 0,'17'-18'297,"1"1"-282,0 17 17,17 0-32,-35-18 15,53 1-15,-18-1 16,-17 18-16,17-18 15,0 18-15,-17-17 0,0-1 16,-1 18-16,1 0 47,0 0-31,-1 0 15,-17-18-16,18 18-15,-1 0 16,19 0 15,-19 0-15,1 0-16,0 0 31,17 0-31,-17 0 31,-1 0-15,1 0 0,-1 18-1,1 0 1,0-18 0,-1 0-1,-17 17-15,18-17 16,-18 18-16,18-18 15,-18 18 1,17-1-16,1-17 0,0 18 31,-1-1-31,-17 1 16,18-18 0,0 0-16,-18 18 15,0-1-15,17-17 16,1 36-1,-1-19 1,1 1-16,-18 17 31,18-35-15,-18 18-16,0 0 0,17-1 16,1-17-16,-18 35 15,0-17 1,0 0-1,0-1-15,18-17 0,-1 36 16,-17-19 0,0 1-1,0 0-15,18-1 16,-18 1 0,18-1-16,-18 19 15,0-19 1,17 1-16,-17 0 15,18-18 1,-18 17-16,0 1 16,17-18-16,-17 18 0,0-1 15,0 1-15,0-1 16,18 1 0,-18 0-1,0-1-15,18 1 16,-18 0-16,0-1 15,17 1 1,-17 0-16,0-1 16,0 1-16,18-18 15,-18 17-15,0 1 16,0 0 0,0-1-16,0 1 15,0 0-15,0-1 16,0 1-1,0 0 1,0-1-16,0 1 16,0 0-1,0-1-15,0 1 16,0-1 0,0 1 15,0 0-31,-18-1 47,18 1-32,-17-18 1,-19 18 0,36-1-1,-17-17-15,-1 18 16,-17-18-16,0 35 0,-1-17 15,19-1 1,-1-17-16,-17 0 16,35 18-16,-18-18 0,1 0 15,17 18 1,-18-18 0,0 0-16,1 0 15,-1 0 1,0 0-16,1 0 15,-1 0 1,0 0 0,1 17-16,-1-17 15,0 0-15,1 0 16,-1 0 0,1 0-16,-1 0 15,0 18 1,1-18-16,-1 0 15,0 0 1,1 0-16,-1 0 16,0 0-16,1 0 15,-1 0 1,1 0 0,-1 0-16,0 0 15,1 0 1,-1 0-1,0 0-15,1-18 16,-19 18-16,19 0 16,-1 0-1,0 0-15,1 0 16,-1-17-16,1-1 0,-1 18 16,0 0-1,1 0-15,-1 0 16,0-18-1,18 1-15,-35 17 16,17 0-16,1-18 16,-1 1-1,18-1-15,-17 18 16,-1 0-16,18-18 16,-18 18-16,18-17 15,-17 17-15,-1-18 16,0 0-16,1 1 31,-1 17-31,18-18 16,-18 0-16,18 1 15,-17-1-15,-1 18 16,18-17-16,0-1 16,-17 18-16,-1-18 15,18 1-15,0-1 16,-18 0-16,1 18 15,17-17-15,0-1 16,-18 0 0,18 1-16,0-1 15,-18 0-15,18 1 16,0-1 0,-17 1-16,17-1 15,0 0-15,-18 18 16,18-17-16,0-19 15,0 19-15,0-19 16,0 19-16,0-18 0,0-1 16,0 1-16,18 0 15,-1 17-15,-17 0 16,0-17-16,0 18 16,18-1-16,-18 0 0,0-17 15,18 17-15,-1 1 16,-17-1-16,18 0 15,-18 1 1,18-1 0,-18 1-1,17-1 1,-17 0 0,18 18-1,-18-17 1,0-1-16,17 0 31,-17 1-31,18 17 16,0 0-1,-18-18 1,17 0 0,1 18-1,0 0 1,-1-17-16,1 17 15,0 0 1,-18-18-16,17 18 0,1 0 16,-1 0-1,1 0 1,0 0 0,-1 0-1,1-18 1,0 18 15,-1 0 0,1 0 1,0 0-1,-1 0 0</inkml:trace>
  <inkml:trace contextRef="#ctx0" brushRef="#br0" timeOffset="54811.92">7444 7285 0,'35'0'266,"53"0"-266,0 0 16,-35 0-16,35 0 0,-17 17 15,17-17-15,-17 18 16,-1-18-16,18 0 15,-17 0-15,17 0 16,-17 35-16,-18-35 0,17 18 16,-17-18-16,-18 0 15,18 0-15,0 0 16,0 0-16,-18 0 16,36 0-16,-18 18 0,0-1 15,35-17-15,-17 0 16,-1 18-16,-35-18 15,54 0-15,-72 0 0,54 0 16,-18 0-16,0 0 16,0 0-16,-18 0 15,18 0-15,0 0 16,-36 0-16,19 0 0,-19 0 16,18-18-16,-17 18 15,35 0-15,-35 0 16,17 0-16,18-17 0,-18 17 15,18-18-15,-53 0 16,71 18 343,-36 0-343,35 0-16,19 0 0,-1 0 16,18 0-16,-18 0 15,0 0-15,-17 0 16,-1 0-16,18 0 0,1 0 16,-1 0-16,0 0 15,35 0-15,-34 0 16,16 0-16,-16 0 15,34 0-15,-70 0 0,35 0 16,0 0-16,-52 0 16,34-17-16,-17 17 15,-18-18-15,1 18 0,-19-18 16,36 18-16,-17-17 16,-1 17-16,0 0 15,-17-18-15,35 18 16,17 0-16,-34 0 15,-1 0-15,0 0 16,-17 0-16,-1 0 16,1 0-16,0 0 31,-1 0-31,1 0 31,0 0-31,-1 0 16,1 0-1,-1 0 1</inkml:trace>
  <inkml:trace contextRef="#ctx0" brushRef="#br0" timeOffset="56836.17">7761 7320 0,'-18'35'281,"1"-17"-281,-18 35 0,17-18 16,18-17-16,-35 35 16,17-36-16,0-17 15,18 18-15,0 0 16,-17-18 15,17 17-31,-18-17 16,18 18-1,0 0-15,0-1 16,-35 19 15,35-19-31,0 1 16,0-1-16,0 1 16,-18-18-1,1 18-15,17-1 16,0 1-1,0 0 32,0-1-31,17-17 15,-17 18-31,0 0 31,18-1-31,-1-17 16,19 18 0,-36 0-1,35-18 1,-17 0 0,-1 0-16,19 17 15,-19-17 1,-17 18-16,18-18 15,-1 0 1,1 0-16,0 0 31,-1 0 1,1 0 14,0 0-14</inkml:trace>
  <inkml:trace contextRef="#ctx0" brushRef="#br0" timeOffset="58415.3">7761 7761 0,'0'18'313,"0"-1"-313,18-17 0,-1 18 15,-17 0 1,0-1-1,0 1 1,18-18-16,0 18 16,-18-1-1,17 1 17,1-18-17,-18 18 1,18-1 15,-1 1-15,-17-1 15,18-17-15,0 0-1,-18 18 1,0 0-1,-18-18 110,0 0-78,1 0-15,-1 0-32,0 35 15,-17 0-15,17-17 0,-35 17 16,36-17-16,-1-18 15,1 0 1,17 17 0,-18-17-1,0 0 1,18 18 0,-17-18-1,-1 0 1</inkml:trace>
  <inkml:trace contextRef="#ctx0" brushRef="#br0" timeOffset="67335.42">10213 8819 0,'18'0'235,"-1"0"-220,1 0 1,17 0-16,-17 0 31,-1 0-31,1 0 16,0 0-16,-1 0 15,1 0 1,0 0-16,17 0 16,0 0-1,-17 0 1,-1 0-16,19 0 15,-19 0 1,1 0-16,0 0 16,-1 0-16,1 0 0,0 18 15,-1-18-15,1 0 16,-1 0-16,1 0 16,0 0-16,17 0 15,0 0-15,-17 0 0,52 18 16,-52-18-16,17 0 15,-17 0-15,17 17 16,1-17-16,-19 0 0,18 18 16,-17-18-16,0 0 15,17 18-15,-17-18 16,-1 0-16,1 0 16,17 17-16,-17-17 0,0 0 15,-1 0-15,1 0 16,17 0-16,-17 18 15,-1-18-15,1 0 0,0 0 16,17 0-16,0 0 16,0 18-16,1-18 15,-1 0 1,18 17-16,18-17 0,-54 18 16,18-18-16,1 0 15,17 0-15,-36 0 16,1 0-16,17 0 0,0 0 15,-17 0-15,17 0 16,1 0-16,-19 0 16,19 0-16,16 0 15,-34 0 1,0 0-16,-1 0 0,36 0 16,-17 0-16,-1 0 15,-18 0-15,36 0 16,0 0-16,-35 0 0,53 0 15,-36 0-15,18 0 16,0 0-16,35 0 16,-35 0-16,-18 0 15,18 0-15,-35 0 0,52 0 16,-35 0-16,18 0 16,0 0-16,-17 0 15,16 0-15,-16 0 0,17 0 16,0 0-16,-18 0 15,0 0-15,0 0 16,18 0-16,-17 0 16,16 0-16,-34 0 0,35 0 15,0 0-15,-35-18 16,35 18-16,-18 0 16,18 0-16,-18-17 0,-17 17 15,17 0-15,0 0 16,18 0-16,-35-18 15,17 18-15,18-18 16,-18 18-16,1 0 0,16 0 16,-34 0-1,17 0-15,-17 0 16,17-17-16,-17 17 16,17 0-16,-35-18 15,35 18-15,-17 0 16,17 0-1,-35-18 1,18 18-16,0 0 16,-1 0 31,1 0-16</inkml:trace>
  <inkml:trace contextRef="#ctx0" brushRef="#br0" timeOffset="72988.67">15734 8855 0,'53'0'203,"17"0"-203,1 0 16,-18 0-16,0 0 0,17 0 15,-34 0-15,-1 0 16,35 0-16,-17 17 16,0-17-16,-17 0 15,34 18-15,1-18 0,-36 0 16,18 0-16,0 0 16,17 0-16,-34 0 15,34 0-15,-17 0 0,0 0 16,0 0-16,0 0 15,17 0-15,-17 0 16,0 0-16,18 0 16,-36 0-16,36 0 0,-19 0 15,1 0-15,0 0 16,0 0-16,18 0 16,-54 0-16,36 0 0,36 0 15,-37 0-15,-16 0 16,-1 0-16,53-18 15,-17 18-15,-1 0 16,-34 0-16,34 0 0,-17 0 16,18 0-16,-36 0 15,35 0-15,1 0 16,-36 0-16,18 0 16,0 0-16,0 0 0,0 0 15,0 0-15,0 0 16,-18 0-16,36 0 15,-54 0-15,36 0 0,0 0 16,-18 18-16,-17-18 16,17 0-16,18 0 15,-17 0-15,-1 0 16,0 0-16,0 0 0,18 0 16,0 0-1,-35 18-15,-1-18 16,1 0-16,17 0 15,-17 0-15,0 0 32,-1 0-17,1 0 48</inkml:trace>
  <inkml:trace contextRef="#ctx0" brushRef="#br0" timeOffset="79091.14">19756 8978 0,'70'0'203,"-17"0"-187,-18 0-16,53 0 15,36 0-15,-89 0 0,18 0 16,35 0-16,-17 0 15,-1 0-15,-34 0 16,34 0-16,1 0 16,-1 0-16,-34 0 0,34 0 15,-34 0-15,16 0 16,1 0-16,0 0 16,18 0-16,-36 0 15,0 0-15,18 0 0,-17 0 16,-1 0-16,0 0 15,0 0-15,18 0 16,0 0-16,-35 0 16,35 0-16,-18 0 0,0 0 15,1 0-15,17 0 16,-18 0-16,18 0 16,0 0-16,-36 0 0,36 0 15,-17 0-15,-1 0 16,0 0-16,0 0 15,-17 0-15,35 0 0,-18 0 16,-17 0-16,17 0 16,0 0-16,1 0 15,-19 0-15,19 0 16,-1 0-16,18 0 0,-18 0 16,0 0-16,18 0 15,-35 0-15,17 0 16,-17 0-1,-1 0 1,1 0 0,0 0-1,-1 0 32</inkml:trace>
  <inkml:trace contextRef="#ctx0" brushRef="#br0" timeOffset="103406.02">18662 7796 0,'0'18'407,"0"0"-392,18-1 1,-18 1-1,0 0 1,17-18 0,-17 17-1,0 1-15,0 0 47,0-1-16,0 1 1,18-18 93,-1 0-110,1 0 1,17-35-16,1-1 16,-19 19-16,19-1 0,17-17 15,-36 17-15,36-35 16,-18 53-16,1-53 15,-1 53-15,18-17 16,-18-1-16,-17 0 16,-1 18-1,-17-17 17,18 17-32</inkml:trace>
  <inkml:trace contextRef="#ctx0" brushRef="#br0" timeOffset="105690.33">22313 7849 0,'0'18'391,"0"0"-376,18-18-15,-18 17 0,0 1 16,0 0 0,0-1-1,0 1 1,17-18 0,-17 17-1,0 1 16,18-18 63,0 0-31,-1 0-48,-17-18 1,36 18-16,-1-35 16,0 0-16,0 17 0,1 1 15,-19-1-15,19 0 16,-1-17-16,-17 17 15,17 18-15,-17-17 16,-1-1-16,1 0 16,-1 1 15,1-1-15,0 18 30,-1 0-30,-17-17 47</inkml:trace>
  <inkml:trace contextRef="#ctx0" brushRef="#br0" timeOffset="122724.82">13899 10107 0,'18'0'234,"17"0"-218,-17 0-16,35 0 16,-18 0-16,0 0 15,-17 0-15,17 0 0,1 0 16,-36-18 0,17 18-16,1 0 31,0 0-31,-1 0 15,1 0 1,0 0 0,-1 0-16,1 0 15,-1 0 1,1 0 0,0 0-16,-1 0 15,1 0-15,0 0 16,-1 0-1,1 0-15,0 0 16,-1 0-16,1 0 31,17 0-31,-17 0 32,-1 0-17,1 0 1,0 0-1,-1 0 1,1 0 0,0 0-1,-1 0 1,1 0 0,-1 0-1,1 0 1,0 0-1,-1 0 1,1 0 31,0 0-47</inkml:trace>
  <inkml:trace contextRef="#ctx0" brushRef="#br0" timeOffset="130330.58">2893 10830 0,'35'0'281,"18"0"-281,35 0 0,0 0 16,-17 0-16,-18 0 16,35 0-16,-35 0 15,0 0-15,0 0 0,-18 0 16,36 0-16,-36 0 16,18 0-16,-18 0 15,0 0-15,1 0 16,-1 0-16,18 0 0,-18 0 15,18 18-15,0-18 16,-18 0-16,18 0 16,-35 0-16,52 0 0,-34 0 15,17 0-15,-1 0 16,-16 0-16,17 0 16,-18 0-16,0 0 15,18 0-15,-18 0 0,18 0 16,-17 0-16,16 0 15,-16 0-15,17 0 16,-18 0-16,18 0 16,-18 0-16,18 0 0,0 0 15,-18 0-15,18 0 16,-18 0-16,18 0 16,-35 0-16,17 0 0,-17 0 15,35 0-15,-35 0 16,17 0-16,-18 0 15,36 0-15,0 0 16,-35 0-16,35 0 0,-18 0 16,18 0-16,0 0 15,17 0-15,-17 0 16,-17 0-16,34 0 0,-17 0 16,-18 0-16,36 0 15,-36 0-15,18 0 16,-35 0-16,35 0 15,-18 0-15,36 0 0,-36 0 16,0 0-16,18 18 16,-18-18-16,18 17 15,-35-17-15,35 0 0,0 18 16,-18-18-16,-17 0 16,17 0-16,18 0 15,-36 0-15,36 0 16,-35 0-16,35 0 0,0 0 15,-18 0-15,0 0 16,1 0-16,17 17 16,-18-17-16,18 0 15,0 0-15,0 0 0,0 0 16,-18 0-16,18 0 16,-36 0-16,54 0 15,-18 0-15,-18 0 0,0 0 16,-17 0-16,35 0 15,-18 0-15,1 0 16,-19 0-16,18 0 16,-17 0-16,17 0 0,-17 0 15,0 0 1,-1 0 0,1 0-16,0 0 31,-1 0 16</inkml:trace>
  <inkml:trace contextRef="#ctx0" brushRef="#br0" timeOffset="142525.29">13688 8802 0,'17'0'297,"1"0"-281,0 0-16,-18-18 15,53 18-15,0-17 16,17 17-16,-17-18 0,0 18 16,17-18-16,-34 18 15,17 0-15,0 0 16,-18 0-16,0 0 15,0-17-15,1 17 0,-19 0 16,1 0 0,0 0-1,-1 0 1,1 0 0,0 0-1,-1 0 1,1 0-16,-1 0 15,1 0-15,-18-18 16,35 18 0,-17 0-1,17 0-15,-17 0 16,0 0 0,-1 0-1,1 0-15,-1 0 16,1 0 15,0 0-15,-1 0 31</inkml:trace>
  <inkml:trace contextRef="#ctx0" brushRef="#br0" timeOffset="144672.34">14164 7938 0,'0'17'391,"0"18"-376,0-17 17,0 0-32,0-1 31,0 1-31,0 0 31,18-1-15,-18 1 31,0 0-32</inkml:trace>
  <inkml:trace contextRef="#ctx0" brushRef="#br0" timeOffset="146552.17">14340 7920 0,'0'18'360,"0"-1"-314,0 1-46,0-1 32,0 1-1,0 0-15,18-18-16,-18 17 15,0 1 1,0 0 15,0-1-15,0 1 15,0 0-15,18-18 30</inkml:trace>
  <inkml:trace contextRef="#ctx0" brushRef="#br0" timeOffset="149019.79">14305 7549 0,'-17'0'344,"-1"0"-344,0 0 47,1 0-32,-1 0 17,0 0-17,1 18 1,17 0-16,-18-18 15,0 17 17,1 1-1,-1 0 0,18-1-31,0 1 31,-18 0-31,18-1 16,0 1 0,0-1-1,0 1 1,0 0 0,0-1-1,0 1 1,0 0-1,0-1-15,0 1 32,0 0-17,18-18 32,0 0-47,-18 17 16,17 1-16,1-18 15,0 0-15,-1 0 16,1 0 0,0 0-16,-1 0 15,19 0 1,-36-18 0,17 18-16,18 0 15,-17 0 1,0-17-1,-1 17 1,1 0 0,0 0-16,-1-18 31,1 18-15,-18-18-1,0 1 1,18-1-1,-1 18-15,-17-18 16,0 1-16,0-19 0,18 36 16,-1-17-16,-17-1 15,0 1 17,0-1-17,0 0-15,0 1 31,0-1-31,0 0 16,0 1 0,0-1 15,-17 18-15,17-18-1,0 1 1,-18 17-16,1 0 15,-1 0 1,0 0 0,1-18-1,-1 18 1,0 0 0,1 0-1,-1 0 1,-17 0 15,17 0 0,1 0 1</inkml:trace>
  <inkml:trace contextRef="#ctx0" brushRef="#br0" timeOffset="157085.88">20832 8043 0,'0'18'422,"0"0"-422,0-1 47,0 1-31</inkml:trace>
  <inkml:trace contextRef="#ctx0" brushRef="#br0" timeOffset="158456.81">20973 8043 0,'0'18'391,"0"0"-345,0-1-30,0 1 0</inkml:trace>
  <inkml:trace contextRef="#ctx0" brushRef="#br0" timeOffset="160658.22">21008 7726 0,'-18'0'312,"1"0"-296,-1 0 46,0 0-62,1 0 47,-1 17-31,18 1 15,-18-18-15,1 0-1,17 18 16,0-1 16,0 1-31,0 0 15,17-18-15,-17 17-16,0 1 15,18 0 1,0-18 15,-18 17-15,17-17 15,-17 18-31,18-18 0,-18 18 31,18-18-31,-1 0 16,1 0 0,0 0-16,-1 0 47,1 0-1,-1 0-14,1-18-1,-18 0-15,18 18 15,-18-17 0,0-1-31,0 0 31,0 1 1,0-1-17,0 0 1,0 1 15,0-1-15,-18 18-1,0-18 17,18 1-17,-17 17 1,-1 0 15,1 0 16,-1 0-47</inkml:trace>
  <inkml:trace contextRef="#ctx0" brushRef="#br0" timeOffset="172187.81">30039 6879 0,'-18'0'312,"1"0"-296,-1 0-16,0 18 15,1-1 1,-1-17 0,1 0-16,-1 0 15,18 18-15,-18-18 16,1 0-1,-1 0 1,0 0 0,18 18 234,0-1-235,0 1-15,0 0 16,0 17 0,0-17-1,0-1 1,0 1-16,0-1 15,0 19-15,0-1 16,0-17 0,0-1-1,0 1 1,0 17-16,0-17 16,0-1-1,0 1-15,0 0 31,0-1-15,0 1 15,0 0-15,0-1 31,0 1-32,18-18 17,0 0-1,-1 0-15,1 0-1,17 0-15,0 0 16,1 0-1,-36-18-15,17 18 16,1 0 0,0 0-1,-1 0 1,1 0 15,0 0 0</inkml:trace>
  <inkml:trace contextRef="#ctx0" brushRef="#br0" timeOffset="174020.57">29845 7144 0,'18'0'297,"-1"0"-250,1 0-47,0 0 31,-1 0 0,1 0-31,-1 0 32,1 0-32,0 0 15,-1 0 17,1 0-17,0 0 1,-1 0-1,1 0 1,0 0 0,-1 0-1,1 0 1,-1 0 0,1 0-1,0 0 16,-1 0 1</inkml:trace>
  <inkml:trace contextRef="#ctx0" brushRef="#br0" timeOffset="175653.73">30621 6826 0,'-18'18'375,"18"0"-344,0-1-31,-17-17 16,17 18-16,-18 17 15,1 0-15,17 1 16,-18 17-16,18-18 15,-18-18-15,18 1 0,0 0 16,-17 17 0,17-17 31,0-1-16,0 19-16,0-1 1,0-18 0,0 1-1,0 0-15,0-1 16,0 1 0,0 0-16,0-1 31,17 1-31,-17 0 31,0-1-31,18-17 16,0 0-1,-18 18 17,17 0-32,1-18 31,-1 17-16,1 1 17</inkml:trace>
  <inkml:trace contextRef="#ctx0" brushRef="#br0" timeOffset="178061.59">30921 6985 0,'0'18'375,"0"-1"-359,0 1 15,0 0-31,0-1 15,0 1 1,18-18-16,-18 17 16,0 1-1,0 0 1,0-1 0,17-17-1,1 18 1,-18 0-1,18-18 17,-1 17-17,-17 1 17,18-18-17,-1 0 1,1 0 31,0 0-47,-1 0 31,1-35-15,0 35-1,-18-18-15,17 18 16,1-18-16,-18 1 31,18 17-15,-18-18-1,17 18 1,-17-18 0,0 1 15,0 34 219,0 1-235,0 0 1,0-1 0,0 1-1,0 0 1,0-1 0,0 1-16,0 0 15,0-1 1,0 1-16,0-1 15,0 1 1,0 0 15,0-1-15,0 1 15,0 0-15,0-1-1,0 1 17,0 0-17,0-1-15,0 1 47,0 0-16,-17-18-15,-1 0 0,0 0-1,1 0 1,-1 0 0,0 0-1,1 0 1,-1 0-1,18-18 1,-18 18-16,1 0 16,17-18-16,-18 18 15,18-17 1,-17 17-16,-1 0 16,0-18-1,1 0 32</inkml:trace>
  <inkml:trace contextRef="#ctx0" brushRef="#br0" timeOffset="179670.06">31468 7426 0,'0'18'438,"17"-18"-438,-17 17 15,18-17-15,-18 18 16,0 0-16,0-1 16,0 1-1,18-18-15,-18 17 0,0 1 16,17-18-16,-17 18 16,0-1-1,18-17-15,-18 18 16,0 0-1,18-18-15,-18 17 16,0 1 15,17-18-31,1 0 16,-18 18 15,18-18-31,-1 0 16,1 0 15,-1 0-15,1 0-1,0 0 1,-1 0 0,-17-18 62</inkml:trace>
  <inkml:trace contextRef="#ctx0" brushRef="#br0" timeOffset="180871.6">31397 7620 0,'18'0'297,"-1"-18"-297,-17 1 0,18 17 15,17 0 1,1 0 0,-1 0-1,-17 0 1,-1 0 0,1 0-1,0 0 1,-1 0-1,1 0 1,-1 0 15,1 0 32,0 0-63</inkml:trace>
  <inkml:trace contextRef="#ctx0" brushRef="#br0" timeOffset="181879.33">31768 7232 0,'17'0'281,"1"0"-265,0 0-1,-1 0-15,1 0 31,-1 0-31,1 0 32,0 0-32,-1 0 31,1 0-15,0 0 30</inkml:trace>
  <inkml:trace contextRef="#ctx0" brushRef="#br0" timeOffset="184735.15">32068 7514 0,'0'-17'282,"0"-1"-251,0 0-31,0 1 31,0-1-31,17 0 31,-17 1-31,0-1 32,0 0-17,0 1 1,0-1-1,0 0 1,0 1 15,0-1-31,18 18 32,-18-17-32,0-1 0,0 0 46,0 1-30,0 34 250,0 1-219,0 0-32,0-1 1,0 18-16,0 1 31,0-19-15,17-17-16,-17 18 15,0 0 1,18-1-16,-18 1 16,18 0-16,-18-1 15,0 1 1,0 0-16,17-18 15,-17 17-15,0 1 0,18-1 16,-18 1 0,18-18-16,-1 18 31,-17-1-31,18-17 16,0 0-16,-1 18 15,1-18 1,-1 0-1,1 0 1,0 0 0,-1 0-16,1 0 15,0 0-15,-1 0 16,1-18 0,0 1-1,-1 17 1,-17-18-16,18 0 15,-18 1 17,0-1-32,17 18 15,-17-17-15,18-1 16,-18 0 15,0 1-31,0-1 16,0 0-1,0 1 1,0-1 0,0 0-1,0 1 17,0-1-32,0 0 15,0 1 1,-18 17-1,18-18 1,0 1 0,0 34 93,0 1-78,0-1-31,0 1 16,0 0 15,0-1-15,0 1-1,0 0-15,0-1 32,0 1-32,18-18 15,-18 18 1,0-1-16,18-17 31,-18 18-31,0 0 0,17-18 16,-17 17-1,0 1-15,0-1 16,18 1 0,0-18-16,-18 18 47,17-1-32,1-17-15,0 0 31</inkml:trace>
  <inkml:trace contextRef="#ctx0" brushRef="#br0" timeOffset="186082.66">32685 7091 0,'17'0'313,"-17"17"-313,0 1 0,18-18 15,0 0 1,-18 18-16,0-1 16,17-17-1,-17 18-15,18 0 0,-18-1 16,0 1-1,0 0 1,18-18-16,-18 17 0,17 1 16,-17-1-1,0 1-15,0 0 16,0-1 0,18-17-16,-18 18 15,18-18-15,-18 18 16,0-1-1,0 1-15,0 0 16,0-1 0,0 1-16,0 0 15,0-1 1,0 1-16,0-1 16,0 1-1,0 0 1,0 17-1,0-17-15,-18-18 16,18 17-16,0 1 16,-18 0-1,18-1-15,-17 1 32,17-1-32,0 1 31,-18-18-31,18 18 0,-18-18 15,18 17 1,0 1 15,0 0 16</inkml:trace>
  <inkml:trace contextRef="#ctx0" brushRef="#br0" timeOffset="188077.81">32861 6685 0,'18'0'297,"0"0"-297,-1 0 15,1 0 1,-1 0 0,-17 18-16,18-18 15,0 0 1,-1 17-1,1-17 1,-18 18 0,18-18 15,-1 18-15,-17-1-1,0 1 48,0 0-32,0-1 0,0 1-15,-17 0-16,-1-1 31,0 1-15,1-1-16,17 1 31,-18-18-15,0 18-1,1-18 16,34 0 63,19 0-78,-1 0-1,-17 0-15,-1 0 16,19 0-16,-19 0 16,1 0-1,-1 0 1,1 0-16,0 0 16,-1 0-1,1 0 1,0 0-1,-1 0 1,1 0 15,0 0-15,-1 0 31</inkml:trace>
  <inkml:trace contextRef="#ctx0" brushRef="#br0" timeOffset="189519.22">29192 7144 0,'18'0'297,"0"0"-281,-1 0-16,1 0 31,0 0-15,-1 0-1,1 0 1,-1 0 31,1 0-31,0 0 15,-1 0-16,1 0 17,0 0-32,-1 0 47,1 0-32</inkml:trace>
  <inkml:trace contextRef="#ctx0" brushRef="#br0" timeOffset="190636.71">29228 7232 0,'17'0'297,"1"0"-297,0 0 16,-1 0 15,1 0-31,-1 0 31,1 0-31,0 0 31,-1 0 1,1 0-17,0 0-15,-1 0 16,1 0-1,0 0 1,-1 0 0,1 0-1,0 0 32</inkml:trace>
  <inkml:trace contextRef="#ctx0" brushRef="#br0" timeOffset="192454.18">27499 6897 0,'0'17'297,"18"19"-297,-18-19 15,0 1 1,17 0-1,-17-1-15,0 1 16,18-18-16,-18 18 16,18-18-1,-18 17-15,17 1 16,-17-1-16,18-17 16,-18 18-16,17 0 31,-17-1-31,18-17 15,0 0-15,-18 18 0,0 0 16,0 17 15,17-35-31,1 0 16,-18 18 0,0-1-1,18-17 1,-1 0-1,1-17 95,0-36-95,-1 35-15,1 0 16,0-17-16,-1 35 16,-17-18-16,0 1 0,18 17 15,-18-18-15,17 1 16,-17-1 0,0 0-1,0 1 16,0-1-31,0 0 32,18 18-32,-18-17 15,18-1 1,-18 0 0,0 1 30</inkml:trace>
  <inkml:trace contextRef="#ctx0" brushRef="#br0" timeOffset="193970.7">28293 6809 0,'0'17'422,"-18"-17"-407,18 18 1,0 0-16,0-1 15,-17-17 1,17 18-16,-18-1 16,18 1-1,0 0 1,0-1 0,0 1-1,0 0 1,0-1-1,0 1 1,0 0-16,0 17 31,0-18-15,0 1-16,0 0 31,0-1-31,0 1 16,0 0-1,0-1 1,0 1 0,0 0-1,18-18 1,-18 17 0,0 1-1,0-1 32,0 1-31</inkml:trace>
  <inkml:trace contextRef="#ctx0" brushRef="#br0" timeOffset="196287.14">28540 6897 0,'17'0'344,"-17"17"-329,0 1 1,0 0-1,0-1-15,0 1 32,0 0-32,18-18 15,-18 17 17,18 1-17,-18 0 32,0-1-31,17-17-1,1 0 1,0 0 46,-1 0-62,1 0 63,-1 0-63,1 0 47,0 0-47,-18-17 0,17 17 47,-17-18-32,18 0-15,0 18 32,-18-17-1,0-1-31,0 0 47,0 1-32,0 34 235,0 1-234,0 0-16,0-1 16,0 1-16,0 0 15,0-1 1,0 1-16,0-1 15,0 1 1,0 0 0,0-1-1,0 1 1,0 0 0,0-1-1,0 1-15,0 0 31,0-1-15,0 1 0,0-1-16,0 1 31,0 0-15,0-1-1,-18-17 63,0 0-62,1 0 0,-1 0-16,0-17 31,1 17-16,17-18 1,-18 18-16,1 0 0,17-18 31,-18 18-15,0 0 0,18-17 15</inkml:trace>
  <inkml:trace contextRef="#ctx0" brushRef="#br0" timeOffset="197857.89">28981 7391 0,'0'17'328,"0"1"-297,0 0-31,0-1 16,0 1 0,0 0-1,0-1-15,0 1 16,0-1-16,0 1 16,0 0 15,0-1-31,0 1 31,0 0-31,0-1 16,0 1 15,17 0-15,1-18-1,-18 17 16,18 1-15,-1-18 15,1 0-15,0 0 31,-1 0-32</inkml:trace>
  <inkml:trace contextRef="#ctx0" brushRef="#br0" timeOffset="199029.22">28857 7549 0,'18'0'297,"-1"0"-282,1 0 1,0 0-16,-1 0 16,19 0-16,-19 0 31,1 0-15,0 0-1,-1 0 16,1 0 1,0 0 61,-1 0-77,1 0 15,-1 0 1,1 0 14,0 0-14</inkml:trace>
  <inkml:trace contextRef="#ctx0" brushRef="#br0" timeOffset="200757.61">29034 6932 0,'0'18'344,"0"-1"-328,17-17-16,-17 18 15,18 0 1,0-1 0,-18 1 15,0 0 0,17-18-31,-17 17 0,0 1 31,0-1-31,0 1 32,0 0-32,0-1 15,0 1 17,0 0-32,0-1 46,0 1-30,0 0 0,0-1-1,0 1 1,0-1 0,0 1-1,0 0 1,0-1-1,0 1 32,0 0-31,0-1 15,0 1-15</inkml:trace>
  <inkml:trace contextRef="#ctx0" brushRef="#br0" timeOffset="203397.34">30409 5556 0,'0'18'297,"0"0"-266,0-1-15,0 18-1,0-17 1,0 0-16,0 17 15,0-17 1,0-1 0,0 19-1,0-19 1,0 1-16,0 17 16,0 18-1,18-35-15,-18 35 16,0-36-16,0 1 15,18 17-15,-18-17 16,0-1-16,0 1 31,0 0-31,0-1 32,0 1-17,0 0 32</inkml:trace>
  <inkml:trace contextRef="#ctx0" brushRef="#br0" timeOffset="205146.74">30692 5768 0,'-18'0'328,"0"18"-313,1-18 17,17 17-17,-18-17 1,18 18-1,-18-18 1,1 17 0,-1-17-1,18 18 17,-17 0-32,17-1 375,17-17-375,-17 18 15,18-18-15,-1 0 16,1 0-1,-18 18-15,18-18 16,-18 17-16,17-17 16,1 18 15,-18 0-31,18-18 16,-1 0-1,-17 17 1,18-17-1,-18 18-15,18-18 32</inkml:trace>
  <inkml:trace contextRef="#ctx0" brushRef="#br0" timeOffset="206443.33">30992 5874 0,'17'0'281,"1"0"-281,-1 0 16,1 0 0,0 0-1,-1 0-15,1 0 16,0 0-16,-1 0 15,1 0 1,0 0 0,-1 0-1,1 0 1,-1 0 0,1 0-1,0 0 16,-1 0 1,1 0-1,0 0-15</inkml:trace>
  <inkml:trace contextRef="#ctx0" brushRef="#br0" timeOffset="207533.99">31044 6050 0,'18'0'313,"0"0"-313,-1 0 15,1 0 1,0 0 15,-1 0-31,1 0 16,0 0 0,-1 0-1,1 0 1,-1 0-1,1 0 1,0 0-16,-1 0 16,1 0-1,0 0-15,-1 0 16,1 0 0,0 0-1,-1 0 1,1 0 15,-1 0 0</inkml:trace>
  <inkml:trace contextRef="#ctx0" brushRef="#br0" timeOffset="210036.86">31609 5944 0,'0'18'532,"0"0"-517,0-1 1,0 1 15,18-1-15,-18 1-16,17-18 31,1 0-15,-18 18-1,17-18-15,1 17 16,0-17 0,-1 0-1,1 0 16,0 0-15,-1 0 15,1 0 1,0 0-1,-18-17-16,17 17 1,-17-18 0,18 18-1,-18-18 1,0 1-16,0-1 47,0 1-32,0-1 32,-18 0-15,1 1-1,-1-1 0,18 0 0,-18 18-31,1 0 32,-1 0-17,0 0 32,1 0-31,-1 0 31,0 0-32,18 18 173,0 0-157,0-1 156</inkml:trace>
  <inkml:trace contextRef="#ctx0" brushRef="#br0" timeOffset="-205534.8">29722 6209 0,'0'18'360,"0"-1"-345,0 1-15,0-1 31,0 1 1,0 0-17,0-1 1,0 1 15,0 0 0,0-1 1,0 1-1,0 0 0,0-1 0</inkml:trace>
  <inkml:trace contextRef="#ctx0" brushRef="#br0" timeOffset="-204033.27">29545 6403 0,'18'0'312,"-18"18"-312,17-18 16,-17 17-1,18-17-15,-18 18 16,18-18 0,-18 17-16,17 1 31,-17 0-31,0-1 31,18-17-15,0 0-1,-18 18-15,0 0 32,17-18-17,1 0 1,0 0 109,-1 0-109,-17-18-1,18 18 1,-18-18-16,0 1 15,17-1 17,1 18-32,-18-18 15,18 18 32</inkml:trace>
  <inkml:trace contextRef="#ctx0" brushRef="#br0" timeOffset="-198403.08">19085 10760 0,'18'0'266,"35"0"-266,0 0 15,17 0-15,-17 0 16,-17 0-16,140 0 16,-106 0-16,-17 0 15,18 0-15,-18 0 16,17 0-16,-17 0 15,18 0-15,-18 0 0,-36 0 16,54 0-16,0 0 16,-36 17-16,18-17 15,0 0-15,17 0 16,-17 0-16,-35 0 0,35 0 16,-18 0-16,0 0 15,1 0-15,-1 0 16,0 0-16,0 0 0,-17 0 15,17 0-15,-17 0 16,0-17-16,-1 17 16,1 0-16,-1 0 31,1 0-15,0 0-1,-1 0-15,36 0 16,-35 0-16,0 0 15,17 0-15,0 0 16,-17 0-16,-1 0 16,19 0-16,-19 0 0,1 0 15,0 0 1,-1 0 0,18 0-1,-17 0-15,35 0 344,35 0-344,-35 0 0,88 0 16,-88 0-16,71 0 15,-18 0-15,-1 0 16,-52 17-16,35 1 0,-35-18 15,0 0-15,-17 0 16,16 18-16,19-18 16,-36 0-16,18 17 15,0-17-15,0 0 0,18 18 16,-54-18-16,54 0 16,-36 0-16,18 18 15,-18-18-15,1 0 0,-1 0 16,-18 0-16,19 0 15,-19 0-15,19 0 16,-19 0-16,19 0 16,-1 0-16,-17 0 0,17 0 15,0 0 1,-17 0 0,-1 0-1,1 0 16,0 0-15,-1 0 15</inkml:trace>
  <inkml:trace contextRef="#ctx0" brushRef="#br0" timeOffset="-149032.81">23319 11748 0,'17'0'0,"1"0"0,0 0 16,-1 0-16,1 0 0,17 0 15,0 0-15,1 0 16,-19 0-16,36 0 16,0 0-16,0 0 15,-18 0-15,1 0 0,16 0 16,1 0-16,0 0 16,0 0-16,-17 0 15,16 0-15,19 0 0,-18 0 16,0 0-16,17 0 15,1 0-15,-18 0 16,-18 0-16,18 0 16,-18 0-16,18 0 0,-35 0 15,17 0-15,-17 0 16,17 0-16,-17 0 16,17 0-16,0 0 15,-17 0-15,17 0 0,0 0 16,1 0-16,-19 0 15,19 0-15,-19 0 16,19 0-16,-19 0 0,1 0 16,17 0-16,-17 0 15,17 0-15,-17 0 16,17 0-16,-17 0 0,35 0 16,-36 0-16,1 0 15,17-18-15,0 18 16,1 0-16,17 0 15,-53-18-15,52 18 16,-34 0-16,0 0 16,-1-17-16,19 17 15,-1 0-15,-17 0 16,17 0-16,-17 0 0,17 0 16,-18 0-16,19 0 15,-19 0-15,1 0 16,17 0-16,1 0 15,-19 0-15,1 0 0,-1 0 16,36 0-16,-35 0 16,0 0-16,17 0 15,0 0-15,0 0 0,18 0 16,0 0 0,-35 0-1,0 0-15,-1 0 16,1 0-16,-1 0 15,1 0 17,0 0-17,-1 0 32</inkml:trace>
  <inkml:trace contextRef="#ctx0" brushRef="#br0" timeOffset="-146732.83">13917 11677 0,'35'0'297,"1"0"-297,-1 0 15,-17 0-15,17 0 0,0 0 16,-17 0-16,17 0 16,-17 0-16,-1 0 15,1 0-15,35 0 16,-35 0-16,-1 0 0,18 0 16,-17 0-16,17 0 15,-17 0-15,35 0 16,-35 0-16,17 0 15,-18 0-15,19 0 0,-19-18 16,1 18-16,0 0 16,17 0-16,-17 0 15,17 0-15,-18 0 0,19-17 32,-19 17-32,19 0 15,-19 0-15,1 0 16,0 0 15,-1 0 0,1 0 1</inkml:trace>
  <inkml:trace contextRef="#ctx0" brushRef="#br0" timeOffset="-135790.29">9013 12647 0,'18'0'203,"53"0"-187,-36 0-16,18 0 16,-35 0-16,34 0 0,-16 0 15,-1 0-15,-17 0 16,35 0-16,-1 0 16,-34 0-16,17 0 0,1 0 15,34 0-15,-52 0 16,17 0-16,36 0 15,-36 0-15,18 18 16,-36-18-16,36 0 0,-17 0 16,-1 17-16,0-17 15,-17 0-15,35 0 16,-18 0-16,0 0 0,-17 0 16,17 0-16,1 0 15,16 0-15,-16 0 16,-1 0-16,18 0 15,-35 0-15,17 0 0,-17 0 16,34 0-16,-34 0 16,17 0-16,1 0 15,-1 0-15,18 0 0,-36 0 16,19 0-16,-19 0 16,36 0-16,-35 0 15,17 0-15,0 0 16,18 0-16,0 0 0,-17 0 15,16 0-15,-16 0 16,17 0-16,-18 0 16,18 0-16,-18 0 15,18 0-15,0 0 0,-18 0 16,1 0-16,-1 0 16,18 0-16,0 0 15,-18 0-15,36 0 0,-36 0 16,18 0-16,0 0 15,0 0-15,-1 0 16,19 0-16,0 0 16,-19-17-16,37 17 0,-36 0 15,52 0-15,-16 0 16,-36 0-16,17 0 16,18 0-16,0 0 0,-52 0 15,34 0-15,-17 0 16,18-18-16,17 18 15,-17 0-15,-36 0 16,35 0-16,-17 0 0,18 0 16,-1 0-16,-34-18 15,52 18-15,-18 0 16,-34 0-16,52 0 16,-35 0-16,17 0 0,-17 0 15,0-17-15,18 17 16,-18 0-16,-18 0 15,36 0-15,-1-18 0,-17 18 16,35 0-16,-35-17 16,0 17-16,18 0 15,-1 0-15,-35-18 16,1 0-16,-1 18 0,0-17 16,18 17-16,-35-18 15,17 18-15,-17-18 16,17 18-16,0 0 15,1 0-15,-1 0 0,-18 0 16,19 0-16,-19-17 16,19-1-16,-19 18 15,1 0-15,17 0 0,-17 0 16,17 0 0,-17 0-16,-1 0 15,1-18-15,17 1 16,-17 17-16,0 0 0,17 0 15,18 0 1,-36 0-16,1 0 16,0 0-16,17 0 15,0 0-15,-17 0 0,0 0 16,17 0-16,0 0 16,-17 0-16,-1 0 15,1 0-15,17 0 0,-17 0 16,17 0-16,-17 0 15,17 0-15,-17 0 16,17 0-16,-17 0 0,17 0 16,0 0-16,-17 0 15,-1 0 1,1 0 0,0 0-1,-1 0-15,1 0 31,0 0-15,-1 0 31,1 0-31,0 0 30,-1 0-30,1 0 31,0 0-47,-1 0 31,1 0-31,-1 0 31,1 0-31,0 0 16,-1 0-16,1 0 16,17 0-1,-17 0-15,0 0 16,17 0 0,35 0-16,-34 0 15,17 0-15,0 0 0,-1 0 16,-34 0-16,0 0 15,35 0-15,-18 0 16,-17 0 0,-1 0-16,36 0 468,0 17-468,0-17 0,0 0 16,35 0-16,0 18 16,0 0-16,18-1 0,-18-17 15,1 18-15,-54 0 16,35-18-16,1 0 16,-18 0-16,18 0 15,-19 0-15,1 0 0,18 0 16,-18 0-16,35 0 15,-35 0-15,17 0 16,1 0-16,-18 0 0,-18 0 16,0 0-16,18 17 15,0-17-15,-35 0 16,17 0-16,1 0 16,16 0-16,-34 0 0,35 0 15,-18 0-15,18 0 16,35 0-16,-52 0 15,52 18-15,-18-18 16,36 0-16,-35 0 0,-18 18 16,0-18-16,0 0 15,-1 0-15,19 0 16,-18 0-16,0 0 0,0 0 16,0 0-16,0 0 15,35 0-15,-35 0 16,0 0-16,0 0 15,-1 0-15,1 0 0,18 17 16,-53-17-16,35 0 16,-36 0-16,18 0 15,-17 0-15,35 0 0,-18 0 16,1 18-16,-1-18 16,-18 0-16,36 0 15,-17 0-15,-1 0 16,18 17-16,-36-17 0,19 0 15,-19 0-15,19 0 16,-19 0-16,19 0 16,-19 0-16,36 0 15,-35 0-15,-1 0 0,19 0 16,-1 0-16,-17 0 16,17 0-1,-17 0-15,17 0 0,-18 0 16,1 0-16,0 0 15,17 0-15,0 0 16,1 0 0,-19 0-1,1 0 1,-1 0 15,1 0-31,0 0 16,-1 0 15,1 0 0,0 0 1,-1 0-1,36-17 2297,35-18-2328,54 17 16,34-17-16,71-18 15,-71 35-15,-17 0 16,-18-17-16,18 35 0,-71 0 15,18-18-15,-53 18 16,17 0-16,-17 0 16,18-17-16,-1 17 0,-17 0 15,0 0-15,0 0 16,18 0-16,-1 17 16,-17-17-16,18 0 15,-36 0-15,18 18 0,0 0 16,-18-18-16,18 17 15,-35-17-15,17 0 16,18 0-16,-18 0 0,0 0 16,-17 0-16,17 0 15,1 0-15,-1 0 16,0 0-16,18 0 16,0 0-16,18 0 15,-19 0-15,-16 0 0,34 0 16,-17 0-16,18 0 15,-18 0-15,17 0 16,-34 0-16,16 0 0,1 0 16,18 0-16,-36 0 15,36 0-15,-1 0 16,1 0-16,17 0 0,0 0 16,-17 0-16,35 0 15,-1 0-15,-16 0 16,-36 0-16,35 0 15,-35 0-15,35 0 0,-18 0 16,-17 0-16,18 0 16,17 0-16,-35 0 15,18 0-15,17 0 16,-18-17-16,19 17 0,-19 0 16,-17-18-16,0 18 15,17 0-15,1 0 16,-18 0-16,0 0 15,17 0-15,-17 0 0,18 0 16,-1 0-16,-34 0 16,52 0-16,-35 0 15,0 0-15,0 0 0,-18 18 16,18-18-16,0 17 16,-36-17-16,19 0 15,-19 18-15,36-18 16,-35 0-16,17 0 0,18 0 15,-35 0-15,17 18 16,-17-18-16,-1 0 16,1 0-16,0 0 15,-1 0-15,1 0 16,-1 0 0,1 0-1,0 0 1,-1 0-1</inkml:trace>
  <inkml:trace contextRef="#ctx0" brushRef="#br0" timeOffset="-133910.79">2981 13176 0,'35'0'281,"106"0"-265,-105 0-1,17 0-15,-1 0 0,19 0 16,-53 0-16,35 0 16,-1 0-16,-34 0 15,53 0-15,-18 0 16,-18 0-16,0 0 0,18 0 15,0 0-15,-18 0 16,1 0-16,-1 0 16,18 0-16,-18 18 0,0-18 15,1 0-15,17 0 16,-36 0-16,18 0 16,-17 0-16,35 0 15,-35 0-15,17 0 0,0 0 16,0 0-16,18 0 15,-17 0-15,17 0 16,-36 0-16,54 0 0,-54 0 16,19 0-16,-19 0 15,19 0-15,-19 0 16,1 0 0,17 0-16,-17 0 15,-1 0-15,1 0 16,0 0-16,-1 0 15,1 0-15,0 0 16,17 0-16,-17 0 0,17 0 16,-18 0-16,1 0 15,17 0-15,-17 0 16,17 0-16,-17 0 0,17 0 16,-17 0-1,-1 0-15,1 0 16,0 0-1,-1 0-15,1 0 16,0 0 15,-1 0-31,1 0 32,0 0-17</inkml:trace>
  <inkml:trace contextRef="#ctx0" brushRef="#br0" timeOffset="-131550.4">5556 14199 0,'0'18'313,"0"0"-298,18-18 1,-18 17-16,0 1 16,0 17 15,0-17 16,0-1-32,0 1 17,70-53 202,1-18-234,35-18 16,-71 36-16,36 0 0,-18 17 15,-18-17-15,0 0 16,-17 35-1,-1-18-15</inkml:trace>
  <inkml:trace contextRef="#ctx0" brushRef="#br0" timeOffset="-124901.33">6650 13159 0,'18'0'375,"-1"0"-359,1 17-1,-1-17 1,1 0 0,0 0-16,-18 18 31,17-18-31,1 0 15,0 18 32,-1-1-31,-17 1 15,18-1-15,0 1-1,-18 0 1,0-1 0,0 1-16,0 0 15,0-1-15,0 1 16,0 0 0,0-1-1,0 1-15,0-1 0,0 1 31,-18 0-15,18-1 0,-18 1 15,1-18-15,17-18 93,0 1-93,0-1-16,0 0 31,0 1-16,17-1-15,-17 1 16,0-1 0,0 0 15,0 1-31,18 17 16,-18-18-16,0 0 15,18 18-15,-18-17 16,0-1-1,17 18 1,-17-18-16,0 1 16,18 17-16,-18-18 15,0 1 1,17 17 0,-17-18-16,18 0 15,-18 1-15,18 17 16,-1-18-1,1 0 1,0 1 0,-1 17-1,-17-18-15,18 18 16,0 0 0,-18-18-16,17 18 15,1-17 1,-1 17 31,1 0-32</inkml:trace>
  <inkml:trace contextRef="#ctx0" brushRef="#br0" timeOffset="-106220">3104 16651 0,'36'0'438,"-36"18"-438,17-18 15,1 17 16,-18 1-31,18-18 32,-1 18-1,1-18-15,-18 17-1,18-17 16,-18 18-31,17-18 16,-17 18 0,0-1-1,18 1 1,-18 0 0,0-1 15,0 1-31,0-1 31,0 1-15,0 0 15,0-1-15,0 1 30,-18-18-30,18 18-16,-17-1 16,-1-17 15,0 0-15,1 0 30,17-17-14,0-1-32,0 0 31,0 1-31,0-1 0,0 0 16,0-17-16,0 0 15,0 17-15,17 1 16,-17-1-16,0 0 15,18 1-15,-18-1 32,18 0-17,-18 1 1,17 17-16,1 0 16,-18-18 15,35 0-31,0 18 15,-17 0 1,0-17-16,-1 17 16,-17-18-16,18 18 15,0 0-15,-18-17 32,17-1-17,1 18 16</inkml:trace>
  <inkml:trace contextRef="#ctx0" brushRef="#br0" timeOffset="-105203.52">3722 16739 0,'35'0'281,"-17"0"-281,-1 0 16,19 0-16,-1-17 15,-17 17 1,-1-18-16,1 18 0,-1 0 16,19 0-16,-19-18 15,1 18 1,0 0-1,-18-17-15,17 17 16,1 0 0,0-18-1,-1 18-15,1 0 16,0 0 0,-1 0 15,1 0-31,-1 0 31,1 0 0</inkml:trace>
  <inkml:trace contextRef="#ctx0" brushRef="#br0" timeOffset="-103845.42">3739 16986 0,'18'0'265,"0"0"-249,17-17-16,-17 17 0,-1 0 16,1-18-16,0 18 15,-1 0 1,-17-18-16,18 18 15,-1 0 1,1 0 0,0 0-1,-1 0 1,1 0-16,0 0 16,-1 0 15,1 0-31,0 0 15,-1 0 1,1 0 0,0 0-1,-1 0 48,1 0-48,-1 0 17,1 0-1,0 0 0,-1 0-15,1 0 15</inkml:trace>
  <inkml:trace contextRef="#ctx0" brushRef="#br0" timeOffset="-102087.08">5080 16492 0,'-18'0'312,"1"0"-312,-1 0 31,0 0-31,1 18 16,-1-18 0,1 0-16,-1 0 15,0 18-15,1-1 31,-1-17-31,18 18 32,-18 0-32,1-18 0,-1 0 31,0 17-31,18 1 16,-17-18-16,-1 17 15,18 1 1,0 0 15,-18-1-31,18 1 16,0 0-1,0-1 17,0 1-1,0 0-16,0 17 1,18-35 15,-18 18-31,18-1 16,-1-17 0,1 0-1,-18 18-15,0-1 16,18-17-16,-1 0 15,-17 18 1,18-18 15,0 0-31,-1 0 47,1 0-31,0 0-1,-1 0 1,1 0-16,-1 0 16,1 0 15,0 0 16,-1 0-32</inkml:trace>
  <inkml:trace contextRef="#ctx0" brushRef="#br0" timeOffset="-100016.43">5503 16545 0,'-17'0'344,"-1"18"-297,0-18-31,1 18-1,-1-18 1,18 17 0,0 1-16,-17-1 15,-1-17 1,18 18-1,0 0-15,0-1 16,-18-17-16,18 18 16,-17 0-1,17-1 17,0 1-17,0 0 1,0-1-1,0 1 48,0 0-63,17-18 47,-17 17-32,18-17-15,0 0 32,-1 0-17,1 0-15,-1 0 16,1 0 0,0 0-1,-1 0-15,1 0 31,0 0-15,-1 0-16,-17-17 16,0-1-1,18 18 1,-18-18 15,0 1-31,18 17 16,-18-18-1,0 0 1,0 1-16,0-1 31,0 0-15,0 1 0,0-1-1,0 0 16,0 1-31,0-1 47,0 1-15,-18 17-32,18-18 31,0 0-16,-18 18-15,1 0 32,-1 0-17,0 0 1,1 0 0,-1 0 15</inkml:trace>
  <inkml:trace contextRef="#ctx0" brushRef="#br0" timeOffset="-97377.27">5856 16581 0,'0'17'453,"18"-17"-453,-18 18 16,17-18-1,-17 17-15,0 1 16,18 0 0,-18-1-1,18-17 1,-18 18-16,0 0 31,0-1 0,17-17-15,-17 18 0,18-18-1,-18 18 1,0-1 15,0 1 0,18-36 204,-18 1-220,0-1 1,0 0 0,17 18 46,-17-17-31,18 17-15,-18-18 0,17 18 46,-17-18-46,18 1 15,0 17 16,-18-18-31,0 0 265,17 18-219,-17-17-46,18-1 0</inkml:trace>
  <inkml:trace contextRef="#ctx0" brushRef="#br0" timeOffset="-95713.39">6544 16334 0,'-18'0'281,"18"17"-250,-17-17-15,17 18-16,-18-18 0,0 18 63,1-1-48,17 1 1,0-1-1,-18-17-15,18 18 16,-17 0 0,-1-18-1,18 17-15,0 1 16,0 0 31,0-1-32,0 1 17,0 0-17,0-1-15,0 1 16,0-1 0,0 1-1,0 0 1,0-1-1,0 1 1,0 0 0,0-1-1,18-17 1,-18 18-16,0 0 16,17-18-16,-17 17 15,0 1-15,18-18 31,-18 18-15,17-18-16,-17 17 0,18 1 47,-18-1-16,0 1-15</inkml:trace>
  <inkml:trace contextRef="#ctx0" brushRef="#br0" timeOffset="-94615.08">6897 16475 0,'17'17'328,"1"1"-328,0 0 16,-1-18-1,-17 17 1,36 1 0,-36 0-16,17-18 15,1 17-15,-18 1 16,18-1-16,-18 1 16,17 0-1,1-18-15,-1 17 16,-17 1-1,18-18 1,-18 18-16,18-1 0,-1-17 31,-17 18-31,0 0 32,18-18-17,0 0 1</inkml:trace>
  <inkml:trace contextRef="#ctx0" brushRef="#br0" timeOffset="-93368.23">7179 16492 0,'-18'0'313,"18"18"-297,-17-18-1,-1 18 16,0-18-15,18 17-16,-17-17 16,-1 18-1,18 0 1,0-1 0,-17-17-16,-1 18 15,18-1 1,-18-17-1,1 18 1,17 0-16,-18-18 16,18 17-1,0 1-15,-18-18 16,1 0-16,17 18 31,-18-1 0,0-17-31</inkml:trace>
  <inkml:trace contextRef="#ctx0" brushRef="#br0" timeOffset="-91915.63">7285 16845 0,'0'18'391,"-18"-18"-375,18 17-16,0 1 46,-17-18-30,17 18 0</inkml:trace>
  <inkml:trace contextRef="#ctx0" brushRef="#br0" timeOffset="-90749.56">7549 16422 0,'0'17'312,"18"-17"-312,0 18 16,-18 0-1,17-18-15,1 17 16,-18 1 0,18 0-1,-18-1 1,17-17-16,1 0 16,-18 18-16,0 0 15,18-18-15,-1 17 16,-17 1-1,0-1 1,18-17 0,-18 18-1,17 0 1</inkml:trace>
  <inkml:trace contextRef="#ctx0" brushRef="#br0" timeOffset="-89691.96">7867 16404 0,'0'18'282,"0"-1"-267,0 1-15,-18 17 16,1-17-16,17 0 16,0-1-1,0 1 1,-18 0-16,0-1 15,18 1 1,-17-1 15,17 1-31,-18-18 16,18 18 0,0-1-16,-18-17 15,18 18-15,0 0 16,0-1 31,0 1-32</inkml:trace>
  <inkml:trace contextRef="#ctx0" brushRef="#br0" timeOffset="-88602.69">7743 16757 0,'0'18'266,"0"-1"-250,0 1-1,0 0 1,0-1-1,0 1 1,0-1 15,0 1 1,0 0-17,-17-18 1,17 17-1,0 1 1,0 0 0,-18-1-1,18 1 32</inkml:trace>
  <inkml:trace contextRef="#ctx0" brushRef="#br0" timeOffset="-86453.96">8237 16228 0,'18'0'297,"-18"17"-297,18 1 16,-18 0-1,0-1-15,0 1 16,17-18 0,-17 18-16,18-1 0,-18 19 15,18-36-15,-18 17 16,0 1-16,0-1 15,0 1-15,0 0 16,17-1-16,-17 1 0,18 0 16,-18-1-1,0 19-15,0-19 16,0 1 0,0-1-16,17-17 0,-17 18 15,18 0-15,-18 17 31,0-17-15,0-1 0,0 1-1,0 0 32,0-1-31</inkml:trace>
  <inkml:trace contextRef="#ctx0" brushRef="#br0" timeOffset="-84890.94">4551 17392 0,'35'0'219,"18"0"-219,0 0 16,0 0-16,-18 0 15,18 0-15,18 0 16,-36-18-16,35 18 0,1 0 16,-18-17-16,0 17 15,0 0-15,0-18 16,35 18-16,-53 0 0,18 0 15,0 0-15,-18 0 16,1 0-16,-19 0 16,18 0-16,-17-18 0,35 18 15,-35 0-15,17 0 16,18 0-16,-36 0 16,36 0-16,-35 0 15,35 0-15,-18 0 0,36 0 16,-18 0-16,0 0 15,0-17-15,-18 17 16,18 0-16,0 0 16,0 0-16,-1 0 0,1 0 15,0 0-15,-17 0 16,17 0-16,-1 0 16,1 0-16,0-18 0,-17 18 15,16 0-15,-16 0 16,34 0-16,-34 0 15,16 0-15,1 0 16,-17 0-16,34 0 0,-17 0 16,0 0-16,-18 0 15,18 0-15,0 0 16,0 0-16,0 0 0,35 0 16,-35 0-16,35 0 15,1 0-15,-19 0 16,-17 0-16,0 0 15,-18 0-15,18 0 16,-18 0-16,-17 0 0,17 0 16,18 0-16,0 0 15,-35 0-15,52 0 0,-17-18 16,0 18-16,18 0 16,-18 0-16,0 0 15,-18 0-15,18 0 16,-36 0-16,1 0 0,0 0 15,-1 0 1,1 0 0,0 0 15,-1 0 0</inkml:trace>
  <inkml:trace contextRef="#ctx0" brushRef="#br0" timeOffset="-82229.27">4939 17674 0,'0'18'297,"-18"-18"-282,18 17-15,0 1 16,0 0 0,-17-1-16,-1 1 15,18 0-15,0-1 16,0 1-1,0 0 17,0-1-32,0 1 15,0-1 1,0 1 0,0 0-1,0-1-15,0 1 0,0 0 16,0-1-1,0 1 1,0 0-16,0-1 16,0 1-16,0 0 15,0-1 1,0 1 15,0-1-31,0 1 16,-18 0-1,18-1 17,0 1-32,0 0 15,-17-18 1,17 17-16,0 1 16,0 0-1,0-1 1,0 1 31,-18-1-47,0-17 31,1 0 16,-1 0 0,0 0-32,18-17 32,-17 17-47,-1-18 16,18 1 15,0-1-15,-17 0-16,-1 18 15,18-17 17,0-1-17,0 0 16,0 1-15</inkml:trace>
  <inkml:trace contextRef="#ctx0" brushRef="#br0" timeOffset="-80145.83">4992 17674 0,'70'0'266,"1"-17"-250,-18 17-16,0 0 15,0 0-15,17 0 0,1-18 16,-18 18-16,35 0 15,-18 0-15,-17 0 16,18 0-16,-18 0 16,17 0-16,19 0 0,-54 0 15,53 0-15,-35 0 16,-18 0-16,36 0 16,-18 0-16,35 0 0,-35 0 15,53 0-15,-71 0 16,36 0-16,-36 0 15,0 0-15,18 0 0,-18 0 16,1 0-16,-19 0 16,18 0-16,-17 0 15,17 0-15,-17 0 16,17 0-16,1 0 0,-19 0 16,18 0-16,18 0 15,18 0-15,-36 0 16,18 0-16,-18 0 15,18 0-15,-35 0 16,35 18-16,-18-18 0,-17 0 16,17 0-16,-17 17 15,17-17-15,0 18 0,1-18 16,-19 0 0,1 0-1,17 0 1,-17 0-16,17 0 15,-17 0-15,35 0 16,-18 0-16,35 0 16,-17 0-16,-17 0 15,-1 0-15,18 0 0,0 0 16,-36 0-16,19 0 16,-19 0-16,1 0 15,0 0-15,-1 0 16,1 0-1,-1 0 1,1 0 0,0 0-1,-1 0 1,1 0 0,0 0 15,-1 0 0,1 0 16,0 0 15</inkml:trace>
  <inkml:trace contextRef="#ctx0" brushRef="#br0" timeOffset="-77825.61">5256 17921 0,'0'18'344,"18"-18"-344,-18 17 16,0 1-1,0 0-15,0-1 16,0 1-16,18-18 16,-18 18-16,17-1 15,-17 1 1,0 0-16,0-1 16,18-17-16,-18 18 15,18-18-15,-18 17 16,0 1-1,0 0-15,17-18 16,1 17 15,-18 1-15,18-18 0,-18 18-1,0-1 16,17-34 110,36-36-125,-18 0-16,-35 18 15,18-1-15,17 1 16,-17 17-16,-18 1 16,0-1-16,0 0 15,18 1 1,-18-1-1,17 0 17,-17 1-32,0-1 31,18 1-31,-1-1 31,1 18 0,-18-18-31</inkml:trace>
  <inkml:trace contextRef="#ctx0" brushRef="#br0" timeOffset="-75582.58">5891 17956 0,'-17'0'328,"-1"0"-312,0 0 0,1 0-1,-1 0 1,1 0 0,17 18 15,-18-18-16,18 18 1,-18-18-16,18 17 16,0 1-1,0 0 1,0-1-16,0 1 31,0 0-15,0-1 15,0 1-15,0-1 31,18-17 46,0 0-61,-1 0-32,-17-17 15,0-1 1,18 18-1,-18-17 1,17-1-16,1 18 0,-18-18 16,0 1-1,18-1 1,-1 0 15,-17 1-15,0-1 15,0 0 0,0 1 16,0-1-16,18 18 79,-18 18-1,0-1-78,0 1-15,18-18-16,-18 18 0,0-1 16,0 1-16,0 0 15,0-1 1,17 1 0,-17 0-1,0-1 16,0 1-31,18-1 16,-18 1 0,0 0 15,0-1-15,0 1 30</inkml:trace>
  <inkml:trace contextRef="#ctx0" brushRef="#br0" timeOffset="-74164.84">6244 17815 0,'-17'0'312,"17"18"-312,-18 0 16,18-1 0,0 1-1,-18-18-15,1 17 31,17 1 1,0 0-17,-18-18-15,18 35 16,0-17 0,-18-18-16,18 17 15,0 1-15,0 0 31,0-1-31,0 1 32,0 0-32,0-1 31,0 1-31,0-1 16,0 19 15,0-19 16,0 1-47,18-18 31,0 18 0,-1-1 0</inkml:trace>
  <inkml:trace contextRef="#ctx0" brushRef="#br0" timeOffset="-72498.5">6385 17939 0,'18'0'297,"0"0"-282,-1 17-15,1-17 16,-18 18-16,0 0 16,17-18-16,1 0 15,-18 17 1,18 1-16,-1-18 15,1 18 1,-18-1 0,18-17-16,-1 0 0,1 18 47,0-18-32,-18 18 1,17-18 15,1 17-31,-18 1 31,0-1-31,18-17 16,-1 0 0,-17 18-1,18-18 16,-18 18-15,17-18-16</inkml:trace>
  <inkml:trace contextRef="#ctx0" brushRef="#br0" timeOffset="-71016.49">6703 17939 0,'-18'0'297,"18"17"-297,-17-17 0,-1 18 15,0 0 1,1-18 0,17 17-1,-18-17 1,0 0-16,18 18 15,-17 0 1,-1-18-16,18 17 16,-18-17-1,1 0-15,17 18 32,0 0-32,-18-18 15,0 0 1,1 17 15,17 1-15,-18-18-1,18 17-15,-17 1 32,-1-18 14,18 18-30,-18-1 15</inkml:trace>
  <inkml:trace contextRef="#ctx0" brushRef="#br0" timeOffset="-69431.97">6914 17815 0,'0'18'391,"0"0"-391,0-1 15,18 1-15,-18 17 32,0-17-17,0-1 1,0 1 15,0 0-31,0-1 16,0 1-1,0 0 1,0-1-16,0 1 16,0 0-1,0-1-15,-18 1 16,18-1 0,0 1-16,0 0 15,0-1 1,0 1 15,0 0-15,0-1 31,0 1 31,0 0-47,-17-1 0</inkml:trace>
  <inkml:trace contextRef="#ctx0" brushRef="#br0" timeOffset="-67262.94">7320 17956 0,'18'0'297,"-18"18"-281,0 0 0,17-1-1,1 1 1,-18 0-16,0 17 31,0-17-15,18-18-16,-18 17 15,0 1-15,0-1 0,17-17 16,-17 18 0,0 0-1,0-1 1,0 1-16,18-18 15,-18 18 1,0-1 0,0 1 15,18-18 94,-1-35-109,-17 17-16,18-17 15,0-1-15,-1 19 0,1-18 16,-18-1-16,17 19 15,1-19-15,-18 19 16,18 17-16,-18-18 16,0 0-1,0 1 17,17-1-17,1 0 16,0 1-31,-18-1 32,0 1-17,17 17 1,-17-18-16,18 18 16</inkml:trace>
  <inkml:trace contextRef="#ctx0" brushRef="#br0" timeOffset="-64864.72">7902 18062 0,'-17'0'453,"-1"0"-453,0 0 31,1 0-15,-1 0 31,0 0-32,1 18 32,-1-18-15,18 18-32,0-1 15,0 1 1,-18-18-16,1 17 31,17 1-15,0 0 31,0-1-32,0 1 32,0 0-16,17-18-15,1 0 31,0 0-32,-1 0 32,1 0-31,-18-18 0,18 18 15,-1-18-16,-17 1 1,18-1 0,-18 0-1,18 18 1,-1-17 0,-17-1-1,0 1 32,0 34 187,0 1-234,0-1 16,0 1 0,0 0-1,0-1 1,18-17 0,0 18-16,-18 0 15,0-1 1,0 1 15,0 0-15,0-1 31,0 1-32</inkml:trace>
  <inkml:trace contextRef="#ctx0" brushRef="#br0" timeOffset="-62832.37">8273 17939 0,'-18'0'375,"18"17"-360,0 1 1,-18-18 0,18 18-1,-17-1-15,17 1 16,0 0 0,-18-18-16,18 17 31,-18 1-31,18 0 47,0-1-47,0 1 31,0-1-31,0 1 47,0 0-32,0-1 32,0 1-31,0 0 31,18-18-32,-18 17 1,18 1-16,-1-18 31,-17 18 1,18-1-32</inkml:trace>
  <inkml:trace contextRef="#ctx0" brushRef="#br0" timeOffset="-61709.54">8414 18009 0,'0'18'344,"17"0"-328,-17-1-1,18-17-15,-18 18 16,0 0 0,18-1-1,-1-17 16,-17 18-15,18-1 0</inkml:trace>
  <inkml:trace contextRef="#ctx0" brushRef="#br0" timeOffset="-60366.57">8625 18027 0,'-17'18'266,"17"-1"-235,-18 1-31,18 0 16,-18-18 0,1 17-1,17 1-15,0-1 16,-18 1-16,18 0 15,0-1 1,0 1 0,0 0-16,-17-18 15,17 35-15,0-17 0,-18-1 16,18 1 0,0-1-1,0 1-15,-18-18 16,18 18-16,0-1 15,-17 1 1,17 0 0,0-1-1,0 1 17,0 0-32,0-1 62</inkml:trace>
  <inkml:trace contextRef="#ctx0" brushRef="#br0" timeOffset="-58680.04">8855 17956 0,'0'18'421,"0"0"-405,0-1-16,0 1 31,0 0-15,0-1-16,0 1 16,0 0-1,0-1 1,0 1-1,0-1 1,0 1 0,0 0-1,0-1-15,0 1 16,0 0 0,0-1-1,0 1-15,0 0 16,0-1-16,-18-17 15,18 18 1,0-1-16,0 1 16,0 0-1,0-1 1,0 1 15,0 0 0,0-1 1,0 1-1,-18-18-31,18 18 31</inkml:trace>
  <inkml:trace contextRef="#ctx0" brushRef="#br0" timeOffset="-50635.5">19861 11677 0,'18'0'281,"-18"-18"-281,18 18 16,-1 0-16,-17-17 15,36 17 1,-19 0-16,18-18 16,-17 18-1,17 0-15,-17 0 16,0 0-16,-1 0 0,19-18 16,-19 18-16,1-17 15,0 17-15,-1-18 16,1 18-16,-1 0 15,1 0-15,0 0 0,17 0 16,-17 0 0,17 0-16,-17 0 15,-1 0-15,18 0 16,-17 0-16,0 0 16,17 0-16,0 0 15,-17 0-15,0 0 16,-1 0-16,19-18 0,-19 18 15,1 0 1,-1-17-16,1 17 16,0 0-1,-1 0 1,1-18 0,0 18-1,-1 0-15,1 0 16,0-17-16,-1 17 15,1 0 1,-1 0-16,1 0 16,0 0-16,-1 0 15,1 0 1,0 0 0,-1 0-16,1 0 15,0 0-15,-1 0 16,1 0-1,-1 0 1,1 0-16,0 0 0,17 0 31,-17 0-15,-1 0-16,19 0 16,-19 0-16,1 0 31,17 0-31,-17 0 31,-1 0-31,1 0 16,0 0-1,-1 0 1,1 0-16,0 0 16,-1 0-1,1 17 16,0-17 1,-18 18-32,17-18 15,1 0-15,-18 17 16,17-17 0,1 0-1,0 18-15,-1-18 16,-17 18-1,18-18 1,-18 17 0,0 1-1,0 0-15,18-1 16,-1-17-16,-17 18 31,0 0-31,18-1 16,0-17-1,-18 18 1,0 0 0,0-1-16,0 36 15,17-35-15,-17-1 16,18 19-16,-18-1 16,0-17-16,0-1 15,0 1 1,0-1-1,0 1 1,0 0-16,0 17 0,0-17 16,0 17-16,0-17 15,-18 17-15,18 0 16,0-17-16,0 17 0,0-17 31,-17-1-31,17 1 31,0 0-31,-18-18 0,18 17 16,0 1-16,-18-18 16,18 17-16,0 1 15,0 0 1,0-1 0,0 1-1,-17-18-15,17 18 16,0-1-1,-18-17-15,18 18 32,-35 0-1,-1-1-15,19 1-16,-1 0 15,1-18-15,-1 0 0,0 17 16,1 1-16,-1-18 15,0 0 1,1 0 0,-1 0-16,0 0 15,1 0-15,17 17 16,-18-17-16,0 0 16,1 0-16,-1 0 15,1 0-15,-1 0 16,0 0-16,1 0 15,-1 0-15,0 0 16,-17 0-16,0 0 16,17 0-1,-17 0 1,17 0-16,1 0 16,-1 0-16,-17 0 15,-1 0 16,19 0-31,-18 0 0,17 0 16,0 0 0,1 0-16,-1 0 15,-17 0-15,17 0 16,0 0-16,1 0 16,-1 0-16,1 0 15,-19 0-15,19 0 16,-19 18-16,19-18 0,-19 0 15,19 0-15,-19 0 16,1 0-16,18 0 16,-1 0-16,0 0 15,1 0-15,-1 0 16,-17 0 0,17 0-1,0 0-15,1 0 31,-1 0-31,1 0 16,-1 0 0,0 0-16,-17 0 15,0 0 1,17 0 0,0 0-1,1 0-15,-1 0 16,0 0-1,18-18-15,-17 18 16,-1 0-16,1 0 16,-1 0-16,0 0 15,1-17 1,-1 17-16,18-18 16,-18 18-16,1 0 15,-1-17 16,0 17-15,18-18-16,-17 18 0,-1 0 31,1-35-15,-1 35 0,0 0-16,18-18 0,0 0 31,0 1-31,-17 17 15,-1-18 1,18 0-16,-18 18 16,1-17-1,17-1-15,-18 18 16,0-18 0,18 1-16,-17 17 15,17-18 1,-18 18-16,18-17 0,0-1 31,-17-17-15,-1-1-1,18 19 1,-18 17-16,18-18 16,0 0-16,0 1 31,0-1-31,0 1 15,0-1 1,0 0 0,0 1-16,0-1 15,0 0 1,0 1 0,0-1-16,0-17 15,0 17 1,18 18-1,-18-17-15,18 17 16,-18-18-16,0 0 16,0 1-1,17 17 1,-17-18-16,18 18 0,-18-18 16,17 18-1,1-17-15,-18-1 16,0 0-16,18 18 15,-1 0-15,-17-17 16,0-1-16,18 18 16,0 0-1,-18-17 1,0-1-16,17 18 16,1-18 15,-18 1-16,18 17 1,-1 0 15,1 0-15,-1 0 31,1 0-32,0 0 32</inkml:trace>
  <inkml:trace contextRef="#ctx0" brushRef="#br0" timeOffset="-47673.75">20461 13494 0,'0'17'407,"0"1"-392,0 0 1,0-1-1,0 1 17,0 0-32,0-1 47,0 1-32,35-18 95,-17-35-110,0 35 0,35-53 15,-18 0-15,18 0 16,-18 18-16,18-18 15,0 17-15,-18 1 0,18 0 16,-18 17-16,-17 1 16,0-1-16,-1 18 15,-17-18 1,18 18 0,0 0 15,-18-17-16,17 17 17,1 0-17,-18-18-15,17 18 16</inkml:trace>
  <inkml:trace contextRef="#ctx0" brushRef="#br0" timeOffset="-33364.71">8855 15769 0,'17'0'344,"1"0"-328,0 0-1,-1 0 1,1 0 0,0 0-16,-1 0 15,1 0 1,-1 0-16,1 0 16,0 0-16,17 0 15,-17 0-15,-1 0 16,1 0-1,0 0-15,-1 0 16,1 0-16,0 0 0,-1 0 16,18 0-1,1 0 1,-19 0-16,19 0 16,-1 0-1,-17 0 1,-1 0-16,1 0 0,-1 0 15,19 0-15,-36 18 16,17-18-16,1 0 16,0 0-16,-1 0 15,1 0-15,17 0 0,0 0 16,-17 0 0,0 0-16,17 0 15,-17 0-15,-1 0 16,1 0-16,17 0 0,-17 0 15,-1 0-15,1 0 16,0 0-16,17 0 16,0 0-16,71 17 0,0 1 15,-53-18-15,35 0 16,-17 18-16,-18-18 16,0 0-16,-18 0 15,18 0-15,0 0 0,-36 0 16,36 0-16,-35 0 15,17 0-15,-17 0 16,17 0-16,-17 0 0,35 0 16,-36 0-16,18 0 15,-17 0-15,35 0 16,-35 0-16,-1 0 16,36 0-16,-18 0 0,18 0 15,0 0-15,0 0 16,0 0-16,-18 0 15,18 0-15,-17 17 16,17-17-16,-18 0 0,35 0 16,-17 18-16,-17-18 15,34 0-15,-17 0 16,18 0-16,-1 0 0,18 0 16,1 0-16,-19 0 15,1-18-15,-18 18 16,-18 0-16,18 0 15,-36 0-15,19-17 0,17 17 16,-18 0 0,-17 0-1,-1 0 1,1 0-16,-1 0 47,1 0-32,0 0 32,-1 0-31</inkml:trace>
  <inkml:trace contextRef="#ctx0" brushRef="#br0" timeOffset="-28733.47">13247 15875 0,'17'0'266,"1"0"-250,0 0-16,-1 0 15,1 0 1,0 0-16,17 0 16,-17 0-1,-1 0-15,1 0 16,35 0-16,0-18 15,-36 18-15,36 0 0,-35 0 16,17 0-16,0 0 16,-17-17-16,0 17 15,17 0-15,18 0 16,-18 0-16,-17 0 16,17 0-16,0 0 15,-17 0 1,35 0-16,-35 0 15,34-18-15,-16 18 0,-1 0 16,18 0-16,-18 0 16,1 0-16,-19 0 15,18 0-15,-17 0 16,17-18-16,1 18 0,-19 0 16,19 0-16,-1 0 15,-18 0 1,1 0-1,0 0-15,-1 0 0,19 0 16,-1 0 0,-17 0-16,-1 0 15,18 0-15,1 0 16,-19 0-16,19 0 16,-19 0-16,19 0 15,-19 0-15,18 0 0,-17 0 16,17 0-16,1 0 15,-19 0-15,19 0 16,-19 0-16,1 0 16,0 0-16,-1 0 0,1 0 15,-1 0 1,1 0 0,17 0-1,-17 0 1,0 0-16,-1 0 15,19 0 1,-19 0-16,1 0 0,17 0 16,-17 0-1,17 0 1,-17 0-16,17 0 16,18 0-16,17 0 0,1 0 15,-18 18-15,0-18 16,-18 18-16,18-18 15,0 0-15,-18 0 0,18 0 16,-18 0-16,1 0 16,-1 17-16,0-17 15,-17 0-15,17 0 16,-17 0 0,-1 0-1,36 0 1,-17 0-16,17 18 15,-1-18-15,1 18 16,0-18-16,-17 0 16,16 0-16,-16 0 15,-1 0-15,18 0 0,-35 0 16,-1 0 0,1 0-1,0 0 1,-1 0-1,1 0-15,-1 0 32,1 0-17,0 0 1,-1 0-16,1 0 16,0 0-1,-1 0-15,1 0 31,0 0-31,-1 0 32,1 0-17,-1 0 32,1 0-31</inkml:trace>
  <inkml:trace contextRef="#ctx0" brushRef="#br0" timeOffset="-18626.38">9102 16880 0,'88'18'281,"53"-18"-281,18 0 0,-89 0 16,54 0-16,-36 0 16,35 0-16,-70 0 15,71-18-15,-54 18 0,19 0 16,-19 0-16,18 0 16,-35 0-16,35 0 15,-17 0-15,-18 0 16,17 0-16,1 0 0,-18 0 15,17 0-15,-34 0 16,34 0-16,-17 0 16,35 0-16,-17 0 0,-18 0 15,17 0-15,1 0 16,0 0-16,-36 18 16,53-18-16,-35 0 15,35 0-15,-17 0 0,-18 0 16,35 0-16,0 0 15,35 0-15,-70 0 16,0-18-16,35 18 0,18 0 16,18-17-16,-36 17 15,35-18-15,-34 18 16,69 0-16,-34 0 16,17-35-16,0 35 0,35 0 15,-87 0-15,52 0 16,-35 0-16,70 0 15,18 18-15,-106-18 16,36 0-16,-1 17 0,-35-17 16,-35 0-16,0 18 15,0-18-15,0 0 16,18 17-16,-54-17 0,36 0 16,-18 18-16,18-18 15,-17 0-15,34 0 16,-17 0-16,-18 0 15,36 18-15,-36-18 0,36 0 16,-18 17-16,-18-17 16,0 0-16,18 18 15,-18-18 1,-17 0-16,53-18 359,264-70-327,-141 35-32,0 53 0,18-17 15,-54 17-15,54 0 16,-71 0-16,0 0 15,-35 0-15,-18 0 0,0 0 16,1 0-16,-1 0 16,-18 0-16,-17 0 15,71 0-15,-36 0 16,0-18-16,0 18 0,36 0 16,-71 0-16,17 0 15,18 0-15,-52 0 16,17 0-16,-36 0 15,36 0-15,-35 0 0,17 0 16,-17 0-16,-1 0 16,1 0-16,17 0 15,-17 0-15,0-18 16,-1 18-16,1 0 16,-1 0-1,1 0 1,0 0-16,-1 0 47,-17-17-47,0-1 15,18 18 1,-18-18 0,18 18-16,-1-53 15,1 36 1,0-36-16,17 0 15,-17 18-15,-1-53 16,18 17-16,-35 0 0,18 36 16,0-18-16,-18 18 15,17 17-15,1-17 16,-18 17-16,0-17 16,0 17-16,0 1 15,0-1-15,0 1 16,0-1-16,0 0 15,0 1-15,0-1 16,0 0-16,-18 1 16,18-1-1,0-17-15,0 17 16,-17 18-16,17-17 16,-18 17-16,18-18 15,0 0 1,0 1-1,0-1 17</inkml:trace>
  <inkml:trace contextRef="#ctx0" brushRef="#br0" timeOffset="-17604.86">19438 15681 0,'18'18'296,"-1"-18"-280,1 0 0,-18 17-16,35-17 15,-17 18 1,0-18 0,-1 0-1,-17 18-15,18-18 16,-1 17-1,1-17 1,-18 18 0,18-18-1,-1 0 17,-17 17 61,18-17-77</inkml:trace>
  <inkml:trace contextRef="#ctx0" brushRef="#br0" timeOffset="-16164.71">19473 15752 0,'-17'0'282,"17"17"-282,-18-17 15,18 18 110,-18-1-15,1-17-79,17 18-31,-18 0 31,1-18-15,17 17-1,0 1 17,0 0-17</inkml:trace>
  <inkml:trace contextRef="#ctx0" brushRef="#br0" timeOffset="-6432.25">23583 11783 0,'0'17'312,"0"1"-312,0 0 16,0-1 0,0 1-1,0 0 17,0-1-17,0 1 1,0 0-1,0-1 1,0 1 0,0-1-1,0 1 1,0 0 15,0-1-15,0 1 31,0 0 31,0-1-47,18-17-15,-18 18-16,0 17 0,17-35 15,-17 18-15,0-1 16,0 1 0,18-18-16,-18 18 15,0-1 16,0 1-15,0 0 31,0-1-31</inkml:trace>
  <inkml:trace contextRef="#ctx0" brushRef="#br0" timeOffset="-3188.07">26352 11765 0,'18'0'406,"17"0"-390,18 0-16,-17 0 15,-19-17-15,19 17 0,-19 0 16,36 0-16,-35 0 16,35-18-16,-18 0 15,-17 18-15,17 0 16,0 0-16,0-17 0,1 17 15,-1 0-15,0-18 16,-17 18-16,17 0 16,0 0-16,18 0 0,-35 0 15,17 0-15,1 0 16,-19 0-16,54 0 16,-18 0-1,-18 0-15,18 0 0,-18 0 16,18 0-16,-35 0 15,52 0-15,-17 0 16,-18 0-16,1 0 0,-1 0 16,0 0-16,1 0 15,-1 0-15,-18 0 16,19 0-16,-1 0 16,0 0-16,18 0 0,0 0 15,-18 0 1,18 0-16,-17 0 15,17 0-15,-36 0 0,54 0 16,-18 0-16,-18 0 16,18 0-16,-18 0 15,18 0-15,-18 0 16,36 18-16,-36-18 0,0 0 16,18 0-16,-35 0 15,17 0-15,-17 0 16,17 0-16,-17 0 0,17 0 15,0 0-15,-17 0 16,17 0-16,-17 0 16,17 0-16,-17 0 15,-1 0 1,1 0 0,0 0 15,-1 0 0,1 0-31,0 0 47,-1 0-31,1 0-1,-18 35 32,0-17-31,0 34-16,0-34 0,0 35 15,0-18-15,-18 18 16,1 0-16,-1-35 16,18-1-16,-18 1 0,18 0 15,0-1 1,0 1-1,0 0 32,-17-1-31,-1-17 0,18 18 15,0-1-31,-18-17 15,1 18 1,17 0 0,0-1 31,0 1 15,-18-18-46,18 18 15,-17-1-31,-1-17 16,0 18 15,1 0-16,-1-1 1,0 1-16,18-1 16,-35-17-16,17 0 31,1 18-15,17 0-1,-18-18 16,0 0-31,1 0 16,-1 0 0,1 0-1,-1 0 1,0 0 0,1 0 15,-1 0 0</inkml:trace>
  <inkml:trace contextRef="#ctx0" brushRef="#br0" timeOffset="-1279.21">27340 12718 0,'0'17'219,"0"36"-219,36-18 15,-19 18-15,-17 0 16,18-17-16,-1-1 16,-17-17-16,0-1 31,0 1-16,18-18 1,0 35 15,-18-17-15,0 17 0,17-17-16,1-18 15,-18 17 1,0 1-16,0 0 0,18-1 31,-18 1-15,17-18-16,-17 17 15,0 1 17,18-18 61,0-18-77,-1-17 0,1 0-1,17 0-15,-17-1 0,-1 1 16,1 17-1,-18 1-15,0-1 32,0 1-32,18 17 15,-18-18-15,0 0 16,0 1 0,17-1-1,1 0 1,-18 1-1,0-1 1,0 0 0,18 1-16,-1-19 31,-17 19-15,0-1-1,18 18 1,-18-17-16,0-1 31,0 0 16,0 1 15</inkml:trace>
  <inkml:trace contextRef="#ctx0" brushRef="#br0" timeOffset="1051.86">28116 13053 0,'-17'0'328,"-1"0"-312,0 0 0,1 0-1,-1 0 1,1 0 0,17 17-1,-18-17 1,0 0-16,18 18 15,-17-18-15,-1 18 16,18-1 0,-18 1-16,1-18 15,17 18 1,-18-1 0,18 1 15,0 0 0,0-1 0,0 1 1,0-1-32,18-17 62,-1 0-62,1 0 31,0 0-31,-1 0 32,1 0-17,0 0 1,-1 0-1,1 0 1,-1 0 0,1 0-1,0 0 1,-18-17-16,0-1 31,17 18-15,1 0-1,-18-17-15,0-1 32,0 0-1,0 1 0,0 34 282,18 1-298,-18 0 1,0-1 0,17 1-1,-17-1 1,18-17-16,-18 18 15,0 0-15,18-18 32,-18 17-32,17 1 15,-17 0 32,0-1-31</inkml:trace>
  <inkml:trace contextRef="#ctx0" brushRef="#br0" timeOffset="2580.33">28310 13088 0,'36'0'282,"-19"0"-267,1 0 1,0 0-16,-1 0 16,1 18-1,0-18 1,-1 0-16,-17 17 15,18 1-15,-1-18 16,1 0 0,0 18-1,-1 17-15,1-35 16,0 18-16,-18-1 16,17-17-1,1 0 1,-18 18-16,0-1 15,18 1 1,-1-18 0,-17 18-1,18-18 1,-18 17 0,0 1 15,0 0-16,-18-18 17,1 0-32,-1 0 15,0 0 1,-17 0 15,17-36-15,18 19-16,-17-1 15,17 0-15,0-17 16,0 18-16,0-1 16,0 0-16,0 1 15,17-1 1,-17 0 0,0 1-1,0-1-15,18 18 16,0-18-1,-18 1-15,17 17 16,1 0 0,-18-18-16,0 1 31,18 17-15,-1 0-16,-17-18 15,18 18 16,-1-18-15,1 1 15,0 17-15,-1 0 31</inkml:trace>
  <inkml:trace contextRef="#ctx0" brushRef="#br0" timeOffset="3975.11">29192 13106 0,'0'17'313,"18"1"-298,-18 0 1,0-1-16,0 1 16,0 0-1,0-1-15,0 1 16,0-1 0,0 1-1,0 0 1,0-1-1,18-17 17,-18 18-17,0 0 1,0-1 15</inkml:trace>
  <inkml:trace contextRef="#ctx0" brushRef="#br0" timeOffset="4655.02">29175 12947 0</inkml:trace>
  <inkml:trace contextRef="#ctx0" brushRef="#br0" timeOffset="6567.94">29669 13053 0,'-18'0'344,"0"0"-328,1 0-1,-1 0 32,0 0-31,18 17 31,0 1 15,0 0 16,18-18-46,-18 17 14,18-17-14,-18 18-32,17-18 15,-17 18 1,18-18 15,0 17-15,-18 1 15,17 0-31,1-18 31,0 0 16,-18 17 0,0 1-47,0-1 47,0 1-31,-18-18-1,0 18 16,18-1-31,-17-17 32,-1 0-1,0 0-15,1 0-1,-1 0 1,0 0-16,1 0 47,-1 0-32</inkml:trace>
  <inkml:trace contextRef="#ctx0" brushRef="#br0" timeOffset="7883.32">29457 13564 0,'-18'18'281,"1"-18"-281,-1 18 16,0-18-1,18 17 1,-17 1-16,-1-18 15,18 17-15,-18-17 16,18 18-16,-17-18 16,17 18-16,-18-18 15,18 17 1,0 1-16,0 0 16,0-1-16,-17-17 15,17 18 1,-18 0-1,18-1 1,0 1-16,0 0 31,0-1-15,0 1-16,0-1 31,0 1-15,18-18-1,-18 18 1,17-18 0,-17 17-16,18-17 0,-1 0 31,1 18-31,0-18 16,-1 0-1,-17 18-15,18-18 16,0 0-1,-1 0 1,1 0 31,0 0-16,-1 0 0,1 0-15,0 0 0</inkml:trace>
  <inkml:trace contextRef="#ctx0" brushRef="#br0" timeOffset="9570.87">29968 13705 0,'-17'0'296,"-1"0"-280,18 18-16,-17-18 16,-1 18-1,18-1 1,-18 1 0,18 0-1,-17-18 1,17 17-16,0 1 15,0 0-15,0-1 32,0 1-17,0-1 1,0 1 0,0 0-1,0-1 1,0 1 31,0 0-32,17-1 32,1-17-31,0 0 31,-1 0-47,1 0 15,-1 0 1,1 0 0,0 0-16,-1 0 15,-17-17-15,18 17 16,-18-18-16,18 18 15,-1 0-15,-17-35 16,18 35 0,0 0-1,-18-18 1,0 0-16,17 18 16,-17-17-16,0-1 15,18 1 1,-18-1-1,0 0 1,0 1 15,0-1-31,0 0 16,0 1 0,-18 17-1,1 0 1,-1 0-16,18-18 15,-35 0 1,35 1 0,-18 17 31,0 0-47,1 0 46,-1 0-30,0 17 0,18 1-1,-17-18 1</inkml:trace>
  <inkml:trace contextRef="#ctx0" brushRef="#br0" timeOffset="11195.2">30339 13705 0,'18'0'296,"-18"18"-280,0 17 0,0-17-1,0 17-15,0-17 16,0 0 0,17-1-1,-17 1 1,0-1-1,0 1 17,0 0-1,0-36 94,18-17-109,-1 17-16,-17-17 15,0 17 1,0 1-16,0-1 15,0 0 1,0 1 15,0-1-15,0 0 15,18 18 0,0 0-15,-1 0 15,1 0-31,0 0 32,-1 18-32,-17 0 31,18-18-16,-18 17 1,18 1 0,-18 0-1,0-1-15,17-17 16,-17 18 0,18-18-16,-18 18 15,17-18-15,-17 17 16,0 1-1,0-1-15,0 1 32,0 0-1</inkml:trace>
  <inkml:trace contextRef="#ctx0" brushRef="#br0" timeOffset="13686.94">31009 13723 0,'-17'0'453,"-1"0"-453,0 0 47,1 0-32,-1 0 32,0 0-31,18 18 31,0-1-32,0 1 32,0 0-31,0-1 31,0 1-32,18 0 32,-18-1-15,18-17-17,-1 18 1,1-18 31,0 0-32,-18 17-15,17-17 16,-17 18 31,0 0-32,0-1 17,0 1-32,0 0 15,0-1 32,-17 1-31,-1-18-1,0 0 17,1 0-17,-1 0 1,0 0-16,1 0 31,-1 0-15,0 0-1,1 0 17</inkml:trace>
  <inkml:trace contextRef="#ctx0" brushRef="#br0" timeOffset="15245.58">31291 13494 0,'0'17'297,"0"1"-297,0 0 16,0-1-1,0 1-15,0 0 16,0 17 0,0-18-1,0 1 1,0 0-16,0-1 15,0 1-15,0 0 16,0-1 0,0 19-1,0-19 1,0 1-16,0 0 0,0-1 16,0 1-1,18-1-15,-18 1 16,0 0-1,0-1-15,0 1 16,0 0-16,0-1 16,0 1-1,0 0-15,0-1 16,0 1 0,0-1 15,18-17-31,-18 18 15,0 0 17,17-18-32,19 0 47,-19 0-47,1 0 0,-1 0 15,1-18 1,0 18-1,-18-18 1,17 18 0,1 0-1,0 0 1,-18-17 0,0-1-1</inkml:trace>
  <inkml:trace contextRef="#ctx0" brushRef="#br0" timeOffset="16265.16">31309 13758 0,'18'0'281,"-1"0"-250,1 0-15,0 0-1,-1 0-15,1 0 32,-1 0-32,1 0 31,0 0-16,-1 0 32,1 0 31</inkml:trace>
  <inkml:trace contextRef="#ctx0" brushRef="#br0" timeOffset="18419.12">31803 13776 0,'-18'0'406,"1"0"-375,-1 0-15,18 18 15,0-1 1,0 1-1,0 0-16,0-1 1,0 1 0,0-1-1,0 1 1,0 0 0,0-1 30,18-17 64,52-17-95,-52-1 1,-18 0 0,17 18-1,1 0-15,-18-17 16,0-1 0,0 1 30,0-1-14,0 0 15,0 1-32,0 34 126,0 1-110,0 0-15,0-1-1,0 1 1,18-1 0,-18 1-1,17-18-15,-17 18 16,0-1-1,0 1 17,0 0-32,0-1 31,18-17-15,-18 18-16,0 0 15,18-18 1,-18 17-1,0 1 1</inkml:trace>
  <inkml:trace contextRef="#ctx0" brushRef="#br0" timeOffset="20085.4">32138 13847 0,'0'17'312,"0"1"-312,0-1 31,0 1-31,0 0 32,0-1-17,0 1 1,0 0 0,0-1 15,0 1-16,0 0 1,0-1 47,0 1-63,0-36 109,0 1-78,0-1-15,0 0-1,0 1 1,0-1-16,0 0 0,0 1 16,0-1-1,0 0 1,0 1 0,0-1-1,18 18 1,-18-17-16,0-1 31,17 18-15,-17-18-16,18 18 31,0 0-15,-1 0 15,1 0-16,0 0 17,-18 18-17,17-18-15,-17 18 0,18-18 32,-18 17-17,0 1-15,17-18 16,-17 17-1,0 1-15,0 0 32,0-1-32,18-17 15,-18 18-15,0 0 0,0-1 16,0 1 0,0 0-1,0-1-15,18 1 31,-18-1-15,0 1-16,0 0 16,0-1 15,0 1 0</inkml:trace>
  <inkml:trace contextRef="#ctx0" brushRef="#br0" timeOffset="21443.6">32491 13511 0,'0'18'297,"0"0"-282,0-1-15,0 1 0,0 0 16,0-1 0,0 1-16,0-1 15,0 1-15,0 0 16,0-1 0,0 1-16,0 0 15,0-1 1,17 1-16,-17 0 15,0-1-15,0 1 16,0 0-16,0 17 16,0-18-16,0 1 15,0 0 1,18-18-16,-18 17 16,0 1-16,18-18 15,-18 18-15,0-1 0,0 1 16,17 0-1,-17-1 1,18-17 0,-18 18-16,0-1 31,18 1-31,-18 0 31,17-18-31,1 0 0,0 0 16,-1 0-1,1 0 1,-1 0 0,1 0-1,0 0 1,-1 0 31,1 0 47,-18-18-94</inkml:trace>
  <inkml:trace contextRef="#ctx0" brushRef="#br0" timeOffset="22747.75">32332 13652 0,'18'0'281,"-1"0"-265,19 0 0,-19 0-16,1 0 31,0 0-16,-1 0-15,1 0 16,-1 0 0,1 0-16,0 0 15,-1 0 1,1 0-16,0 0 16,-1 0-1,1 0 16,0 0 1,-1 0-1,1 0-15,-1 0 30,1 0-30,0 0 15,-1 0-15,1 0 0,0 0-1,-1 0 1</inkml:trace>
  <inkml:trace contextRef="#ctx0" brushRef="#br0" timeOffset="44582.62">24765 12453 0,'0'18'406,"0"-1"-390,0 1-16,0 0 15,0-1 1,18 1 0,-18 0-1,0-1 1,17-17-16,-17 18 15,0-1 1,0 1 0,0 0-1,18-18 1,-18 17 0,18 1-16,-18 0 15,0-1-15,17-17 16,-17 18-1,0 0-15,0-1 16,18 1 0,-18-1-1,0 1 1,17 0-16,1-1 31,-18 1-15,18 0-1,-18-1-15,17-17 16,-17 18 0,18 0-1,0-18-15,-18 17 16,0 1 0,17-18-16,1 0 15,0 18-15,-18 17 16,35-35-16,-18 17 15,1 1 1,0-18-16,-18 18 16,17-18-16,19 35 0,-19-35 15,19 18-15,-1-1 16,0 1-16,0-18 16,-17 18-16,17-18 15,36 17-15,-18-17 0,0 18 16,-18-18-16,0 0 15,1 0-15,-19 0 16,19 0-16,16 0 16,-16 0-16,-19 0 15,19 0-15,-19 0 16,1 0-16,17 0 16,-17 0-16,17 0 15,-17 0-15,17 0 0,-17 0 16,35 0-16,-36 0 15,18-18-15,-17 1 16,17 17-16,18 0 0,-17 0 16,-19-18-1,36 18-15,0-18 16,-35 18-16,17 0 0,-17-17 16,35 17-16,-36 0 15,18 0-15,1 0 16,-19-18-16,19 18 15,-1 0-15,-17 0 0,-1-18 16,-17 1 0,18 17-1,-1 0 1,1 0 15,0 0 0</inkml:trace>
  <inkml:trace contextRef="#ctx0" brushRef="#br0" timeOffset="46317.12">26511 12929 0,'18'0'281,"0"0"-265,-1 0 0,1 0-16,-1 0 31,1 0-31,0 18 16,-1-18-1,1 0 16,0 0-31,-1 0 0,-17 18 16,18-18 0,0 0-16,-18 17 15,35-17-15,-18 0 16,1 18 0,0-18-1,-1 0 1,-17 18-1,18-18 1,0 0 15,-1 0-15,-17 17 203,0 89-204,18-53-15,-18 0 16,0-18-16,0 36 0,0-36 16,0 0-16,0 0 15,0-17-15,0 17 16,0-17 31,0 0-32</inkml:trace>
  <inkml:trace contextRef="#ctx0" brushRef="#br0" timeOffset="47485.47">26917 13547 0</inkml:trace>
  <inkml:trace contextRef="#ctx0" brushRef="#br0" timeOffset="105184.03">24377 13547 0,'0'17'360,"0"1"-345,0 0-15,18-18 16,-18 17 15,17-17-15,-17 18-16,18-18 15,-18 17-15,0 1 16,0 0 0,18-18-16,-18 17 47,0 1-32,17-18 110,1 0-94,17-18-15,0-17-16,1 35 0,17-35 16,-18 0-16,18 17 15,-18-17-15,0 17 16,18 0-16,-35 1 0,-1-1 16,1 18-16,0 0 15,-18-18 1,0 1-1,17 17 1,1 0 47</inkml:trace>
  <inkml:trace contextRef="#ctx0" brushRef="#br0" timeOffset="111126.82">14235 10883 0,'17'0'297,"1"0"-282,0 0-15,-1 0 0,1 0 16,-1 0-1,1 0 1,0 0-16,-1 0 16,1 0-16,0 0 15,-1 0 1,19 0 0,-19 0-1,1 0 1,-1 0-1,1 0-15,0 0 16,-1 0 0,1 0-1,0 0 1,-1 0 0,1 0-1,0 0 1,-1 0-1,1 0 1,-1 0 0,-17 18-1,18-18-15,0 17 16,-1-17 0,1 0-16,-18 18 31,18-18-31,-1 0 0,-17 18 15,18-18 1,0 0 0,-1 17 15,-17 1-31,18-18 16,-18 18-1,0-1 1,17-17-16,-17 18 15,0 0-15,18-18 16,-18 17-16,0 1 31,18-18-15,-18 17-16,17 1 16,-17 0-1,0-1 1,0 1-1,0 0 1,0-1 0,0 1-1,0 0 1,0-1 0,0 1-1,0 0 32,0-1-16,0 1-31,0-1 16,0 1 31,0 0-32,0-1 17,0 1-1,0 0-15,0-1 30,0 1 64,-17 0-79,17-1 0,-18 1 1,0-18-32,18 17 31,-17-17-16,-1 18 1,18 0 0,-17-18-1</inkml:trace>
  <inkml:trace contextRef="#ctx0" brushRef="#br0" timeOffset="113212.17">14446 10883 0,'-17'0'281,"-1"0"-265,0 0-16,1 0 16,-1 0-16,0 0 31,1 0-31,-1 0 16,1 0-1,-1 0 1,0 0-1,1 0-15,-1 0 16,0 0-16,1 0 31,-1 0-15,0 0 0,1 0-16,-1 0 31,0 18-16,1-18 1,-1 0-16,18 17 16,-17-17-16,-1 18 15,0-18 17,18 18-17,-17-1-15,-1 1 16,0 17-16,1-17 15,-1-18-15,18 18 16,0-1-16,0 1 16,-18-1-1,1-17 1,17 18 0,0 0-1,0-1-15,0 1 31,0 0-31,0-1 32,0 1-32,0 0 31,0-1-31,0 1 16,0 0-1,0-1 16,0 1-31,0-1 16,0 1 0,0 0 15,17-18-31,-17 17 0,0 1 16,0 0-1,0-1 1,0 1-1,0 0 1,18-18 0,-18 17-1,0 1 1,18-1 15,-18 1-15,0 0 31</inkml:trace>
  <inkml:trace contextRef="#ctx0" brushRef="#br0" timeOffset="119988.78">23036 16545 0,'18'0'313,"0"-17"-313,-1-1 31,1 18-31,0-18 31,-1 18-31,1-17 16,0 17-1,-1 0 1,-17-18 0,18 18-1,-18-18-15,17 18 31,-17-17-15,18 17-16,-18-18 16,0 1 15,18 17-15,-18-18-16,0 0 15,0 1 16,0-1-31,0 0 47,0 1-47,0-1 32,-18 18-17,18-18 1,-18 18-16,1-17 31,-1-1-15,1 18-1,-1 0 1,18-18 0,-18 18-1,1 0-15,17-17 16,-18 17-16,0 0 15,1 0-15,-1 0 47,0 0-31,1 17 31,-1 1-32,18 0 1,0-1 15,0 1-15,0 0 0,0-1-16,0 1 15,0 0 1,0-1-1,0 1-15,0 0 16,0 17-16,0-18 16,0 1-1,0 0-15,0 17 16,0-17 0,0-1-16,0 1 0,0 0 15,0-1 1,0 1-1,0-1-15,0 1 16,0 0 0,0-1-1,0 1-15,0 0 16,0-1 0,0 1-1,0 0 1,0-1-16,0 1 31,0 0-31,0-1 31,0 1-31,0-1 47,0 1-31</inkml:trace>
  <inkml:trace contextRef="#ctx0" brushRef="#br0" timeOffset="121813.2">23442 16739 0,'0'18'281,"0"0"-265,0-1 0,0 1-1,0 0 1,0-1-1,0 1-15,0-1 16,0 1 0,0 0-16,0-1 15,0 1 1,0 0 0,0-1-16,0 19 15,0-19 1,0 1-1,0-1 1,18 1 0,-18 0-1,0-1 32,0 1-31,0-36 78,0 1-48,0-1-30,17 0 31,1 1-31,-18-1-16,0 1 31,18-1-31,-1 18 15,-17-18 32,18 1-47,0 17 16,-1-18 31,1 18-47,-18-18 0,17 18 31,19-17-15,-19 17-16,1-18 15,0 18 1,-1-18 15,1 1-31,0 17 16,-1 0 46</inkml:trace>
  <inkml:trace contextRef="#ctx0" brushRef="#br0" timeOffset="122905.78">23566 17022 0,'17'17'266,"1"-17"-250,17 18-16,-17 17 0,-1-35 15,1 18-15,0-18 16,-18 17 0,17-17-1,1 18-15,0-18 31,-1 0-31,-17 18 16,18-1 0,-1-17 31,1 0-16</inkml:trace>
  <inkml:trace contextRef="#ctx0" brushRef="#br0" timeOffset="124036.58">24183 16545 0,'18'0'266,"-1"0"-250,1 0-1,-1 0 1,1 0-1,0 0 1,-1 0 15,1 0-31,0 0 16,-1 0 0,1 0-1,0 0 1,-1 0-1,1 0 1,0 0 0,-1 0-1,1 0 1,-1 0 15,1 0 0</inkml:trace>
  <inkml:trace contextRef="#ctx0" brushRef="#br0" timeOffset="125106.18">24201 16651 0,'17'0'281,"1"0"-265,-1 0 0,1 0-1,0 0-15,-1 0 16,1 0-16,0 0 16,-1 0-1,1 0-15,0 0 31,-1 0-15,1 0 15,0 0 1,-1 0-1,1 0-31,-1 0 15,1 0 1,0 0 0,-1 0 15,1 0-15,0 0 30</inkml:trace>
  <inkml:trace contextRef="#ctx0" brushRef="#br0" timeOffset="126453.51">24959 16122 0,'18'0'296,"-18"18"-280,0-1 0,17-17-16,1 0 15,-18 18-15,18-1 16,-18 1-16,0 0 31,17-18-31,-17 17 0,18 1 31,-18 0-15,17-1 0,-17 1-1,0 0 17,0-1-17,18-17 16,-18 18-15</inkml:trace>
  <inkml:trace contextRef="#ctx0" brushRef="#br0" timeOffset="127808.69">25382 16016 0,'0'18'297,"0"-1"-281,-17 1-1,17 0 1,-18-18-16,0 17 16,18 1-16,0 0 15,-17-1-15,17 1 16,-35-1 0,35 1-16,0 0 15,0-1-15,0 1 16,-18 0-1,0-18 1,18 17-16,0 1 16,0 0-1,-17 17-15,-1 35 16,18-52-16,-18 35 16,1-18-16,-1 1 0,18-19 15,-18 1 1,18-1-1,-17-17-15,17 18 16,0 0 0,-18-18-1,18 17-15,0 1 16,0 0 0,0-1-16,0 1 15,0 0 16,0-1-31,0 1 32,0 0-32,0-1 31,0 1-15</inkml:trace>
  <inkml:trace contextRef="#ctx0" brushRef="#br0" timeOffset="129717.43">25488 16528 0,'0'35'313,"0"-17"-313,0-1 15,0 1-15,0-1 32,0 1-32,0 0 15,0-1-15,0 1 16,0 0-1,0-1 1,0 1-16,0 0 16,0-1-16,0 1 15,0 0 1,0-1-16,0 1 16,0-1-1,0 1 16,0 0 1,0-36 124,0 0-140,0 1-1,0-1 1,0 1-1,18-1-15,-18 0 16,0 1 0,17 17-16,-17-18 15,0 0 1,18 1 0,0 17-1,-18-18-15,17 18 16,-17-18 15,18 18-15,0 0-16,-18-17 15,35-1 1,0 0 0,-17 18-16,0 0 31,-1-17-31,1-1 31,-1 18-31,1 0 47</inkml:trace>
  <inkml:trace contextRef="#ctx0" brushRef="#br0" timeOffset="131104.66">25665 16704 0,'0'18'297,"17"-18"-282,1 17-15,0 1 47,-1-18-16,-17 18-31,18-1 32,-1-17-1,-17 18-31,18-18 31,0 0 0</inkml:trace>
  <inkml:trace contextRef="#ctx0" brushRef="#br0" timeOffset="132798.99">24818 17074 0,'35'0'281,"-17"0"-281,17 0 16,-17 0-1,-1 0-15,1 0 16,0 0-16,-1 0 0,1 0 15,0 0-15,34 0 16,-16 0 0,-1 0-1,0 0-15,1 0 0,-1 0 16,18 0-16,-18 0 16,18 0-16,-18 0 15,1 0-15,-19 0 0,18 0 16,1 0-16,-1 0 15,-17 0-15,-1 0 16,19 0-16,-1 0 16,0 0-16,-17 0 0,17 0 15,18 0 1,-35 0-16,-1 0 16,1 0-16,0 0 15,-1 0-15,1 0 31,-1 0-15,1 0 0,0 0-16,-1 0 15,1 0 17,0 0-32,-1 0 46,1 0-30,0 0 15</inkml:trace>
  <inkml:trace contextRef="#ctx0" brushRef="#br0" timeOffset="134274.04">25118 17357 0,'17'17'360,"1"1"-345,0 0-15,-1-1 16,1 1 0,0-18-1,-18 17-15,0 1 16,17-18 0,1 18 15,0-1-16,-18 1 1</inkml:trace>
  <inkml:trace contextRef="#ctx0" brushRef="#br0" timeOffset="135967.28">25506 17374 0,'0'18'312,"-18"-18"-312,18 18 0,-17-18 16,17 17 0,-18 1-16,0-1 15,1 1 1,-1 0 15,0-1-31,18 1 0,-17-18 16,17 18-1,-18-1-15,0-17 16,18 18 0,-17 0-1,17-1 1,0 1-1,-18-18-15,18 18 16,0-1 0,-17-17-16,17 18 31,-18-1-31,18 1 16,0 0 15,0-1 0,0 1 0,0 0-31,0-1 141,0 1-125,18-18-16,-1 18 31,-17-1 0,18-17-15</inkml:trace>
  <inkml:trace contextRef="#ctx0" brushRef="#br0" timeOffset="138479.07">25576 17780 0,'0'18'469,"0"-1"-453,0 1-16,0 0 31,0-1-15,0 1 15,0-1-15,0 1 15,0 0 0,0-1-15,18-17 15,0 18-15,-18 0-1,0-1 32,17-17-47,1 0 16,0 0-1,-1 0 1,1 0 15,0 0 16,-1 0-31,1 0 15,-18-17 0,0-1-31,0 0 63,0 1-32,0-1 0,0 0-15,0 1-1,0-1 32,0 1-31,-18 17 0,1-18 15,17 0-16,-18 18 1,0-17 0,1 17 15,-1 0 16,18-18-47,-18 18 15,1 0 48</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14T04:03:39.613"/>
    </inkml:context>
    <inkml:brush xml:id="br0">
      <inkml:brushProperty name="width" value="0.05292" units="cm"/>
      <inkml:brushProperty name="height" value="0.05292" units="cm"/>
      <inkml:brushProperty name="color" value="#FF0000"/>
    </inkml:brush>
  </inkml:definitions>
  <inkml:trace contextRef="#ctx0" brushRef="#br0">14340 10672 0,'18'0'282,"0"0"-282,17 0 15,-17 0-15,-1 0 16,1 0 0,0 0-1,-1 0-15,1 0 31,17 0-15,-17 0 0,-1 0-1,1 0-15,0 0 0,-18-18 16,17 18 0,1 0-16,0 0 0,34 0 31,-34 0-31,0 0 15,-1 0-15,1 0 0,17 0 16,1 0 0,-19 0-1,18 0 1,-17 0-16,0 0 16,-1 0-16,1 0 15,17 0 1,-17 0-16,0 0 0,-1 0 15,1 0 1,0 0-16,-1 0 16,18 0-16,-17 0 0,17 0 15,-17 0 1,0 0 0,-1 0-16,19 0 0,-19 0 31,1 0-31,-1 0 0,1 0 15,17 0-15,-17 0 16,0 0-16,-1 0 16,1 0-16,17 0 15,-17 0 1,0 0-16,-1 0 16,1 0-16,-1 0 15,1 0-15,0 0 16,-1 0-16,1 0 15,0 0-15,17 0 16,-17 0 0,-1 0-16,18 0 15,-17 0 1,17 0-16,1 0 16,-19 0-1,1 0-15,0 0 16,-1 0-16,1 0 15,17 0-15,-17 0 16,17 0 0,-17 0-16,17 0 15,-17 0 1,-1 0-16,1 0 16,-1 0-1,1 0-15,0 0 16,-1 0-1,1 0 1,0 0 0,-1 0-1,1 0 1,0 0-16,-1 0 16,1 0-16,0 0 15,-1 0 1,1 0-16,-1 0 15,1 0-15,0 0 32,-1 0-32,1 0 31,0 0-31,-1 0 31,19 0-31,-19 0 16,1 0-1,-1 0-15,1 0 16,0 0 0,-1 0-16,1 0 0,0 18 15,17-18 1,-17 0 0,-1 0-16,1 0 31,0 17-31,-18 1 15,17-18 1,1 17-16,-18 1 16,17-18-16,1 18 15,-18-1 1,18 1-16,-1 0 16,1-18-1,-18 17-15,18-17 16,-18 18-1,17 0-15,-17-1 16,18 1-16,0-1 16,-18 1-16,17-18 15,-17 35 1,18-35-16,-18 18 16,17 0-16,-17-1 0,18-17 15,-18 18 1,18-18-16,-18 18 0,0-1 15,0 1-15,17-1 16,1 19-16,-18-19 16,0 19-16,0 17 15,18 0-15,-18-1 16,0-16-16,0-1 0,0-17 16,0 17-1,0-17-15,0-1 31,0 1-15,-18-1-16,18 19 16,0-1-1,-18-35-15,1 35 16,17-17-16,-18 0 0,0-18 16,1 35-16,-1-17 15,1-1 1,-19 18-16,1-17 15,35 0-15,-53 17 32,35-35-32,1 18 0,-1-18 15,-17 35 1,17-35-16,-35 18 0,18-18 16,17 17-16,-17 1 15,0-1-15,17-17 0,-17 18 16,17 0-1,-17-18-15,17 0 0,1 0 16,-1 0 15,0 0-15,1 0-16,-1 0 16,1 0-16,-1 0 15,0 0 1,1 0-16,-1 0 0,0 0 15,-17 0-15,17 0 16,1 0 0,-1 0-16,0 0 15,-17 0-15,18 0 16,-1 0-16,0 0 16,1 0-1,-1 0-15,-17 17 16,-1-17-16,1 0 0,0 0 15,0 18 1,17-18-16,-17 18 16,-1-18-16,-16 0 15,16 0 1,1 0 0,17 0-16,-35 0 0,18 0 15,0 0-15,0 0 16,-1 0-16,1 0 15,17 0-15,-17 0 0,17 0 0,-17 0 16,18 0 0,-19 0-16,19 0 0,-36 0 15,17 0 1,-16 0-16,-1 0 31,35 0-31,-17 0 0,-1 0 16,19 0-16,-1 0 15,-17 0-15,0 0 0,-1 0 16,19 0 0,-1 0-16,0 0 15,1-18-15,-19 18 16,1 0-16,18 0 0,-1 0 16,-17 0-16,17-18 0,-17 18 15,17-17 1,0 17-16,-17-18 0,18 18 15,-1 0-15,-17 0 16,17-18-16,-17 18 16,17 0-16,-35-35 31,36 35-31,-19 0 0,19-17 16,-1 17-16,-35-18 15,35 0-15,-17 18 0,17-17 16,-34-1-16,16 18 15,19 0-15,-36-35 0,35 17 16,-17 0 0,-18 1-16,35-1 15,-17 1-15,17-1 16,-17 0 0,17 1-1,1 17 1,17-18-16,0 0 15,-18 1 1,18-1 0,0 0-1,-18 18-15,18-17 16,-17-1 15,17 0-31,0 1 0,0-1 0,0-17 16,0 17-1,0 1-15,0-1 16,0-17 0,0 17-1,0 0-15,17 1 16,-17-1-16,18 1 0,-18-1 16,18 18-16,-18-18 15,17 18-15,-17-17 16,36-19-16,-1 19 0,-17-1 15,-18-17-15,35 17 16,-17 18-16,-1-18 16,-17 1-16,35 17 0,-35-18 15,18 1 1,0-1-16,-1 18 16,1-18-1,-18 1-15,18 17 0,-1-18 16,1 0-16,0 1 15,-1-1-15,1 0 16,-18 1-16,35-18 0,-17 17 31,-1 0-31,-17 1 16,0-1 0,18 18-1,0 0 1,-18-18-1,17 1-15,1 17 32,-18-18-32,18 18 15,-1 0 1,1-18-16,0 18 16,-1 0-1,1 0 1,-1-17-1,1 17 1,0 0 0,-18-18-16,17 18 47,1 0-32</inkml:trace>
  <inkml:trace contextRef="#ctx0" brushRef="#br0" timeOffset="8588.71">5750 15028 0,'18'0'0,"17"0"0,0 0 15,1 0-15,-19 0 0,19 0 16,34 0 15,-52 0-31,-1 0 0,1 0 16,17 0-16,1 0 16,-19 0-1,1 0-15,0 0 16,-1 0-16,19 0 0,-19 0 15,1 0-15,-1 0 32,1 0-32,0 0 15,-1 0-15,1 0 16,35 0 0,-35 0-16,-1 0 0,18 0 15,-17 0-15,17 18 16,-17-18-16,17 0 0,-17 0 15,17 18 1,-17-18-16,0 0 0,-1 0 16,1 0-1,-1 0 1,1 0-16,0 0 31,-1 0-31</inkml:trace>
  <inkml:trace contextRef="#ctx0" brushRef="#br0" timeOffset="10913.44">5715 15275 0,'35'0'282,"1"0"-267,-19 0-15,18 0 0,1 0 16,-19 0-1,19 0-15,-19 0 16,19 0-16,-19 0 0,36 0 16,-35 0-1,-1 0 1,36 0 0,-35 0-16,0-17 15,-1 17-15,19 0 0,-19 0 0,1 0 16,17 0-1,-17 0-15,-1 0 16,19 0-16,-19 0 0,1 0 16,17 0-16,-17 0 15,-1 0 1,1 0 0,0 0-1,17 0 1,-17 0 31,-1 0-32,1 0 17</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13T05:19:57.353"/>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
  </inkml:definitions>
  <inkml:trace contextRef="#ctx0" brushRef="#br0">3828 6050 0,'0'35'281,"17"-17"-249,-17 17-32,0 18 0,18-17 15,0 16-15,-18 1 16,17-17-16,1-1 16,-1 0-16,-17 0 0,18 1 15,-18-19 1,0 1-16,18-18 15,-18 18 1,0-1 15,17-17 32,-17-17-63,18-19 0,35-34 15,0 17-15,35-35 16,36-53-16,17 35 16,0 0-16,53 18 15,-53 0-15,-18 17 0,-17 53 16,-71 1-16,18 17 16,-53-18-16,36 18 15,-19 0-15</inkml:trace>
  <inkml:trace contextRef="#ctx0" brushRef="#br0" timeOffset="7529.37">2117 11112 0,'53'0'281,"-18"0"-281,124-17 31,-89-1-31,-35 18 0,18 0 16,-35 0-16,35 0 15,-18 0-15,18 0 16,0 0-16,-18 0 16,1 0-16,-1 0 15,-17 0-15,17 0 16,-18 0-16,36 0 0,-35 0 16,35 0-16,-18 0 15,0 0-15,-17 0 16,35 0-16,0 0 15,-18 0-15,18 0 0,-18 0 16,18 0-16,-17 0 16,-19 0-16,18 0 15,18 0-15,0 0 0,0 0 16,-17 0 0,16 0-16,-34 0 15,35 0-15,18 0 16,-19 0-1,-16 0-15,17 0 16,-36 0-16,36 0 16,-17 0-16,-1 0 15,0 0-15,18 0 0,0 0 16,0 0-16,-18 0 16,18 0-16,0 0 15,-18 18-15,18-18 0,0 0 16,-18 17-16,18-17 15,-35 0-15,35 0 16,-18 0-16,36 0 0,-36 0 16,18 18-16,0-18 15,0 0-15,-18 0 16,35 0-16,-34 18 16,34-18-16,-52 0 0,53 0 15,-19 17-15,-16-17 16,17 0-16,-18 18 15,18-18-15,-18 0 16,18 0-16,0 0 0,-18 0 16,36 0-16,-36 0 15,18 0-15,0 0 16,0 0-16,0 0 0,-18 0 16,18 0-16,0 0 15,0 0-15,-18 18 16,18-18-16,17 0 15,-34 17-15,17-17 0,-18 0 16,18 18-16,35-18 16,-53 0-16,54 0 15,-37 0-15,1 0 16,18 0-16,-18 0 0,0 18 16,17-18-16,-17 0 15,-18 0-15,71 0 16,-35 0-16,-18 0 0,17 0 15,19 0-15,-1-18 16,0 18-16,-35 0 16,17-18-16,-17 18 15,-17 0-15,17-17 0,-18 17 16,18-18-16,-18 18 16,18 0-16,-18 0 15,0-18-15,18 18 0,0 0 16,-17-17-16,-1 17 15,0-18-15,18 18 16,0 0-16,-18 0 16,18 0-16,0 0 0,0 0 15,-18 0-15,1 0 16,16-18-16,-16 18 16,17 0-16,-18 0 15,18-17-15,0-1 0,-18 18 16,18 0-16,0 0 15,0 0-15,-18 0 16,36 0-16,-18 0 0,-36 0 16,36 0-16,-18 0 15,-17 0-15,0 0 16,35 0-16,-36 0 16,1 0-1,-1 0-15,1 0 47,0 0-16</inkml:trace>
  <inkml:trace contextRef="#ctx0" brushRef="#br0" timeOffset="9204.66">13511 10125 0,'71'0'125,"52"0"-125,-17 0 16,18 0-16,-36 0 16,18 0-16,-18 0 15,0 0-15,-17 0 0,-18 0 16,0 0-16,-18 0 15,0 0-15,-17 0 16,17 0-16,-17 0 16,-1 0-16,1 0 0,0 0 15,-1 0 1,1 0 15,-1 0-31,1 0 16,0 0 31,-1 0-32,1 0 17,0 0-17</inkml:trace>
  <inkml:trace contextRef="#ctx0" brushRef="#br0" timeOffset="10398.56">15610 9966 0,'89'0'172,"52"0"-172,-18 0 0,18 0 15,-35 0-15,18 0 16,-36 18-16,0-18 16,0 0-16,-17 0 15,-1-18-15,-17 18 0,35-18 16,-17 1-16,35 17 16,-18-18-16,35 18 15,-34 0-15,16 0 0,-16 0 16,34 0-16,-35 0 15,36 0-15,-18 0 16,-18 0-16,35 0 16,-87 18-16,52-18 0,-18 0 15,-17 0-15,0 0 16,-18 0-16,36 0 16,-18 0-16,0 0 15,17 0-15,1 0 0,0 0 16,17 0-16,0 0 15,-35 0-15,17 0 16,-17 0-16,18 0 0,-36 17 16,-17-17-16,17 0 15,-17 0-15,-1 0 16,1 0-16,0 0 31,-1 0-15</inkml:trace>
  <inkml:trace contextRef="#ctx0" brushRef="#br0" timeOffset="25577.38">7885 9895 0,'17'0'281,"1"0"-281,0 0 16,-18-17-1,17 17-15,1 0 16,-1 0-1,1 0-15,0 0 16,-1 0-16,1 0 16,0 0-1,17 0 1,-17 0-16,17 0 16,0 0-1,-17 0-15,-1 0 16,1 0-16,0 0 15,-1 0-15,1 0 16,0 0-16,-1 0 16,1 0-16,-1 0 15,1 0-15,0 0 16,17 0-16,-17 0 16,-1-18-16,1 18 15,0 0-15,17 0 0,-18 0 16,1 0-16,17 0 15,-17 0-15,0 0 16,35 0 0,-18 0-16,-17 0 15,-1 0-15,1 0 16,17 0 0,-17 0-16,-1 0 15,1 0-15,0 0 16,-1 0-16,1 0 15,0 0-15,-1 0 16,1 0-16,-1 0 0,19 0 16,-19 0-1,19 0-15,-19 0 16,19 0 0,-19 0-16,1 0 15,17 0 1,-17 0-16,-1 0 15,1 0-15,0 0 0,17 0 16,0 0 0,-17 0-1,17 0 1,0 0-16,-17 0 16,0 0-1,17 0-15,-17 0 16,-1 0-1,1 0-15,0 0 0,-1 0 16,1 0-16,-1 0 16,19 0-1,-19 0 1,1 0 0,0 0-1,-1 0-15,1 0 16,0 0 15,-1 0-31,1 0 63,-1 0-48,1 0 32,0 0 16,-18 18-48,17-1 1,1-17 15,-18 18-15,0 0-1,18-18-15,-1 0 32,-17 17-32,18 1 15,0 0 1,-1-1-16,-17 1 15,18 17 1,0-35 0,-18 18-16,0-1 15,0 1 1,0 0-16,17-18 16,1 0-16,-18 17 15,0 1 1,0 0-16,0-1 15,17 1 1,1-18-16,-18 35 16,0-17-1,0-1 1,35 36 15,-35-35-15,0 0-1,18-18-15,-18 17 16,0 1 0,18 0-1,-18-1 1,0 1 0,0 0-16,0-1 15,0 1-15,0-1 16,0 1-1,0 0-15,0-1 16,0 1 0,0 0-1,0-1-15,0 1 32,0 0-32,0-1 31,0 1-31,0-1 15,0 1 1,0 0 15,0-1 1,0 1-1,0 0 0,0-1 16,0 1 0,0 0-32,0-1 32,0 1-31,0-1 31,0 1 203,-18-18-203,0 0-16,1 0 0,-1 18-15,0-18-1,18 17-15,-17-17 16,-1 0-16,1 0 16,-1 0-16,0 0 15,1 18 1,-1-18 0,0 0-1,1 0 1,-1 0-1,0 0-15,1 0 32,-1 0-32,0 0 31,1 0-15,-1 0-1,1 0 1,-1 0-1,0 0-15,1 0 32,-1 0-1</inkml:trace>
  <inkml:trace contextRef="#ctx0" brushRef="#br1" timeOffset="38604.78">20091 10707 0,'17'0'313,"1"0"-298,0 0 16,-1 0-15,1 0 31,0 0-31,-1 0-16,1 0 15,-1 0 1,1 0-16,0 0 15,-1 0-15,1 0 16,0 0 0,-1 0-1,1 0-15,0 0 32,-1 0-17,1 0 1,-1 0-1,1 0-15,0 0 32,-1 0-32,1 0 15,0 0 1,-1-18 0,1 18-16,0 0 15,-1 0-15,1 0 31,0 0-31,-1 0 16,1 0 0,-1 0-1,1 0 17,0 0-1,-1 0 0,1 0 0</inkml:trace>
  <inkml:trace contextRef="#ctx0" brushRef="#br0" timeOffset="61312.5">25964 4815 0,'0'18'312,"0"0"-296,0-1 0,0 1-16,0 0 15,0-1-15,0 1 32,0 0-17,0-1 1,0 1-1,0-1 1,0 1-16,0 0 16,0-1-16,0 1 15,18-18 1,-18 18 0,0-1-16,0 1 15,0 0 1,18-18 62,-1 0-62,19-18-1,34 0-15,1-35 16,-1 0-16,18 18 15,18-35-15,0 17 0,0 35 16,-35-17-16,-19 17 16,-16-17-16,-1 35 15,0-18-15,18 18 16,-53-17-16,18 17 0,0-18 16,-1 18 15</inkml:trace>
  <inkml:trace contextRef="#ctx0" brushRef="#br0" timeOffset="73614.69">16916 11095 0,'53'0'157,"-18"0"-142,53 17-15,36-17 0,-36 0 16,-53 18-16,18-18 16,35 18-16,0-18 15,-35 17-15,-17-17 0,52 0 16,0 0-16,-18 0 15,-17 18-15,18 0 16,0-18-16,-1 17 16,1-17-16,17 0 0,-53 18 15,18-18-15,18 18 16,-19-18-16,1 0 16,0 0-16,18 0 15,-18 17-15,0-17 0,0 0 16,0 0-16,17 18 15,1-18-15,-18 0 16,17 18-16,-17-18 0,-18 0 16,18 0-16,-17 0 15,-1 0-15,-18 17 16,36-17-16,-17 0 0,17 0 16,-1 0-16,-34 0 15,53 0-15,-36 0 16,18 0-16,0 0 15,-36 0-15,54 0 0,-36 0 16,0 0-16,1-17 16,17-1-16,0 18 15,-18 0-15,0-18 16,0 18-16,18 0 0,-17 0 16,17-17-16,-18 17 15,0 0-15,18 0 16,-18 0-16,1-18 15,17 18-15,-18 0 0,18 0 16,-36 0-16,36 0 16,-35 0-16,35 0 15,-36 0-15,19 0 0,-1-18 16,-17 18-16,17 0 16,0-17-1,0-1-15,-17 18 16,17 0-16,-17 0 15,0 0 17,-1 0-1,1 0-15,-18-18 46</inkml:trace>
  <inkml:trace contextRef="#ctx0" brushRef="#br0" timeOffset="97194.33">7602 11994 0,'36'0'281,"17"0"-281,-18 0 0,18 0 16,0 0-16,-18 0 15,18 0-15,-18 0 16,18 0-16,-18 0 0,18 0 16,-35 0-16,17 0 15,0 0-15,1 0 16,-1 0-16,0 0 16,1 0-16,-19 0 0,18 0 15,-17 0-15,17 0 16,-17 0-16,0 0 15,-1 0-15,19 0 16,-1 0-16,-18 0 0,19 0 16,-19 0-16,19-17 15,-19 17-15,19 0 16,-19 0-16,19 0 16,-19 0-16,18-18 0,1 18 15,-19 0-15,19 0 16,-1-17-16,0 17 15,-17 0-15,35-18 0,-36 18 16,19 0-16,17 0 16,-18 0-16,18-18 15,-18 18-15,18 0 16,18-17-16,-36-1 0,35 0 16,-34 18-16,-1 0 15,35-17-15,-17 17 16,-17-18-16,17 18 0,-18 0 15,18 0-15,-36 0 16,19 0-16,-19 0 16,36 0-16,-35 0 15,17 0-15,0 0 0,1 0 16,-1 0-16,0 0 16,1 0-16,-1 0 15,18 0-15,-36 0 16,19 0-16,-19 0 0,54 0 31,-53 0-31,34 0 0,-34 0 16,17 0-16,-17 0 15,17 0-15,-17 0 0,35 0 16,-18 0-16,-17 0 16,17 18-16,0-18 15,1 0-15,-1 0 0,0 0 16,0 17-16,1-17 15,17 18-15,-36-18 16,36 18-16,0-18 0,-18 0 16,18 0-16,-17 0 15,-1 0-15,0 0 16,0 17-16,18-17 16,-35 18-16,35-18 0,-18 0 15,18 0-15,0 0 16,-35 18-16,35-18 15,-36 17-15,36-17 16,-35 0-16,17 0 0,0 0 16,-17 0-16,17 0 15,-17 0-15,17 0 16,-17 0-16,17 0 16,0 0-16,1 0 0,-1 0 15,18 0-15,17 0 16,-17 0-16,18 0 15,17 0-15,-17 0 0,17 0 16,0 0-16,53 0 16,-53 0-16,18 18 15,-18-18-15,18 0 16,-35 0-16,34 0 0,1 0 16,18 0-16,-18 0 15,17 17-15,1-17 16,-19 0-16,-34 0 0,-18 0 15,17 0-15,1-17 16,-18 17-16,35-18 16,-17 18-16,17-17 15,0-1-15,35 0 0,-70 1 16,36 17-16,-1 0 16,0-18-16,-17 18 15,-1 0-15,-17 0 16,18 0-16,17 0 0,-35 0 15,35 0-15,-35 18 16,0-1-16,17-17 16,-17 18-16,18-18 0,-1 0 15,-17 0-15,-18 0 16,18 0-16,0 0 16,18 0-16,-36 0 15,36 0-15,-1 0 0,-34 0 16,34 0-16,-17 0 15,-18-18-15,18 1 16,-17-19-16,-19 36 688,1 0-688,-1 0 15,1 0 1,0 18-16,-1-18 15,1 0-15,-18 18 16,18-1-16,-1-17 16,1 0-1,0 0 1,-1 18-16,1-18 16,-1 0-1,1 0 1,0 18-16,-1-18 15,1 0-15,0 0 16,-1 0 0,1 0-1,0 0-15,-1 0 16,1 0-16,-1 0 16,1 0-16,0 0 15,-1 0-15,19 0 16,-19 0-1,19 0-15,16 0 16,37 35-16,-36-35 16,0 0-16,-1 0 0,-16 0 15,17 17-15,17-17 16,-35 0-16,18 0 16,-17 0-16,17 0 15,17 0-15,-52 0 0,35 0 16,0 0-16,17 0 15,-17 18-15,-18-18 16,36 0-16,-53 0 0,52 18 16,1-18-16,-1 0 15,-17 0-15,53 0 16,-18 0-16,0 0 16,-35 0-16,35 17 0,-17-17 15,17 0-15,-35 0 16,18 0-16,-1 18 15,-17-18-15,18 18 0,-18-18 16,35 0-16,-35 0 16,0 17-16,0-17 15,17 0-15,-35 0 16,18 0-16,-17 0 0,17 0 16,-18 0-16,0 18 15,18-18-15,-18 0 16,18 0-16,-18 18 15,18-18-15,18 0 0,-36 0 16,36 17-16,-36-17 16,36 0-16,-1 0 15,-35 0-15,36 0 0,-36 18 16,36-18-16,-36 0 16,0 0-16,1 0 15,-1 0-15,18 0 16,0 0-16,-36 0 15,36 0-15,-35 0 16,17 0-16,-17 0 16,35 0-16,-36 0 15,1 0-15,17 0 0,1 0 16,-19 0-16,1 0 16,17 0-16,0 0 15,-17 0 1,0 0-16,-1 0 15,1 0 1,0 0 0,-1 0-1,1 0 1,0 0 0,-1 0 15,1 0-16,0 0 48</inkml:trace>
  <inkml:trace contextRef="#ctx0" brushRef="#br0" timeOffset="104318.43">23513 12153 0,'17'0'156,"1"0"-156,17 0 16,-17-17-16,-1 17 16,1 0-16,0 0 15,-1 0-15,1 0 16,0 0 0,-1 0-1,19 0 1,-19 0-1,1 0 1,-1 0-16,54-18 16,0 18-16,-36 0 0,18 0 15,-18 0-15,18 0 16,-18 0-16,36 0 16,-18 0-16,-18 0 15,18 0-15,-18 0 0,36 0 16,-36 0-16,0 0 15,1 0-15,34 0 16,-17 0-16,-35-18 0,35 18 16,0 0-16,-1 0 15,1 0-15,-17 0 16,34 0-16,-35 0 16,36 0-16,-36 0 0,36 0 15,-36 0-15,18 0 16,0 0-16,-18 0 15,18 0-15,-35 0 16,17 0-16,0 0 0,18 0 16,-35 0-16,17 0 15,1 0-15,-19 0 16,18 0-16,-17 0 16,17 0-16,-17 0 0,0 0 15,-1 0-15,1 0 31,0 0-31,-1 0 32,1 0-32,-1 0 31,1 0-31,0 0 16,35 0-16,17 0 15,-35 0-15,36 0 16,0 0-16,-1 0 0,1 0 15,-18 0-15,0 0 16,17 0-16,-35 0 16,18 0-16,-35 0 15,52 0-15,-34 0 0,-19 0 16,36 0-16,-35 0 16,35 0-16,-35 0 15,34 0-15,-34 0 16,35 0-16,0 0 0,-18 0 15,0 0-15,1 0 16,17 0-16,-36 0 16,36 0-16,-35 0 0,35 0 15,-18 0-15,-17 0 16,17 0-16,0 0 16,-17 0-16,17 18 15,0-18-15,-17 0 0,17 0 16,-17 0-16,0 18 15,-1-18-15,1 0 16,17 0 0,-17 0-16,-1 0 15,1 0-15,17 0 16,-17 0-16,0 0 16,17 0-16,-17 0 15,-1 0-15,18 17 16,-17-17-16,0 0 15,-1 0-15,1 0 16,0 0-16,17 18 0,0-18 16,-17 0-16,0 0 15,-1 0-15,1 0 16</inkml:trace>
  <inkml:trace contextRef="#ctx0" brushRef="#br0" timeOffset="107010.18">2275 13247 0,'18'0'266,"53"0"-266,-18 0 15,35 0-15,-18 17 16,-34 1-16,34-18 16,18 0-16,-52 0 0,17 0 15,35 18-15,-35-18 16,17 17-16,1-17 15,-18 18-15,0 0 16,17-18-16,-35 17 0,36 1 16,-1 0-16,-34-1 15,17-17-15,0 18 16,0-1-16,-1-17 0,1 18 16,-35-18-1,17 0-15,-17 0 16,17 0-16,-17 0 15,35 18-15,-18-18 0,-17 0 16,35 0-16,0 0 16,-1 17-16,19-17 15,-18 0-15,0 0 16,0 0-16,35 0 0,-35 0 16,0 18-16,35-18 15,-35 0-15,0 0 16,17 0-16,1 0 0,-18 0 15,17 18-15,-17-18 16,0 0-16,18 17 16,-18-17-16,17 0 15,-52 0-15,35 0 0,-36 0 16,36 0-16,-35 0 16,0 0-16,17 0 15,0 0-15,0 0 0,-17 0 16,17 0-16,1 0 15,-19 0-15,1 0 16,0 0-16,-1 0 16,1 0-1,-1 0 32,1 0-31</inkml:trace>
  <inkml:trace contextRef="#ctx0" brushRef="#br0" timeOffset="148346.84">12224 13423 0,'17'0'0,"1"0"0,0 0 15,-1 0-15,1 0 16,17-17-16,0 17 16,-17 0-16,17 0 15,1-18 1,-19 18-16,1 0 16,0 0-16,-1 0 15,1 0-15,0 0 0,17 0 16,18-18-16,-36 18 15,36 0-15,-35 0 16,17 0-16,-17 0 0,17-17 16,-17 17-16,17 0 15,0 0-15,-17 0 16,0 0-16,-1 0 16,1 0-16,0 0 0,-1 0 15,1 0-15,-1 0 16,1 0-16,0 0 15,17 0-15,-17 0 16,-1-18 0,1 18-16,0 0 15,-1 0-15,1 0 16,-1 0-16,19 0 16,-19 0-1,1 0 1,0 0-1,-1 0 1,1 0 0,0 0-1,-1 0-15,1 0 32,-1 0-17,1 0 1,0 0-16,-1 0 31,1 0-31,0 0 16,-1 0-16,1 0 31,17 0-31,-35 18 16,18-18-1,-1 0-15,1 0 16,0 0-16,-1 0 15,19 0 1,-19 0 0,1 0-16,0 0 15,17 0-15,0 0 32,-17 0-32,-1 0 15,1 0-15,0 0 16,-1 0-16,1 0 15,0 0 1,35 0 0,-18 0-1,0 0-15,0 17 16,-17-17-16,35 0 0,0 0 16,-18 18-16,0-18 15,1 0-15,-1 0 16,0 18-16,1-18 15,-1 0-15,-18 0 0,19 0 16,-19 0-16,19 0 16,-19 0-16,1 0 15,0 0-15,-1 0 16,1 0-16,-1 0 16,1 0-1,0 0 1,-1 0-16,1 0 15,17 0 1,-17 0 0,17 0-16,-17 0 15,-1 0-15,1 0 16,0 0-16,17 0 16,-17 0-1,17 0-15,-17 0 16,17 0-1,0 0 1,0 0 0,1 0-16,-19 0 15,1 0-15,17 0 16,-17 0-16,0 0 16,-1 0-16,18 0 15,-17 0 1,0 0-16,17 0 15,-17 0 1,-1 0-16,19 0 16,-19 0-1,1 0 1,0 0-16,-1 0 16,1 0-1,-1 0 1,1 0 15,0 0-15,-1 0-1,1 0 32,0 0 47</inkml:trace>
  <inkml:trace contextRef="#ctx0" brushRef="#br0" timeOffset="154661.04">23848 13335 0,'35'0'203,"18"0"-187,-18 0-16,18 0 0,18 0 16,-36 0-16,0 0 15,18 0-15,0 0 16,0 0-16,-18 0 0,18 0 16,-17-18-16,16 18 15,-34 0-15,53 0 16,-1-17-16,-35 17 15,36-18-15,0 18 0,-36-18 16,18 18-16,0 0 16,17-17-16,-17 17 15,0 0-15,-18 0 0,18-18 16,18 18-16,-18 0 16,-36-17-16,19 17 15,-19 0-15,19 0 16,-19 0-16,18 0 0,-17 0 15,0 0-15,-1 0 16,1 0-16,17 0 16,-17 0-16,35 0 15,-18 0-15,0 0 16,18 0-16,-35 0 16,17 0-16,18 0 15,-35 0-15,35 0 0,0 0 16,0 0-16,-18 0 15,0 0-15,36 0 16,-18 0-16,17 0 16,-17 0-16,18 0 0,-18 0 15,-1 0-15,19 0 16,-36 0-16,36 0 16,-36 0-16,18 0 15,-18 17-15,-17-17 0,35 0 16,-35 0-16,-1 0 15,1 0-15,-1 0 16,1 0 0,0 0 15,-1 0 0,1 0 79</inkml:trace>
  <inkml:trace contextRef="#ctx0" brushRef="#br0" timeOffset="158790.67">1923 14570 0,'17'0'282,"19"0"-282,-19 0 0,18 0 15,1 0-15,17 0 16,-36 0-16,36 0 0,0 0 15,-18 0-15,1 0 16,-1 0-16,18 0 16,-18 0-16,0 0 15,18 17-15,-35-17 0,35 0 16,-35 0-16,34 0 16,-34 0-16,35 0 15,-35 0-15,17 0 0,18 0 16,-35 0-16,17 0 15,-18 0 1,1 0-16,0 0 16,-1 0-1,1 0 32,0 0-31,-1 0 31,1 0-16,0 0-15,-1 0 15,1 0-31,-1 0 15,36 0-15,-17 0 0,34 0 16,1 18-16,-18-18 16,17 0-16,1 35 15,-36-35-15,18 18 16,-35-18-16,17 0 0,-17 0 16,-1 0-1,1 0 16,-1 0 16,1 0-47</inkml:trace>
  <inkml:trace contextRef="#ctx0" brushRef="#br0" timeOffset="163829.26">17357 14693 0,'70'-17'265,"1"17"-249,-1 0-16,19 0 15,16-18-15,-16 18 16,-37-18-16,37 18 0,-1-17 16,-18 17-16,1 0 15,-18-18-15,17 18 16,-17 0-16,0 0 0,0 0 16,-18 0-16,36 0 15,-36 0-15,18 0 16,0 0-16,18 0 15,-18 0-15,0 0 0,17 0 16,-35 0-16,36 0 16,35 0-16,-36 0 15,1 0-15,17 0 16,36 0-16,17 0 0,-53-18 16,53 18-16,0 0 15,18-17-15,-71-1 16,0 0-16,36 18 0,-36 0 15,0-17-15,0-1 16,36 18-16,-36-17 16,0-1-16,0-17 15,-17 35-15,-1-18 0,-34 0 16,34 18-16,-52 0 16,0-17-16,-1 17 15,1 0 1,-18-18 109</inkml:trace>
  <inkml:trace contextRef="#ctx0" brushRef="#br0" timeOffset="165442.64">22825 14482 0,'123'0'250,"54"0"-250,-36 0 16,-53 0-16,35 17 15,-17-17-15,71 0 16,-125 0-16,37 18 0,17-1 16,-36-17-16,1 0 15,-18 0-15,-18 0 16,18 18-16,0-18 16,-36 0-16,19 18 0,-1-18 15,-17 0-15,-1 17 16,18-17-16,-17 0 15,0 0-15,-1 0 47,1 0-31,53 0-16,-19 0 0,-16 0 16,52 0-16,0 0 15,0 0-15,0 18 16,1-18-16,34 0 15,-35 0-15,-35 18 0,0-18 16,0 0-16,0 0 16,-35 0-16,17 0 15,18 0-15,-35 0 0,17 0 16,-18 0-16,19 0 16,-19 0-16,19 0 15,-19 0 1,1 0 15,0 0-31</inkml:trace>
  <inkml:trace contextRef="#ctx0" brushRef="#br0" timeOffset="170490.78">12894 12259 0</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14T04:04:28.934"/>
    </inkml:context>
    <inkml:brush xml:id="br0">
      <inkml:brushProperty name="width" value="0.05292" units="cm"/>
      <inkml:brushProperty name="height" value="0.05292" units="cm"/>
      <inkml:brushProperty name="color" value="#FF0000"/>
    </inkml:brush>
  </inkml:definitions>
  <inkml:trace contextRef="#ctx0" brushRef="#br0">12224 12347 0,'0'18'297,"0"-1"-282,0 1 1,0 0 0,0-1-1,0 1 1,0 0-16,0 17 15,0-17 1,0-1 0,0 1-16,0 0 15,0-1 1,0 1-16,0-1 16,0 1-1,0 0-15,0-1 31,0 1-31,0 0 16,0-1-16,0 1 16,0 0-1,0-1 1,0 1-16,0-1 0,0 1 16,0 0-16,0-1 15,0 1 1,0 0-16,0-1 0,0 1 15,0 17 1,0-17-16,0 0 16,0-1-16,0 18 15,17-17 1,-17 0-16,0-1 16,0 19-1,18-19 1,-18 1-16,18 0 15,-18-1 1,0 18 15,0-17-31,17 0 0,1-18 32,-18 17-32,0 1 15,0 0 1,0-1-16,0 1 15,0 0 1,0-1 0,0 1 15,0-1 0</inkml:trace>
  <inkml:trace contextRef="#ctx0" brushRef="#br0" timeOffset="2811.01">12206 12277 0,'18'0'219,"35"0"-204,0 0 1,-18 0-16,124 0 15,-124 0 1,35 0-16,1 0 0,35-18 16,-53 18-16,17 0 15,1 0-15,35 0 16,-53 0-16,0 0 0,-1 0 16,1 0-1,18 0-15,-53 0 0,34 0 16,-34 0-16,35 0 15,0 0-15,-18 0 16,0 0-16,18 0 0,0 0 16,-17 0-16,-1 0 15,0 0-15,36 0 0,-36 0 16,0 0-16,36 0 16,-36 0-16,36 0 15,-36 0-15,18 0 16,-18 0-16,53 0 0,-17 0 15,-36 0 1,36 0-16,-18 0 0,0 0 16,17 0-16,-52 0 0,35 0 15,-36 0 1,19 0-16,16 0 0,-34 0 16,17 0-16,-17 0 0,35 0 15,-18 0 1,1 0-16,16-18 15,-34 18-15,17 0 0,-17 0 16,0 0-16,-1 0 16,19 0-16,-19 0 15,1 0 1,-1 0-16,1 0 0,0 0 16,-1 0-1,1 0 16,0 0 1,-1 0-32,1 0 15,17 0 17,-17 0-17,0 0-15,-1 0 31,1 0-15,-1 0-16,1 0 16,0 0-16,-1 0 15,-17 18 1,18-18-16,0 0 16,-1 0-16,1 0 31,0 18-31,-1-18 47,-17 17-16,18 1 0,-18 17-15,17 18-1,1-35 1,-18 17 0,0-17-16,0-1 15,0 1 1,0 0-16,0-1 16,0 19 15,0-19-31,18 1 0,-18-1 15,0 1 1,0 0 0,0-1-16,0 1 15,0 0-15,0-1 16,0 1-16,0 0 31,0 34-15,0-34-1,17 0-15,-17 17 16,0-17-16,0-1 31,0 1-31,0 0 0,0-1 16,0 19 0,0-19-1,0 1-15,0-1 16,0 1-1,0 0 1,0-1-16,0 1 16,0 0-1,0-1 1,0 1 0,0 0-1,0-1 1,0 1 31,0-1-32,0 1 1,0 0 15,0-1-15,0 1-1,0 0 1,0-1 31,0 1-31,-17-18-1,-1 0 1,0 0-1,1 0 1,-1 0 0,1 0 15,-1 0-15,0 0 15,1 0-16,-1 0 32,0 0-31</inkml:trace>
  <inkml:trace contextRef="#ctx0" brushRef="#br0" timeOffset="15139.2">18027 15028 0,'159'-17'219,"-36"17"-219,-35-18 0,53 0 15,-17 18-15,-36 0 16,-53-17-16,107-1 16,-19 0-16,-70 18 15,35-17-15,0 17 0,36-18 16,-89 1-1,36 17-15,34-18 16,19 0-16,-54 18 0,1-17 16,17 17-16,18-18 15,-53 0-15,0 18 16,-18 0-16,53 0 0,-35-17 16,159-1-1,-177 0 1,-17 18-16,17 0 15,0-17-15,-17 17 0,0 0 32,-1 0-32,1 0 47,0 0-16,-1 0 0,1 0-31,0 0 31,-1-18-31,1 18 16,-1 0 0,1 0-1,0 0 1,-18-17 15</inkml:trace>
  <inkml:trace contextRef="#ctx0" brushRef="#br0" timeOffset="16371.14">22878 14728 0,'123'0'187,"36"0"-171,-18 0-16,0 0 16,0 0-16,18 0 0,0 0 15,-36 18-15,-35 0 16,53-18-16,-17 0 16,88 17-1,-124-17-15,-35 0 16,17 0-16,-34 0 0,16 0 15,-16 0-15,17 0 16,70 0 0,-52 0-16,-1-17 0,-17-1 15,0 18-15,-18 0 16,18-18-16,-17 1 0,-19 17 16,18 0-1,-17 0-15,0 0 0,-1 0 16</inkml:trace>
  <inkml:trace contextRef="#ctx0" brushRef="#br0" timeOffset="24152.82">18909 10019 0,'0'18'438,"0"-1"-423,0 1 1,0-1 0,0 1-1,0 0-15,0-1 16,0 1 0,0 17-1,0-17 1,0 0-16,0-1 15,0 1 1,0-1-16,0 1 16,0 17-1,0-17 1,0 0-16,0-1 31,0 19-31,0 17 16,0-36-1,0 1-15,0-1 16,0 19 0,0-19-16,0 1 15,-18 0-15,18-1 16,0 1 0,0 0-16,0 17 15,0-18 1,0 1-16,0 0 15,0-1-15,0 1 16,0 0 0,0-1-16,0 1 15,0 0 1,-17-1 0,17 1-16,0-1 15,-18 36 16,18-35-31,-18-18 32,18 18-32,0-1 15,0 19 1,-17-19 15,17 1-31,0-1 47,0 1-31,0 0 15,35-18 156,0 0-171,18 0-16,0-18 16,-35 18-1,17 0-15,18 0 0,-18 0 16,71 0 0,-71 0-16,71 0 31,-88 0-31,35 0 15,-18 0-15,0 0 0,1 0 16,-1 0-16,18 0 16,-18 0-16,18 0 15,-18 0-15,18 0 0,0 0 16,0 0 0,88 0-1,-123 0-15,35 0 16,0 0-16,-18 0 0,0 0 15,-17 0 1,35 0-16,-36-18 0,36 18 16,-35 0-16,35 0 0,-18 0 15,0 0-15,1 0 16,-1 0-16,0 0 16,-17 0-16,17 0 15,-17 0-15,17 0 0,-17 0 16,52 0-1,-35 0 1,-17 0-16,17 0 0,-17 0 16,17 0-16,-17 0 15,17-17-15,18 17 0,-18-18 16,-17 18-16,53 0 16,-36 0-1,18-17-15,-18 17 16,18 0-16,-35 0 15,17 0-15,-35-18 0,18 18 16,-1 0 0,1 0-1,-1 0 32,1 0-16,-18-18 16,18 18 31,-18-17-31,0-1-15,17 18-17,-17-18 1,0 1-1,36-1 1,-36-17-16,0-18 16,17 53-16,1-18 15,-18-17-15,18 17 16,-18-35-16,17 18 16,-17 0-16,18 0 0,-18-1 15,0-17 1,0 1-16,0 34 0,0-35 15,0 35-15,0-17 16,0 17 0,0 1-1,0-1 1,0-35 15,-18 36-31,1-1 16,17-17-16,0 17 0,0 0 15,-18 18 1,0 0-16,18-17 16,0-1-16,0-17 15,-17 35 17,-1-53-17,0 35 1,18 1-1,-17 17-15,17-18 16,-18 18 0,18-18-1,-18 18 1,1 0 0,-1 0-1,1 0 1,-36 0-16,0 0 0,0 0 15,-18 0-15,54 0 0,-36 18 16,0-18 0,17 0-16,-16 18 0,34-1 15,-17-17-15,-1 0 0,1 0 16,-18 36 0,36-36-16,-19 0 0,1 0 15,-18 17-15,0-17 0,36 0 16,-36 0-16,-36 0 15,72 18 1,-19-18-16,-16 17 16,-1-17-16,35 18 0,-17-18 15,-1 18-15,1-18 16,-18 0-16,36 0 16,-19 0-16,1 0 15,0 17-15,-18-17 0,35 18 16,-17-18-16,-18 18 15,18-18-15,-36 17 16,54-17-16,-54 18 0,18 0 16,0-1-1,-17-17-15,34 0 0,19 0 0,-19 0 16,19 0 0,-18 0-16,17 0 0,-17 0 15,17 0-15,0 0 0,1 0 16,-19 0-1,19 0 1,17-17-16,-18 17 16,0 0-16,1 0 47,-1 0-32,1 0 16,-1 0-15,18-18 0,-18 18-1,1-18 1,-1 18 0,0 0-1,18-17 1,-17 17 15,-1 0-15,0 0 31,1 0-32</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13T05:23:07.848"/>
    </inkml:context>
    <inkml:brush xml:id="br0">
      <inkml:brushProperty name="width" value="0.05292" units="cm"/>
      <inkml:brushProperty name="height" value="0.05292" units="cm"/>
      <inkml:brushProperty name="color" value="#FF0000"/>
    </inkml:brush>
  </inkml:definitions>
  <inkml:trace contextRef="#ctx0" brushRef="#br0">23054 5450 0,'0'18'359,"0"0"-328,0-1-15,0 1 15,0 0-15,18-18-1,-18 17-15,0 1 16,17-18 0,-17 18-1,18-1-15,-18 1 32,0-1-1,0 1 0,18-18 16,-1 0-47,19-18 0,16-17 16,-16 0-16,17 0 15,-36 17-15,36-35 0,0 0 16,-35 36-16,17 17 15,0-18-15,-17-17 16,17 17-16,-17 18 16,-1-18-16,1 18 31,-18-17-15,18 17 15,-1 0 0,1-18-15,0 0-16,-1 18 15,-17-17 1,18 17 0,0 0-16,-1 0 31,1 0 0</inkml:trace>
  <inkml:trace contextRef="#ctx0" brushRef="#br0" timeOffset="2545.5">7620 7708 0,'35'0'281,"36"0"-281,-36 0 16,18 0-16,-18 0 16,18 0-16,-17 0 15,-1 0-15,0 0 0,18 0 16,0 0-16,-18 0 15,-17 0 1,17 0-16,18 0 16,0 0-1,-18 0-15,0 0 16,18 0-16,0 0 16,18 0-16,-36 0 0,18 0 15,0 0-15,0 0 16,0 0-16,-18 0 15,0 0-15,18 0 16,0 0-16,-18 0 0,1 0 16,17 0-16,-18 0 15,36 0-15,-54 0 16,36 0-16,0 0 0,0 0 16,17 0-16,-52 0 15,35 0-15,-18 0 16,18 0-16,-18 0 15,1 0-15,-1 0 0,18 0 16,0 0-16,-18 0 16,0 0-16,-17 0 15,17 0-15,1 0 16,-1 0-16,0 0 0,0 0 16,-17 0-16,35 0 15,-18 0-15,-17 0 16,35 0-16,-36 0 15,1 0-15,0 0 16,-1 0 0,1 0 15,0 0-31,-1 0 16</inkml:trace>
  <inkml:trace contextRef="#ctx0" brushRef="#br0" timeOffset="4083.48">12153 7990 0,'88'0'204,"-17"0"-204,35 0 15,53 0-15,-18 0 16,17 0-16,-52-35 0,18 18 15,-1 17-15,18 0 16,-88 0-16,18 0 16,-18 0-16,35 0 15,-18 0-15,-34 0 0,52 0 16,-18 0-16,36 0 16,-53 0-16,35 0 15,36 0-15,-1 17 0,-17-17 16,-35 0-16,35 0 15,-1 18-15,19-18 16,-18 0-16,17 0 16,18 0-16,0 0 0,53 0 15,-123 17-15,70-17 16,0 0-16,-17 0 16,34 0-16,-69 0 15,34 0-15,-35 0 0,18 0 16,-18 0-16,-17 0 15,-18 0-15,0 0 16,-18 0-16,18 0 0,-18 0 16,-17 0-1,-1 0-15,1 0 47</inkml:trace>
  <inkml:trace contextRef="#ctx0" brushRef="#br0" timeOffset="5949.65">20267 7796 0,'106'0'219,"0"0"-203,-18 0-16,35 0 15,-17 0-15,71 0 0,-89 0 16,0 0-16,35 0 16,19 0-16,-1 18 15,-35-18-15,17 18 16,18-18-16,36 17 0,-89-17 16,35 18-16,18-18 15,18 18-15,17-1 16,-52 19-16,52-19 0,-35-17 15,36 18-15,-89-18 16,53 17-16,-17 1 16,17-18-16,-35 0 15,-18 0-15,0 0 0,35 18 16,-17-18-16,-53 0 16,0 0-16,18 0 15,-1 0-15,1 0 0,-18 0 16,35 0-16,0 0 15,0 0-15,18 0 16,-35 0-16,-18 17 16,35-17-16,0 0 0,-18 0 15,-17 0-15,0 0 16,18 0-16,-1 0 16,1 0-16,0 0 0,-36 0 15,35 0-15,19 0 16,-1 0-16,-53 0 15,53 0-15,-35 0 16,0 0-16,18-17 0,-36 17 16,18-18-1,-36 18 1,-17-18 0,18 18-1</inkml:trace>
  <inkml:trace contextRef="#ctx0" brushRef="#br0" timeOffset="8966.84">6385 8767 0,'141'0'234,"53"0"-234,-105-18 0,-1 18 16,35-18-16,54 1 15,-36 17-15,-53 0 16,18 0-16,35 0 0,18 0 16,-89 0-16,1 0 15,35 0-15,-18 0 16,35 0-16,-35 0 15,-17 0-15,88 0 0,0 0 16,-89 0-16,36 0 16,35 0-16,-17 0 15,17 0-15,-53 0 16,18 0-16,17 0 0,36 0 16,-71 0-16,0 0 15,53 0-15,-52 0 16,-1 0-16,0 0 0,0 0 15,0 0-15,1-36 16,-19 36-16,-17 0 16,-18 0-16,1 0 15,-19 0-15,1 0 0,-1 0 16</inkml:trace>
  <inkml:trace contextRef="#ctx0" brushRef="#br0" timeOffset="12713.41">9190 11377 0,'18'0'375,"-1"0"-360,18-18-15,18 18 16,-35 0-16,17 0 15,-17 0-15,0 0 0,-1 0 16,1 0 0,-1 0-16,1 0 31,0 0-31,-1 0 31,1 0-31,0 0 16,-1 0-1,1 0 32,0 0-15</inkml:trace>
  <inkml:trace contextRef="#ctx0" brushRef="#br0" timeOffset="13939.88">9031 11518 0,'35'0'282,"1"0"-282,-1 0 15,-17 0-15,-1 0 16,1 0-16,0 0 15,-1 0-15,1 0 16,-1 0-16,1 0 16,0 0-16,-1 0 15,1 0-15,0 0 16,-1 0-16,1 0 0,0 0 16,-1 0-16,1 0 15,-1 0-15,1 0 16,0 0-16,-1 0 31,1 0-15,0 0-1,-1 0-15,1 0 32,0 0-32,-1 0 15,1 0 1,-1 0 31,1 0-32</inkml:trace>
  <inkml:trace contextRef="#ctx0" brushRef="#br0" timeOffset="32413.24">7426 11201 0,'18'0'281,"-1"0"-281,1 0 0,0 0 15,17 0-15,-18 0 16,1 0-16,0 0 16,-1 0-16,19 0 0,-19 0 15,19 0-15,-19 0 16,1 0 15,-1 0-31,1-18 0,17 18 16,-17 0 15,0 0-31,-1 0 0,1 0 16,0 0-1,17-18 1,-17 18 0,-1 0-16,1 0 15,-1 0 1,1 0-1,0 0-15,-1 0 32,1 0-32,0 0 15,-1 0 1,1 0 15,0 0 0,-18-17 1,17 17-32,1 0 31,-1 0 0,1 0 0,0 0 1,-1 0-1</inkml:trace>
  <inkml:trace contextRef="#ctx0" brushRef="#br0" timeOffset="33537.65">7761 11377 0,'18'0'281,"-1"0"-281,36 0 16,0 0-16,-35 0 15,35 0-15,-36 0 16,19 0-16,-1 0 16,-17 0-1,-1 0 1,1 0-1,0 0 1,-1 0-16,1 0 47,-1 0-31</inkml:trace>
  <inkml:trace contextRef="#ctx0" brushRef="#br0" timeOffset="41054.31">13212 11165 0,'17'0'359,"18"0"-359,1 0 16,-19 0-1,1 0-15,0 0 0,17 0 16,-17 0-1,17 0-15,35 0 16,-52 0-16,17 0 16,1 0-16,-1 0 0,18 0 15,-18 0 1,-17 0-16,35 0 16,-36 0-16,19 0 15,-19 0-15,1 0 0,35 0 16,-18 0-1,-17 0-15,35 0 16,-36 0-16,18 0 0,-17 0 16,0-17-16,17 17 15,0 0 1,-17-18-16,17 18 16,1 0-16,-19 0 0,1 0 15,-1 0-15,19 0 16,-19 0-16,1 0 15,0 0 1,17 0-16,-17 0 16,-1 0-1,1 0-15,-1 0 16,19 0 0,-19 0-1,1-18 1,0 18-16,-1 0 15,1-17 17,0 17-32,-1 0 15,1 0 1,-1 0 0,19-18-1,-19 18 1,1 0-1,0 0 1,-1 0 31,1 0-31,0 0 218,-1 0-218,1 0 15,-1 0 0,1 0-31</inkml:trace>
  <inkml:trace contextRef="#ctx0" brushRef="#br0" timeOffset="43284.33">15663 11130 0</inkml:trace>
  <inkml:trace contextRef="#ctx0" brushRef="#br0" timeOffset="45225.35">15663 11130 0,'71'0'360,"-36"0"-360,36 0 0,-18 0 15,-18 0-15,-17 0 16,17 0-16,-18 0 16,19 0-16,-19 0 0,1 0 15,0 0-15,17 0 16,0 0-16,-17 0 15,17 0-15,-17 0 16,35 0-16,-18 0 0,-17 0 16,17 0-16,0 0 15,0 0-15,18 0 16,-35 0-16,0 0 0,35 0 16,-18 0-16,18 0 15,-36 0-15,36 0 16,-35 0-16,53 0 15,-19 0-15,-34 0 0,17 0 16,18 0-16,0 0 16,-18 0-16,1 0 15,-1 0-15,18 0 16,17 0-16,-17 0 0,0 0 16,35-18-16,-35 1 15,36 17-15,-1 0 16,-18 0-16,19 0 0,-54 0 15,35 0-15,-34 0 16,-1 0-16,0 0 16,1 0-16,-1 0 15,-18 0-15,1 0 16,0 0 15,-1 0 0</inkml:trace>
  <inkml:trace contextRef="#ctx0" brushRef="#br0" timeOffset="47131.47">20479 11024 0,'106'0'141,"70"0"-126,-70 36-15,70-19 0,-35-17 16,36 18-16,-54-1 16,-17 1-16,17-18 15,1 18-15,35-18 0,-71 17 16,35-17-16,1 36 16,-18-19-16,17 1 15,-35-18-15,1 0 0,34 0 16,-17 0-16,-18 0 15,0 0-15,36 0 16,-18 0-16,17 0 16,-70 0-16,17 0 0,36-18 15,-18 18-15,54 0 16,-72-17-16,18 17 16,18 0-16,18 0 15,-71 0-15,35 0 0,-18 0 16,-17 0-16,18 0 15,-1 0-15,-17 0 16,35-18-16,1 18 0,-1 0 16,0 0-16,-17-18 15,17 18-15,0 0 16,-53 0-16,1 0 16,-1-17-16,18 17 0,-36 0 15,19 0-15,-1-18 16,0 18-1,-35-18 1,18 18-16,0 0 16,-1 0 31</inkml:trace>
  <inkml:trace contextRef="#ctx0" brushRef="#br0" timeOffset="59196.97">15716 13511 0,'88'0'235,"1"0"-235,-1 0 15,0 0-15,35 0 16,-70 0-16,18 0 16,35 0-16,-18 0 0,0 0 15,0 0-15,-35 0 16,36 0-16,16 0 15,-34 0-15,-1 0 16,36 0-16,0 0 0,-35 0 16,-18 0-16,17 0 15,18 0-15,18 0 16,-35 0-16,-1 0 16,1 0-16,17 0 0,0 0 15,-17 0-15,17 0 16,18 0-16,70-17 15,-88 17-15,18 0 0,35 0 16,36-18-16,-1 0 16,-88 18-16,53 0 15,36-35-15,-18 35 16,-36 0-16,-35-17 0,-17-1 16,17 18-16,35-18 15,-70 18-15,18 0 16,-36 0-16,53 0 0,-35 0 15,18 0-15,-36 0 16,18 0-16,-18 0 16,18 0-16,-35 0 15,0 0-15,-1 0 0,18 0 16,-17 0-16,17 0 16,-17 0-16,0 0 15,17 0-15,0 0 16,0 0-16,-17 0 0,17 0 15,-17 0-15,35 0 422,-18 0-422,36 0 0,-18 0 16,211 0 0,-176 0-1,36 36-15,-36-36 16,-35 0-16,18 0 0,-36 0 15,53 0-15,0 0 16,-17 0-16,-18 0 16,35 0-16,-18 0 15,36 0-15,-17-18 0,-19 18 16,1 0-16,-18-18 16,35 18-16,-18 0 15,-34 0-15,17-17 0,35 17 16,-35 0-16,35 0 15,0 0-15,-17 0 16,34 0-16,-16-18 16,34 18-16,-35 0 0,-35 0 15,53 0-15,17 0 16,19 0-16,-37 0 16,37 0-16,-19 0 0,18 0 15,-35 0-15,-36 0 16,142 0-1,-141 0 1,-18 0-16,0-18 0,35 18 16,-35 0-16,35 0 15,-35 0-15,-18 0 16,36 0-16,-36 0 0,18 0 16,-18 0-16,-17 0 15,17 0-15,-17 0 16,-1 0-16,1 0 15,0 0-15,-1 0 0,1 0 32,-1 0-17,1 0 1,0-17 15,-1 17 0,1 0-15,0 0 15,-1 0 16</inkml:trace>
  <inkml:trace contextRef="#ctx0" brushRef="#br0" timeOffset="62001.62">4480 14393 0,'36'0'235,"34"0"-235,-35 0 15,18 0-15,53-35 16,-35 35-16,-36 0 16,53 0-16,0 0 0,-17 0 15,-18-18-15,35 18 16,36-17-16,17-18 15,-88 35-15,35 0 16,0-18-16,18 18 0,-36 0 16,18-18-16,-17 18 15,0-17-15,17 17 16,-35 0-16,35 0 16,-35 0-16,17 0 0,1-18 15,-36 18-15,1 0 16,-1 0-16,18 0 15,-36 0-15,36-18 0,-17 1 16,-1-1-16,35 0 16,-17 18-16,-17 0 15,-1 0-15,0 0 16,18-17-16,-35 17 0,-1 0 16,1 0-16,0 0 15,-1 0 1,1 0-1,17 0 1,-17 0 0,-1 0-1,1 0-15,0 0 16,-1 0-16,1 0 16,0 0-16,17 0 31,-17 0-31,-1 0 15,1 0-15,17 0 16,0 0 0,-17 0-16,17 0 15,18 0-15,-18 0 16,1 0-16,-19 0 16,36 0-16,-35 17 15,35-17-15,-35 0 0,-1 0 16,18 0-16,-17 0 15,0 0 1,-1 0 0,1 0-1</inkml:trace>
  <inkml:trace contextRef="#ctx0" brushRef="#br0" timeOffset="64905.02">11112 16087 0,'36'0'250,"17"0"-250,0-18 16,17 18-16,-52 0 16,35 0-16,-36 0 15,36 0-15,-35-18 16,17 18-16,-35-17 16,18 17-16,-18-18 15,17 18 1,1 0-16,0 0 31,-1 0-15,1 0-1,0 0-15,-1 0 32,19 0-17,-19 0 1,1 0-16,0 0 15,-1 0-15,1 0 16,-1 0 0,1 0-16,0 0 15,-1 0 1,1 0-16,0 0 16,-1 0 15,1 0-16</inkml:trace>
  <inkml:trace contextRef="#ctx0" brushRef="#br0" timeOffset="66297.3">11271 16281 0,'36'0'281,"-1"0"-281,-18 0 16,19 0-16,-19 0 15,36 0-15,-35 0 16,-18-18-16,35 18 16,-17 0-16,-1 0 15,1 0 1,0 0 0,17-18-1,-17 18 16,-1 0-15,1 0-16,0-17 47,-1 17-47,1 0 47,0 0-32,-1 0 17,1 0-1</inkml:trace>
  <inkml:trace contextRef="#ctx0" brushRef="#br0" timeOffset="76130.06">12771 16140 0,'17'0'312,"1"0"-296,-1 0-16,1 0 15,0 0-15,17 0 16,0 0 0,-17 0-1,0 0-15,-1 0 16,1 0-16,0 0 0,-1 0 15,1 0-15,17 0 16,-17 0 0,17 0-16,-17 0 0,-1 0 15,1 0-15,0 0 16,17 0-16,-18 0 16,19 0-1,-19 0-15,1 17 16,0-17-16,-1 0 15,1 0-15,0 0 16,-1 0-16,1 0 16,-1 0-1,1 0 1,0 0-16,-1 0 16,-17 18-16,18-18 0,0 0 15,-1 0-15,1 0 16,0 0-1,-1 0 1,1 0-16,17 0 16,-17 0-1,-1 0 1,1 0 0,0 0-1,-1 0 1,1 0 46</inkml:trace>
  <inkml:trace contextRef="#ctx0" brushRef="#br0" timeOffset="77413.02">12665 16404 0,'17'0'265,"19"0"-249,-19 0-16,1 0 16,0 0-16,-1 0 0,1 0 15,-1 0 1,1 0 0,0 0-1,-1 0-15,1 0 16,0 0-1,-1 0-15,19 0 16,-1 0 0,-17 0-16,-1 0 15,18 0 1,-17 0-16,0 0 0,-1 0 16,1 0-16,0 0 15,17 0 1,-17 0-1,-1 0-15,1 0 0,-1 0 16,1 0 0,0 0-1,-1 0 1,1 0 0,0 0 15,-1 0 0,1 0 32</inkml:trace>
  <inkml:trace contextRef="#ctx0" brushRef="#br0" timeOffset="81393.67">7620 10019 0,'0'18'281,"0"-1"-265,0 1-1,0-1 16,0 1-31,0 0 32,0-1-32,0 1 31,18-18 141,-1 0-125,1 0 31,52 0-47,-34 0-31,52-35 0,-17-1 16,34 1-16,-16-18 15,16-35-15,1-18 16,0 53-16,-71 18 16,18 17-16,-18 1 0,-35-19 15,36 19-15,-19 17 16,-17-18-1,18 18 64,0 0 30</inkml:trace>
  <inkml:trace contextRef="#ctx0" brushRef="#br0" timeOffset="89791.35">16316 16069 0,'106'0'250,"70"0"-250,-17 0 15,0-35-15,-18 35 0,0-18 16,35 0-16,-35 18 16,-17-17-16,-18 17 15,-18 0-15,35 0 16,19 0-16,-37 0 0,19 0 15,-36 17-15,0 1 16,0-18-16,-17 0 16,17 18-16,-53-1 0,36-17 15,17 18-15,-35 0 16,0-18-16,18 17 16,34-17-16,-34 0 15,17 18-15,18-18 0,17 18 16,19-1-16,16 1 15,1-1-15,-35 1 16,17-18-16,-53 35 0,35-17 16,1 0-16,-54-18 15,-34 0-15,52 0 16,0 0-16,-17 17 16,-36-17-16,53 0 0,0 0 15,-17 0-15,-1 0 16,36-17-16,-53 17 15,18 0-15,-36 0 16,18 0-16,0-18 0,-36 18 16,36 0-16,-35-18 15,0 18 1</inkml:trace>
  <inkml:trace contextRef="#ctx0" brushRef="#br0" timeOffset="91314.57">9631 15363 0,'0'18'297,"0"0"-281,0-1-1,0 19-15,0-19 16,0 19 0,17-19-1,-17 1-15,0 0 16,0-1-16,0 1 0,0-1 15,18 1-15,-18 0 16,0-1 0,0 1-16,18 0 15,-18-1 1,0 1 0,17-18 46,-17-35-46,36-36-16,52-35 0,18-17 15,52-18-15,1-18 16,18 18-16,-19 35 16,1 18-16,17 17 0,-87 18 15,34 18-15,-17 0 16,-35 17-16,-36 0 15,18 1-15,-36-1 16,1 18-16,0 0 0,-1 0 16</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14T04:05:24.066"/>
    </inkml:context>
    <inkml:brush xml:id="br0">
      <inkml:brushProperty name="width" value="0.05292" units="cm"/>
      <inkml:brushProperty name="height" value="0.05292" units="cm"/>
      <inkml:brushProperty name="color" value="#FF0000"/>
    </inkml:brush>
  </inkml:definitions>
  <inkml:trace contextRef="#ctx0" brushRef="#br0">6668 10566 0,'0'17'344,"17"1"-328,-17 0-16,0 17 31,18-17-31,-18-1 15,17-17 1,-17 18-16,0-1 0,18 1 16,0 0-1,-18-1 1,0 1 0,17-18 15,1 18-31,0-18 31,-1 0-15,19-18-16,-19 0 15,54-17-15,-18-35 16,17 34-16,-17-17 0,0 18 16,-35 0-1,35 17-15,-36 18 0,18-35 16,-17 35-1,0 0 17</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14T04:06:28.244"/>
    </inkml:context>
    <inkml:brush xml:id="br0">
      <inkml:brushProperty name="width" value="0.05292" units="cm"/>
      <inkml:brushProperty name="height" value="0.05292" units="cm"/>
      <inkml:brushProperty name="color" value="#FF0000"/>
    </inkml:brush>
  </inkml:definitions>
  <inkml:trace contextRef="#ctx0" brushRef="#br0">15998 6121 0,'18'0'203,"17"0"-203,36 0 16,-36 0-16,0 0 0,36 0 16,-53 0-16,52 0 31,-52 0-31,0 0 15,-1 0 17,1 0-17,17 0-15,-17 0 16,-1 0-16,1 0 16,105 0-1,-70 0-15,-17 0 16,17 0-16,17 0 15,-52 0 1,35 0-16,-36 0 0,36 0 16,-35 0-16,17 0 0,-17 0 15,52 17 1,-34-17 0,-19 0-1,1 0-15,0 0 0,17 0 31,-18 0-31,1 0 16,0 0-16,-1 0 0,1 0 16,0 0-1,-1 0-15,19 0 0,-19 0 16,1 0-16,17 18 16,0-18-16,1 0 0,-1 0 15,0 0 1,-17 0-16,88 0 15,-71 0-15,-17 0 16,17 0 0,0 0-16,-17 0 0,-1 0 15,36 0-15,-35 0 16,0 0-16,17 0 0,-17 0 16</inkml:trace>
  <inkml:trace contextRef="#ctx0" brushRef="#br0" timeOffset="2212.21">18150 6156 0,'53'0'265,"0"0"-265,35-18 16,-35 18-16,-17 0 0,17 0 15,70 0 1,-70-17 0,0 17-16,17-18 15,1 18-15,17 0 0,-53 0 0,36 0 16,0 0 0,-19-18-16,1 18 0,-17 0 15,52-17 1,124 17-1,-160-18-15,19 0 16,-18 18-16,0 0 16,-18 0-16,0 0 0,1 0 15,-1 0-15,53-17 32,-70-1-32,17 18 15,18 0-15,-35 0 0,17 0 16,-17 0-16,17 0 15,0 0-15,0 0 0,-17 0 16,35 0 0,-18 0-16,18 0 0,-18 0 15,18 0 1,-17 0-16,-1 0 16,18 0-1,-36 0 1,1 0-16,0 0 15,-1 0 17,1 0-1,0 0 0,-18-17-15</inkml:trace>
  <inkml:trace contextRef="#ctx0" brushRef="#br0" timeOffset="4745.8">14446 6826 0,'71'0'297,"-18"0"-297,0 0 0,0 0 16,-36 0-16,54 0 15,-18-17-15,0 17 16,-1-18-16,-16 18 0,17 0 16,-18-18-16,18 18 15,53-17 1,-71 17-16,0 0 16,36-18-16,-36 18 0,0 0 15,1 0-15,-1 0 16,36 0-16,-36 0 15,-18 0 1,89 0 0,-88 0-16,0 0 15,17 0-15,0 0 16,-17 0 15,-1 0-15,1 0-16,0 0 15,-1 0 1,1 0 15,0 0-31,-1 0 16,1 0 0,-1 0-16,1 0 15,0 0 1,-1 0-16,19 18 15,-19-18 1,1 0 0,0 0-1,-1 0 1,1 0 15,-1 0 0,1 0 16</inkml:trace>
  <inkml:trace contextRef="#ctx0" brushRef="#br0" timeOffset="8429.54">17692 5098 0,'0'17'266,"0"1"-251,0 0 1,0-1-1,0 1 1,0-1 0,0 1-1,0 0 1,0-1-16,0 1 31,0 0 0,0-1-31,0 1 32,0 0-32,0-1 15,0 1 17,0 0-32,0-1 15,0 1 1,0-1 15,17-17 32,1 0-48,17-17-15,18-18 16,18-1-16,-18 1 0,0 17 15,35-35-15,35 0 16,36 18-16,-71 0 0,0 0 16,18 17-1,-18-17-15,-35 17 0,-17 18 16,17-35-16,0 17 16,-18 1-16,0 17 0,-17 0 31,17 0-16,-17 0 95</inkml:trace>
  <inkml:trace contextRef="#ctx0" brushRef="#br0" timeOffset="11342.64">9754 6085 0,'53'0'250,"-18"0"-250,18-17 15,-17 17-15,-1 0 0,18 0 16,-18 0 0,106-18-1,-53 0-15,-17 18 16,-18 0-16,18 0 15,-19-17-15,37 17 0,-1 0 16,35 0-16,-52-18 16,193 1-1,-228 17 1,52 0-16,-18-18 0,19 18 16,69-18-1,-87 18-15,17-17 16,-17 17-1,-18 0-15,35 0 0,-18 0 16,1-18-16,70 18 31,-88 0-31,-18 0 0,0 0 16,-17 0-16,17 0 16,1 0-16,-1 0 0,0 0 15,18 0 1,-35 0-16,35 0 15,-36 0-15,1 0 0,17 0 16,1 0 0,-19 0-16,18 0 0,-17 0 15,17 0-15,1 0 16,-1 0-16,-17 0 31,-1 0-31,1 0 16,0 0-16,-1 0 31,1 0-15,-1 0-1,1 0-15,0 0 32,-1 0-32,1 0 15,0 0 1,-1 0-1,1 0 1,0 0-16,-1 0 16,1 0-16,17 0 15,71 0 1,-88 0 0,17 0-16,0 0 15,0 0-15,18 0 0,-35 0 16,0 0-1,34 0 1,-34 0-16,0 0 16,-1 0-1,1 0 1,0 0-16,17 0 31,-17 0 0</inkml:trace>
  <inkml:trace contextRef="#ctx0" brushRef="#br0" timeOffset="26199.54">22401 7691 0,'106'0'0,"-18"0"0,-17 0 0,35 0 16,-18 0-16,-53 0 16,18 0-16,-35 0 15,35 0-15,-18 0 16,53 0-1,-52 0-15,-1 0 16,18 0-16,-18 0 0,18 0 16,-18 0-16,0 0 15,1 0-15,-1 0 16,-17 0-16,-1 0 0,19 0 16,-19 0-1,18 0-15,-17 0 0,0 0 16,-1 0-1,36 0 1,-35 0 0,0 0-16,-1 0 15,1 0-15,-1 0 32,1 0-32,17 0 31,-17 0 0,0 0 16</inkml:trace>
  <inkml:trace contextRef="#ctx0" brushRef="#br0" timeOffset="28053.61">22278 7532 0,'70'0'266,"-17"0"-266,0 0 0,18 0 16,17 0-1,-53 0-15,18 0 0,0 0 16,-18 0-16,36 0 16,-18 0-16,-18 0 0,18 0 15,0 0 1,0 0-16,-18 0 0,36 0 15,-18 0-15,88 0 32,-106 0-32,0 0 0,1 0 0,-19 0 15,1 0 1,0 0-16,17 0 16,-18 0-16,19 0 0,-19 0 15,1 0-15,0 0 16,-1 0-1,1 0 1,0 0 0,-1 0-1,1 0 1,-1 0 0,1 0-1,0 0 16,-1 0-15,1 0 0,0 0 15,-1 0-15,1 0-16,0 0 46,-1 0-30,1 0 31,0 0-47,-1 0 16</inkml:trace>
  <inkml:trace contextRef="#ctx0" brushRef="#br0" timeOffset="112512.33">8220 9313 0,'35'0'0,"0"0"16,18 0-16,-35 0 0,35 0 16,-36 0-16,36 0 0,0 0 15,-35-17 1,35 17-16,-18 0 0,18 0 16,0 0-16,0 0 15,35 0-15,-35 0 0,35 0 16,0 0-16,-17 0 15,-36 0-15,36 0 16,-36 0-16,18 0 0,-18-18 16,0 18-1,89 0 1,-71 0-16,-36 0 16,36 0-16,-17 0 0,17 0 15,-18 0 1,124 0-1,-106 0-15,-1 0 0,1 0 16,-17 0 0,-1 0-16,18 0 0,0 0 15,0 0-15,-18 0 16,0 0-16,1 0 0,34 0 16,-52 0-1,17 0-15,0 0 0,36 0 16,-36 0-16,0-18 15,1 18-15,-1 0 16,18-17-16,0 17 0,-36-18 16,36 18-16,35-17 31,-52 17-31,17-18 16,-36 18-16,19-18 0,-19 18 15,19 0-15,-1 0 16,-18 0-1,1 0 1,0 0 31,-1 0-47</inkml:trace>
  <inkml:trace contextRef="#ctx0" brushRef="#br0" timeOffset="114942.22">18997 8431 0,'71'0'172,"52"0"-156,54 0 0,-125 0-16,1 0 15,0 0-15,35 0 16,36 0-16,-54 0 0,19 0 15,-1 0-15,124 0 32,-142 0-32,18 18 0,0-18 0,-35 0 15,18 0 1,-18 0-16,123 0 31,-123 0-31,-35 0 0,17 0 0,-17 0 16,17 0-1,-17 0-15,35 18 0,-18-1 16,-18-17-16,19 0 16,-19 0-16,19 18 15,-19-18-15,1 0 32,0 0-32,-1 0 31,1 0-31,-1 0 15,1 0 1,0 0 0,-1 0-16,1 0 15,0 0 1,-1 0 0,1 0 15</inkml:trace>
  <inkml:trace contextRef="#ctx0" brushRef="#br0" timeOffset="122951.75">12612 10001 0,'53'0'250,"0"0"-235,0 0-15,-18 0 16,141 0 0,-123-17-1,0 17-15,0 0 0,-18 0 16,18 0-16,0 0 15,-18 0-15,36-18 0,-36 18 16,53-18 15,-70 18-31,17 0 0,-17 0 16,0 0 15,-1 0-15,1 0 15,-1 0 16,1 0-31,0 0 15</inkml:trace>
  <inkml:trace contextRef="#ctx0" brushRef="#br0" timeOffset="124136.54">14288 10001 0,'17'0'266,"1"0"-266,-1 0 31,1 0-31,0 0 32,-1 0-32,1 0 31,0 0-16,17 0 17,-17 0-32,-1 0 31,1 0-31,-1 0 31,1 0-31,0 0 16,-1 0-16,19 0 15,-19 0 1,1 0-16,0 0 16,-1 0-1,1 0-15,-1 0 32,19 0-17,-19 0 16,1 0-15,0 0 31</inkml:trace>
  <inkml:trace contextRef="#ctx0" brushRef="#br0" timeOffset="128870.82">14922 9331 0,'18'0'375,"17"0"-359,-17-18-16,17 18 16,-35-17-16,18 17 0,0 0 31,-1 0-16,1 0 1,17 0-16,18 17 16,0-17-16,0 18 0,0-18 15,-18 18-15,0-18 16,18 17-16,-17-17 0,17 18 16,-36-18-1,36 18-15,-35-18 0,17 0 16,18 0-16,-35 0 15,34 0-15,-16 0 16,17 0-16,0 0 16,17 0-16,-17 0 0,-18 0 15,18-18-15,0 18 0,0 0 16,0 0 0,-18-18-16,18 18 0,-35 0 15,17 0-15,-17 0 16,17 0-16,-17 0 0,-1 0 15,1 0 1,0 0 15,17 0-15,-35-17-16,53-1 297,70-35-297,177-53 15,335-105-15,-300 140 16,106 0-16,-106 1 0,36 52 16,-248 18-16,18 0 15,0 0-15,-35 0 16,18 0-16,17 18 16,-53-18-1,53 18-15,36-1 16,-54 1-16,1-1 0,-19 1 15,54 35-15,-35-35 16,-1 17-16,-17 18 0,70-18 16,-52-17-16,-36-1 15,-18 1-15,19-18 16,69 18 0,-122-18-16,52 17 15,0-17-15,36 0 0,-107 0 16,54 0-16,-36 0 0,18 0 15,0 0-15,-36 18 16,36-18-16,-35 0 16,35 18-16,-18-1 15,-17-17-15,17 0 0,0 18 16,18-18-16,-17 18 16,-1-1-16,0-17 0,0 0 15,18 18-15,36 17 31,-36-35-31,35 18 16,-53-1-16,18-17 0,17 0 16,1 0-16,-18 0 0,0 0 15,-18 18-15,36-18 16,-36 0-16,35 0 0,1 0 16,-36 0-16,36-18 0,-36 18 15,36 0 1,-18 0-16,0 0 15,17 0-15,-17-17 16,0 17-16,18-18 0,-1-17 16,18 35-1,-35 0-15,18-18 0,-18 1 16,0 17-16,-1-18 16,1 0-16,18 1 0,-1 17 15,19 0 1,-72-18-16,36 18 15,0 0-15,0 0 0,0-18 16,-35 18-16,52 0 16,18 0-16,-35 0 0,0 0 15,35 0 1,-35 0-16,71 0 16,-71 0-16,17 0 15,-17 0-15,35 0 0,-17 0 16,-18 0-16,0-17 15,17-1 1,-17 18-16,-35-18 0,35 18 16,-36 0-16,36-17 15,0-1-15,-35 18 0,17 0 16,0 0-16,18 0 16,0 0-16,-35 0 15,35-18-15,-18 18 16,36 0-16,-36 0 0,106 0 15,-70 18-15,-36-18 16,35 18 0,1-18-16,-18 0 0,0 0 15,17 0-15,19 0 32,-36 0-32,-36 0 15,1-18-15,17 0 0,18 1 16,-18-1-1,36 18-15,-36-17 0,-17 17 16,35-18-16</inkml:trace>
  <inkml:trace contextRef="#ctx0" brushRef="#br0" timeOffset="131149.68">29139 8837 0,'18'0'359,"0"0"-359,-18-18 0,17 18 16,1-17-1,0 17-15,-1 0 16,1-18-1,0 18-15,-1 0 0,-17-17 16,18 17-16,-1 0 16,1-18-16,0 18 15,-1-18-15,-17 1 16,36 17-16,-36-18 31,17 18-31,1 0 16,-18-18-16,18 18 47,-1-17-47,-17-1 15,0 0 32,-17 1-16,-19-19 1,1 36-32,17-17 15,1-1-15,-1 18 16,0-17-16,1 17 31,-1 0-15,1 0-1,-1 0 1,0 0 0,1 0-16,-1 0 31,18 17-31,-35-17 16,35 18 15,-18-18-16,18 17-15,0 1 32,0 0-17,0 17-15,0 71 32,0-53-32,18-18 0,-18 18 15,0-35-15,0-1 16,0 1-16,0 0 0,0-1 31,0 1-15,0-1-1,17 1 1,-17 0 0,0-1-16,0 1 15,0 0 16,0-1 1,0 1-17,0 0 17</inkml:trace>
  <inkml:trace contextRef="#ctx0" brushRef="#br0" timeOffset="134211.2">29598 9049 0,'0'17'375,"0"1"-359,0 0-16,0-1 15,0 19 1,0-19 0,0 1-16,0 0 31,0-1-31,0 1 15,0-1 1,0 1 0,0 0-16,0-1 31,0 1-31,0 0 31,0-1 16,0 1-47,18-36 250,-1 1-250,1-1 31,0 0-31,-18 1 32,17 17-32,1-18 15,0 18 32,-1 0-16,1 0-15,-1 0-16,1 0 47,0 0-32,-1 0 17,1 0-17,0 0 32,-36 0 172,0 0-203,1 0 15,-1 0-16,0 0 17,1 0 202,17 18-218,-18-18-1,1 0 1,17 17-16,0 1 16,-18-18-1,0 0 1,18 18 249,18-18-249,0 17 0,-1 1-1,1-18 1,-1 18 0,-17-1-1,18-17-15,0 0 16,-18 18-1,0-1 1,17-17 0,-17 18-16,18 0 15,0-18 32,-18 17-47</inkml:trace>
  <inkml:trace contextRef="#ctx0" brushRef="#br0" timeOffset="136540.53">29422 7885 0,'0'17'282,"0"1"-267,0 0 1,0-1 0,0 1-16,0-1 15,0 1 1,0 0-16,17-18 31,-17 17-31,0 1 0,18 0 31,-18-1-15,0 1 15,18-18-15,-18 18-1,0-1 17,0 1-1,0-36 110,0 1-126,0-1 1,0 0-1,0 1 1,0-1 0,0-17-16,-18 17 31,18 0-15,0 1-1,-18-1 1,18 1-1,-17 17 17,17-18-32,0 0 31,-18 18-31,18-17 16,0-1 15,-18 0 0,18 1-15,-17 17 46,17 17 32,0 1-63,0 0-15,-18-1-1,18 1-15,-18 17 32,18-17-32,-17-18 15,17 17-15,-18-17 16,18 18 0,0 0-1,0-1 16,0 1 1,-17-18-32,-1 18 15,18-1 1,0 1 15,-18-18-31,18 18 0,-17-18 16,17 17-1,-18 1 1,0-18 15</inkml:trace>
  <inkml:trace contextRef="#ctx0" brushRef="#br0" timeOffset="154209.35">24059 10989 0,'71'0'203,"17"0"-187,-35 0-16,18 0 0,-36 0 15,88 0 1,-70 0-16,0 0 0,35 18 0,1-18 15,-1 17 1,-18-17-16,1 0 0,17 0 16,0 18-16,-35 0 15,0-18-15,0 0 16,0 0-16,-35 0 16,-1 0-16,19 0 15,-19 0 1,1 0-1,-18-18 95</inkml:trace>
  <inkml:trace contextRef="#ctx0" brushRef="#br0" timeOffset="157483.93">19350 12047 0,'141'0'125,"0"0"-110,-35 0-15,88 0 16,35 0-16,-105 0 0,17 0 16,-35 0-16,35 0 15,0 0-15,35 0 16,1 0-16,17 0 15,194 0 1,-212 0-16,-35 0 0,53 18 0,-106-18 16,54 18-1,16-18-15,-87 0 0,52 0 16,-34 0-16,-19 0 16,-17 0-16,35 0 0,-35 0 15,35 0-15,1 0 16,-1 0-16,-18 0 15,-34 0-15,34 0 16,-35 0-16,1 0 16,-1 0-16</inkml:trace>
  <inkml:trace contextRef="#ctx0" brushRef="#br0" timeOffset="159940.46">14076 13617 0,'88'-17'250,"-35"17"-250,18-18 0,17 0 15,18 1-15,-54 17 16,1 0-16,-17 0 16,34 0-16,-52 0 0,35 0 15,0 0 1,-18 0-16,18 0 0,-18 0 16,0 0-1,18 0-15,-17 0 0,17 0 16,-1 0-16,-16 0 15,17 0-15,-36 0 16,36 0-16,-18 0 0,1 0 16,52 0-1,-70 0 1,-1 0-16,1 0 16,17 0-16,-17 0 31,-1 0-31,1 0 15,0 0 1,-1 0 15,1 0-15</inkml:trace>
  <inkml:trace contextRef="#ctx0" brushRef="#br0" timeOffset="163410.37">7497 14905 0,'88'0'218,"53"0"-202,0 0-16,0 0 0,-35 0 16,35 0-16,-18 0 15,-17 0-15,35 0 16,-17 0-16,-1 0 0,-34 0 15,-37 17-15,19-17 16,35 0-16,17 18 16,-70-18-16,18 18 15,70-18-15,-18 0 16,-70 17-16,35-17 16,301 18-1,-301 0-15,53-18 16,-53 17-16,53-17 0,-17 36 15,-19-36-15,-34 0 0,17 0 16,0 17 0,1 1-16,-19-18 15,-17 0-15,0 0 0,0 0 16,0 0-16,-18 0 16,0 0-16,1 0 15,-19 0-15,19 0 0,-19 0 47,1 0-47,0 0 109</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14T03:44:37.036"/>
    </inkml:context>
    <inkml:brush xml:id="br0">
      <inkml:brushProperty name="width" value="0.05292" units="cm"/>
      <inkml:brushProperty name="height" value="0.05292" units="cm"/>
      <inkml:brushProperty name="color" value="#FF0000"/>
    </inkml:brush>
  </inkml:definitions>
  <inkml:trace contextRef="#ctx0" brushRef="#br0">3316 8255 0,'0'18'281,"18"-1"-265,-1 1 0,-17 0-16,18-1 15,0 1-15,-18-1 16,17 19-16,1-19 16,-18 1-16,18 0 15,-18-1 1,17-17-16,1 36 0,-1-19 15,-17 1-15,18-1 16,0-17-16,-18 36 0,17-36 16,1 17-16,0 1 15,-18 17-15,17-35 16,1 18-16,-18 0 0,18-1 16,-1 1-1,-17 0-15,0-1 31,18-17-15,0 18-16,-1-1 31,1 1-31,-1-18 16,-17 18 0,18-1-16,0-17 15,-18 36 1,17-19-16,1 1 31,0 17-31,17 0 0,-17-17 0,-1 17 16,18 1-1,18 17-15,-17 0 0,-19-36 16,-17 36-16,53 0 0,-35-35 16,0-1-1,-18 19-15,35 16 16,0-16-16,-17-1 0,-1-17 15,-17-1 1,18 1-16,0 0 16,-18-1-1,17-17-15,1 18 16,-18 17-16,18-17 16,17 35-1,-18-53 1,1 35-16,0 0 0,-1-35 0,1 35 15,35 36 1,0 0 0,-36-36-16,1-17 15,-18-1-15,18-17 16,-18 18-16,0-1 16,17 1-1,1 0 1,0-1-1,-18 1-15,17 0 32,1-18-32,-18 17 0,0 1 15,18-18 1,-1 18-16,-17-1 0,0 1 0,18-18 31,-1 17-31,1 1 16,0 0-16,-18-1 31,17-17-31,1 36 16,0-36-1,-1 17-15,-17 1 32,18-18-32,-18 18 15,18-18-15,-1 17 0,1-17 31,-18 18-31,18 0 0,-1-18 16,1 17 0,-1 1-16,-17-1 0,36 1 15,-36 0-15,17-1 16,1-17 0,0 18-16,-1 0 15,1-1 1,0 1-1,-1-18 1,1 18-16,-1-1 16,1 1-1,0-1 1,-1-17 0,1 0-16,0 0 15,-18 18-15,17-18 0,1 0 16,0 18-1,-1-1 1,1-17 0,0 0-1,-1 0 1,1 0 0,-1 0-16,1 0 31,0 0-31,-1 0 31,1 0-31,0 0 16,-1 0-1,1 0 1,0 0-16,-1 0 16,1 0-16,-1 0 15,1 0-15,0 0 16,-1 0-1,19 0-15,-19 18 16,1-18-16,35 18 31,-36-18-31,1 0 0,0 0 16,17 0-16,0 0 31,1 0-15,-19 0-16,1 0 15,17 0 1,0 0-16,1 0 16,-19 0-1,19 0 1,-1-18 0,-17 18-1,-1-18-15,-17 1 16,18 17-16,35-36 31,-36 19-31,-17-1 16,18 1-16,17-1 15,-17 0-15,17 1 16,-35-1-16,18-17 16,35 17-16,-53 0 0,17 1 15,1-1-15,0 1 16,-18-1-16,17 18 0,1-35 15,0-1 1,-1 19-16,1-19 16,-18 1-1,35 17-15,-35-17 0,35 0 16,-17 0 0,35-18-16,-53 35 0,18 0 15,-1-34-15,36-54 31,-35 88-31,17-17 0,-17-1 16,-1 1 0,1 18-16,0-19 15,-1 1-15,1 17 0,0 1 16,-18-19-16,35 19 16,-35-1-16,0 1 0,17-1 15,1-17 1,0 17-16,-18 0 0,17-17 15,-17 17-15,18-34 16,0 52-16,-18-36 16,17 1-16,-17 0 15,18-1-15,0 19 0,-18-1 16,35-35-16,-18 36 16,-17-19-16,18 1 15,0 17-15,-18-17 0,35 17 16,-17-34-16,-18 16 15,17 1 1,1 17-16,0 1 16,-18-1-16,17 18 0,36-53 31,-35 36-31,-1-19 16,1 19-16,0-1 15,-1-17-15,19 35 0,-1-36 16,18-17-16,-18 18 15,0 18-15,18-1 16,-17-17-16,-1-1 16,0 19-16,0-1 15,36-17-15,-18 0 0,-18 17 16,-17 0-16,35 1 0,-18-1 16,18 18-1,-18-18-15,0 1 0,1-19 0,17 19 16,-36-1-1,19 18-15,-19 0 0,36-17 16,-18-1-16,1 18 16,-1-18-16,0 1 15,-17-1-15,17 18 16,18-18 0,-18 18-16,1-17 0,-19-1 15,1 18-15,0-18 16,-1 18-16,-17-17 0,18-1 31,-1 18-31,1-17 31,0 17-31,-1 0 0,1 0 16,0 0 15,-1 0-15,1 0-1,0 0-15,-1 0 0,19 0 32,-19 0-32,1 0 15,-1 0-15,-17 17 16,18-17-16,0 18 16,-1-18-1,1 17-15,0-17 16,-1 18-16,1 0 15,0-18 1,-1 17-16,1 1 16,-1-18-1,1 18-15,0-1 0,-1 1 16,1 0 0,0-1-16,-1-17 0,1 18 15,0-1-15,17 1 16,-35 0-1,17-18-15,1 17 16,-18 1-16,35 17 16,18 1-16,-53-19 0,18-17 15,0 18-15,-18-1 16,17-17-16,1 18 0,-18 0 16,17-18-16,19 53 31,-19-53-31,1 17 0,0 1 15,-1 17 1,19 0-16,-19 1 0,36-1 16,-18 0-16,1 18 15,-19-17-15,36-1 0,-17 0 16,-19 0 0,1-35-16,-1 18 0,1 0 15,-18-1-15,18-17 0,-1 18 16,-17 0-16,18-18 15,0 17-15,-18 1 16,35-1-16,-17 36 16,17-17-16,-17-1 0,-18 0 15,17 1-15,1-19 16,-1 18-16,-17-17 16,18 0 421,-18-1-437,0 19 16,18-19-16,-18 1 0,17 0 15,-17-1 1,18 1 0,0-18-1,-18 17-15,0 1 16,0 0-16,17-18 0,1 0 15,0 17-15,-18 1 16,17-18-16,1 35 0,-1-17 16,1-18-1,-18 35-15,18-35 16,-18 18-16,17-18 16,1 35-16,0-17 15,-18-1 1,17-17-16,1 18 0,0 0 15,-1 17-15,1-17 32,-1-1-32,1 1 0,-18-1 15,18 1-15,-1 0 16,-17-1-16,18-17 16,0 18-16,-18 0 0,35 35 31,18-36-31,-18 19 15,-17-1-15,17-18 16,0 19-16,1-1 0,-1 0 16,-17-35-16,-1 36 15,18-19-15,-35 18 16,36-35-16,-1 18 16,-17 0-16,-1 17 0,19-17 15,-19-18-15,1 17 16,-1 19-16,1-36 15,0 17-15,-1 1 0,1-18 16,-18 18 0,0-1-16,18-17 0,-1 0 0,-17 18 31,18-1-15,0-17-16,-1 18 15,-17 0-15,18-18 16,-18 17-16,18-17 15,-18 18-15,52 0 16,-34 17-16,35-17 0,-18 17 16,-17-18-1,35 19-15,-18-19 16,-17-17-16,17 36 0,0-36 16,-35 35-16,36-35 15,-19 0-15,1 0 16,17 18-16,-35-1 0,35-17 15,-17 18-15,0-18 16,52 0 0,-52 0-16,-1 0 15,19 0 1,-19 0 0,1 0-16,0 0 31,-1 0-31,1 0 15,0 0 1,52 0-16,-35 0 16,18 0-16,-17-18 15,17 1-15,-18 17 16,0-18-16,18-17 16,-18 17-16,1 0 15,-36 1-15,0-1 31,35 0-31,-17-17 16,-1 18-16,1-1 0,-18 0 16,17 1-1,1-1-15,-18 0 16,18-17-16,-1 17 0,1-34 16,-18 34-16,18-17 15,17-1 1,-17 1-16,-1 0 0,-17 17 15,18 0-15,-18-17 16,0 18-16,35-19 16,-35 19-16,0-19 15,18 19 1,-18-19 0,17 36-16,-17-17 15,36-36-15,-19 18 0,-17-1 16,18-17-16,17 18 15,0-18-15,1-17 0,-19 34 16,1-17 0,0 18-16,-1 0 0,1 0 15,-18 17-15,0 0 16,35-17-16,-17-18 16,-1 53-16,1-53 0,0 18 15,-1 0-15,36-18 16,-53 18-16,18 17 15,0-35-15,-1-18 16,19 71-16,-19-53 0,1 18 16,-1 18-1,19-36-15,-19 17 0,-17 19 16,53-1-16,-35-35 0,0 0 16,-1 53-16,1-35 15,-1 17-15,1 1 16,-18-1-16,35 0 15,-17 18-15,-18-35 0,35 17 16,1 1 0,-36-18-16,35 17 15,0 0-15,-17 1 16,-18-1-16,17 0 0,1 1 16,35-19-16,-53 19 15,18 17-15,-1 0 16,-17-35-16,36 17 0,-19 18 15,1-18-15,17 1 16,-17-1-16,-1 18 16,1 0-16,0 0 0,17-18 15,-17 1-15,-1-1 16,18 18-16,-17-18 16,35 18-16,-35 0 15,-1 0-15,19-17 0,-1 17 16,18 0-1,-36-18-15,19 1 0,34 17 16,-52-18-16,52 18 16,-52-18-16,17 18 0,18-17 15,-35 17 1,17 0-16,-17 0 0,17-18 16,0 0-16,18 18 15,-53-17 1,36 17-16,-19-18 31,1 18-31,0 0 16,-1 0-1,1 0 1,-1 0 15,1 0-31,17 0 16,1 0-1,-19 18-15,1-1 32,0-17-32,-1 18 15,1 0-15,-18-1 16,17-17-16,19 18 16,-36 0-16,17-18 0,1 0 15,0 35 1,-1-35-16,-17 17 31,18-17-31,0 18 0,-18 0 16,17-18-1,1 0-15,-18 17 16,17 1 0,1-18-16,0 0 0,-18 18 15,17-1-15,1-17 0,-18 18 16,53 17-16,-53-17 15,53 35-15,-18 0 16,-17-36-16,17 36 16,0 0-16,1-18 0,-19 1 15,1-1 1,0-17-16,-1 35 0,1-18 16,17-18-16,-17 19 0,-18-19 15,35 19 1,0-19-16,-35 1 0,18 17 15,0 0-15,17 1 16,-18-19-16,1 19 0,0-1 16,17-17-1,-17-1-15,-18 1 0,17-18 16,-17 18-16,18-1 16,-18 1-1,18-1-15,17 19 16,-35-19-16,0 1 15,18 0-15,17 35 16,-18-18 0,1-18-16,-18 1 0,53 53 15,-18-36-15,-35-17 16,18-1-16,0 18 16,-1 1-1,-17-19-15,18 1 0,-1 0 16,19 17-16,-36 0 0,17-17 15,-17-1 1,18 36-16,17-17 422,-17-19-422,0 19 0,17-19 16,-18 19-16,1-1 15,0 0-15,17-17 0,-17-18 16,17 53-16,0-36 0,-35 1 15,18 0 1,17-1-16,-17 1 0,-1-18 16,1 17-1,0-17-15,-18 18 0,17-18 16,-17 18-16,18-18 16,-18 17-16,18-17 15,-1 18-15,-17 0 0,18-1 16,0 1-1,-1 0-15,-17-1 16,35 36 0,-17-35-1,-18-1 1,0 1 0,18-18-16,-1 18 15,1-1 1,-18 1-1,18 0 1,-1-18-16,1 17 16,0-17-16,-1 18 15,1 17 1,-1-17-16,1-1 16,0 1-16,-1 0 15,1-1-15,0-17 16,-18 18-16,17 0 15,1-18-15,0 17 16,-1 1 0,1 0-1,0-1-15,-1-17 16,1 0 0,-18 18-1,17-1-15,1-17 16,0 0-16,-1 0 15,1 0 1,-18 18-16,18-18 16,-18 18-1,17-18-15,1 0 16,0 17-16,-1 1 31,1-18-31,-1 0 47,1 0-16,0 0-15</inkml:trace>
  <inkml:trace contextRef="#ctx0" brushRef="#br0" timeOffset="9971.09">2928 2875 0,'35'0'0,"106"0"0,-52 0 0,-36 0 16,17 0-16,18 0 16,-35 0-16,0 0 15,18 18-15,-18-18 16,0 0-16,-18 0 0,18 0 16,0 0-16,17 17 15,1-17-15,-18 0 16,17 0-16,36 18 0,18-18 15,-19 18-15,-16-1 16,69-17-16,1 0 16,-35 18-16,17-18 15,0 0-15,0 0 0,0 0 16,35 0 0,1 18-16,-36-18 0,0 0 15,18 0-15,-53 17 16,229-17-1,-265 0 1,18 0-16,1 0 16,140 53-1,-141-53-15,36 0 16,-19 18-16,-16-18 0,34 35 16,18-17-16,36-18 0,-54 17 15,-35 1 1,36 0-16,17-18 0,-53 17 15,0 1-15,0-18 16,1 0-16,-1 0 0,0 0 16,-17 0-1,34 0-15,-16 0 0,16 0 16,-52 0-16,0 0 16,124 0-1,-142 0-15,18 0 16,17 0-16,36 0 15,35 0 1,-70 0-16,52 0 16,-34 0-16,-19 0 0,18 18 15,-52-18-15,52 17 0,-35-17 16,0 18 0,0-18-16,-1 0 0,1 0 15,-17 0-15,-19 0 16,36 0-16,-18 0 0,36 0 15,-18 17 1,0 1-16,35-18 0,36 18 16,-54-18-16,-17 17 15,71 36-15,-1-17 0,0-1 16,-52-35-16,17 17 0,0 1 16,18-18-1,-35 0-15,-18 0 0,35 0 16,0 0-1,18-18-15,194 1 47,-230-18-47,-34 35 0,34-18 16,-35 18-16,18 0 0,71 0 31,-107 0-15,19 0-16,-19 0 0,19 18 0,-19-18 15,1 0 1,0 17-16,-1-17 0,18 18 0,1-18 16,-1 17-1,-17 1-15,35 0 16,0 17-16,-1-17 0,-16-18 16,17 17-1,0 1-15,105-18 31,-87-18-31,-36 1 0,18 17 16,0-18-16,-35 0 16,35 1-16,-18-1 0,-18 0 15,19 18-15,-1-17 16,18 17 0,-18-18-1,-35 1-15,18 17 0,-1 0 16,1 0 15</inkml:trace>
  <inkml:trace contextRef="#ctx0" brushRef="#br0" timeOffset="13970.85">20355 1870 0,'0'70'297,"0"-34"-297,0 16 15,0 1-15,0 0 16,0 0-16,0 18 16,0-36-16,0-17 15,0 35-15,0-18 0,0 0 16,0-17-16,0 35 0,0-36 16,0 1-1,0 17-15,0 1 0,0-1 16,0-18-1,0 19-15,0-19 0,0 19 16,0-19-16,18 19 16,-18-19-16,0 1 0,0 0 15,0-1 1,0 1 0,0 17-16,18 71 15,-18-71 1,0-17-16,17 17 15,-17 0-15,0 18 16,0-35-16,18 0 0,-18-1 16,17 1-1,-17-1-15,0 1 16,0 17-16,0 18 16,0-17-1,0 34 16,0-52-31,0 17 0,0 0 0,0-17 16,0 0 0,0-1-16,0 1 31,0 0-15,0-1-1,0 1 1,0-1-1,0 1 1,0 0 0,0-1-1,0 1 1,0 0 0,0-1-16,0 1 15,0 17-15,0-17 0,0 17 31,0 0-31,0-17 16,0 0 0,0-1-1,0 1 1,0 0-16,0-1 16,0 1-16,0 0 15,0-1 1,0 1-1,0-1 1,0 1-16,0 0 16,0 35-1,18-18-15,0 53 16,-18-70-16,0-1 31,17 1-31,-17 0 31,0-1-31,0 1 32,0 0-1,18-18 16,0 0-16,17 0-31,53-36 0,106-17 16,-88 36-1,17-19-15,54-16 16,-89 52-16,36-18 0,-1 0 0,-35 1 16,-35 17-1,0 0-15,18-36 0,52 19 16,-17-1-1,-53 18-15,35-18 0,-17 1 16,34-1-16,-16 18 16,-1-17-16,0 17 15,18-18-15,0 18 16,35 0-16,-71-18 0,19 18 16,52-17-16,-18 17 0,-17 0 15,-18-36-15,36 36 16,-36 0-16,0 0 15,0 0-15,-35 0 16,0 0-16,-35 0 0,52 0 16,-35 0-1,71 0 1,-53 0-16,-35 0 16,35 0-16,-18 0 15,18 0-15,-18 0 0,-17 0 16,35 0-16,-18 0 15,18 0-15,0 0 16,-18 0 0,0 0-16,18 0 0,-35 0 15,17 0-15,1 0 0,16 0 16,-34 0-16,35 0 16,-35 0-1,35 0-15,-18 0 0,0 0 16,0 0-16,1 0 0,34 0 15,-52 0 1,17 0-16,18 0 0,-18-17 16,1 17-16,-19 0 15,19 0-15,-36-18 16,17 18 15,1 0-15,0 0 15,-18-18 16</inkml:trace>
  <inkml:trace contextRef="#ctx0" brushRef="#br0" timeOffset="22002.04">20849 3898 0,'0'-17'344,"0"-1"-344,0 0 16,0 1-16,0-1 15,0-17 1,0 17-16,0 0 31,0 1-31,0-1 16,0 1-1,0-19 1,0 19-16,0-19 31,0 1-15,0 0-1,0 17-15,0 0 32,18 1-32,-18-1 0,17-17 15,-17 17 1,0 1-16,0-1 16,18-17 15,-18 17-31,18 0 15,-18 1 1,0-1-16,0 1 31,17-1-15,-17 0-16,18 1 0,-18-1 16,0-17-16,18 35 15,-18-18-15,17 0 16,1 18-1,0-52 1,-1 34 0,-17 0-16,18 18 15,-1-35 17,1 35-32,-18-18 0,18 18 0,-18-17 15,17 17-15,1 0 16,-18-18-1,0 0 1,18 18-16,-18-17 16,17 17-16,1 0 15,0 0 1,-1 0 0,1 0-1,-1 0 1,1 0 15,0 0-31,-1 0 16,1 0-16,0 17 15,-18 1-15,17-18 16,1 0 0,0 0-1,-18 18 1,17-18-16,1 17 15,0-17 1,-1 0 0,-17 18-16,18-18 15,-18 18 1,17-18-16,1 0 16,-18 17-1,0 1 1,18 0-1,-1-1 1,1 1 0,0-1 15,-1 1-15,1 0 15,-18-1 0,18-17-31,-1 18 31,1-18 1,-1 0-1,1 0-16,0 0 17,-1 0-1,1 0 0,0 0 0,-18-18 1,17 18-32,1-17 15,0-1 1,-1 18 0,1 0-1,0-18 1,-18 1-1,17 17-15,1 0 16,-18-18-16,17 18 16,-17-17-16,18 17 15,-18-18-15,18-17 16,-1 17-16,1 0 0,0 1 16,-18-1-1,0 0-15,17 1 16,1-18-16,0 17 15,-18 0 1,0 1 0,0-1-16,17 0 15,-17 1 1,0-19 0,0 19 15,0-1-31,18-17 15,-18 17 1,0 1 0,0-19-1,0 19-15,0-1 16,0 0-16,0 1 16,0-1-16,17 0 15,-17 1 1,0-1-16,0-17 0,18 0 31,0-1 0,-18 19-31,0-1 16,0 0-16,17 1 0,1-19 16,0-16-1,-18 34-15,17-17 0,1-18 16,17 35-1,-35-35-15,18 18 0,-1 35 16,1-35-16,17-1 16,-17 19-16,0-1 15,-1-17-15,19 35 0,-36-35 16,35 35-16,0-36 16,-35 19-16,35 17 0,1-18 15,-19-17-15,19 17 16,-1 0-16,-17 18 15,17 0-15,-18-17 16,19 17-16,-19-18 31,1 1-31,0 17 16,-1 0 0,1 0-1,0 0 16,-1 0-15,1 17 0,-1-17-1,1 18 1,-18-1 0,18-17-16,-1 18 0,-17 0 15,18-18 1,0 17-16,-18 1 31,0 0-31,17-18 16,1 35-1,17 0-15,1 36 32,-1-36-17,-18-17-15,1 17 16,0-17-16,-1-1 15,1 1-15,-18-1 16,18 19-16,-1-36 16,-17 17-16,18 1 15,0 17-15,-1-17 16,1 0-16,-1-18 0,-17 35 16,36-18-16,-19 1 15,1 17 1,0-35-16,-18 18 15,0 0 1,17-18-16,1 17 16,-18 1-1,18-18-15,-1 35 0,-17-17 16,18-18 0,17 35-16,-35-17 0,35 17 15,-17-17-15,-18-1 0,18-17 16,-18 18-1,0 0-15,17-1 32,1 1-17,0 0-15,-1-1 16,1 1 0,-1-1-1,1 1 1,0 0-1,-1-18 1,19 35 15,-19-35-31,1 18 16,0-18-16,-1 0 16,1 17-1,0-17-15,17 0 16,-18 0-16,-17 18 15,18-18-15,0 0 0,17 0 16,0 18 0,-17-18-1,17 0-15,-35 17 0,18-17 16,17 0 15,0 0-31,-17 0 16,0 0-16,-1 0 31,1-17-31,17 17 0,-17-18 16,17-17-1,-17 35-15,-18-36 0,35 1 16,0 17-16,-35-17 16,18 18-16,-18-1 15,18-17-15,-18 17 16,0 0-16,17 18 15,-17-35-15,18 17 16,0 1-16,-18-18 16,0 17-16,17 18 0,1-35 15,-18 17-15,0 0 16,0 1-16,17 17 16,1-36-16,-18 19 0,35-19 15,-35 1 1,18 18-16,-18-19 15,18 19-15,-18-1 16,0 0 0,17-17-16,-17 0 15,18 0-15,0 17 16,-1-17-16,18-1 0,-35-17 16,18 36-16,17-1 15,-35-17-15,53-36 31,-35 54-31,0-19 0,-1 36 0,1-35 16,-1 35-16,-17-17 16,0-1-16,18 18 15,-18-18-15,0 1 16,35 17 343,-17 0-359,17 0 16,-17 0-16,17 0 0,-17 0 16,17 0-1,0 0-15,1 0 0,-1 0 16,-17 0-16,17 0 15,-17 0-15,34 0 0,1-18 32,-17 18-32,17 0 0,-36-18 15,19 18-15,-1 0 16,-18 0-16,19 0 16,-19 0-16,1 0 15,0 0-15,-1 0 16,1 0-1,0 0 1,-1 0 15,1 0-31,-1 0 16,36 0 0,-17 0-16,34 0 0,-52 0 15,17 0-15,53 0 16,-52 0-1,-19 0-15,1 0 32,-1 0-17,1 0 1,0 0 0,-18 18-1,17-18-15,36 18 16,-17-1-16,-19-17 15,1 0-15,17 18 16,-17 0-16,17-1 16,-17-17-16,-1 0 15,1 0 1,0 0 15,-1 0-31,1 0 0,35 0 16,-18-35-1,18 17-15,-18-17 0,1 0 0,34 17 16,-35-17 0,18-1-16,-17 1 0,17 0 15,-1 17-15,-34-17 16,0 35-16,17-35 16,-17 35-16,-1-18 0,1 18 15,0-35 1,-1 35-1,1 0 1,-18-18 0,17 1-16,1 17 15,17-18-15,1 18 16,-36-18-16,35 18 0,18-17 16,-18-1-16,0 18 15,-17 0-15,0 0 0,-1 0 16,1 0-1,0-18-15,-18 1 32,17 17-32,1 0 0,0 0 31,-1 0-31,1 0 31,-1 0-31,1 0 16,0 0-1,-1 0 1,1 0 0,0 0-1,-1 0 32,1 0-47,0 0 47,-1 0 234,-17 17-265,18 1 0,-1 0-1,1-18 1,0 17 15,-18 1-31,17-18 31,-17 18-15,18-1 0,0-17 15,-18 18-16,17-18 1,1 0 0</inkml:trace>
  <inkml:trace contextRef="#ctx0" brushRef="#br0" timeOffset="39541.56">29316 6156 0,'70'0'203,"19"0"-187,-1 0-16,53 0 0,123 0 31,-193 0-31,-18 0 15,0 0-15,-18 0 0,36 0 16,-18 0 0,0 0-16,17 0 0,-35 0 15,36 0-15,-18 0 16,0 0-16,0 0 16,-18 0-16,18 0 0,-18 0 15,0 0-15,1 0 16,70 0-1,-89 0-15,18-18 0,1 1 16,52 17 0,-70 0-16,70 0 15,-53 0 1,-17 0-16,-1 0 0,1 0 0,0 0 16,-1 0-1,1 0 16,-1 0 16,19-18-31,-19 18 0,19 0 265,34 0-281,-17 0 0,0 0 15,35 18-15,-52-18 16,-1 0-16,18 0 16,0 17-16,-18-17 0,-17 18 15,35-18-15,-18 0 16,0 0-16,18 18 16,-18-18-16,18 0 15,-18 0-15,1 0 16,17 0-16,0 0 15,-1 0-15,-16 0 0,-1 0 16,-17 0-16,52 17 16,-52-17-16,17 0 15,-17 0-15,17 0 0,0 18 32,1-18-32,-19 0 0,1 0 0,0 0 15,-1 0 1,1 0-1,-1 0 1,1 0-16,0 0 31,-1 0-15,1 0-16,0 0 31,17 0 0,-17 0 1,-1 0-17,1 0 1</inkml:trace>
  <inkml:trace contextRef="#ctx0" brushRef="#br0" timeOffset="44592.26">20408 7602 0,'35'0'281,"1"0"-281,-1 0 0,0 0 16,18 0-1,0-17-15,-35-1 16,35 18-16,-18 0 0,0 0 16,-17 0-16,35-18 15,-18 18-15,-17-17 0,35 17 16,-18 0-16,71 0 15,-89-18 1,36 18-16,-17 0 16,16-17-16,19 17 0,-18-18 15,0 18-15,-18 0 16,18 0-16,0 0 16,123-18-1,-105 18-15,-36 0 16,36 0-16,-18-17 0,-18 17 15,36 0 1,-36 0-16,35-18 0,-17 18 16,-17 0-16,16 0 15,37 0 1,-54 0-16,35 0 0,-34 0 16,-1 0-16,36 0 15,34 0 1,-69 0-16,34 0 15,1 0-15,-54 0 0,54 0 16,-36 0 0,142-18-1,-142 18-15,18 0 16,35 0-16,-35-17 0,0 17 16,0 0-16,-18 0 0,36 0 15,-1 0 1,-17-18-16,0 18 0,-18 0 15,18 0-15,18 0 16,-36 0-16,36 0 16,-54 0-16,54 0 15,-36 0-15,36 0 0,-54 0 16,54 0-16,-18 0 16,0 0-16,17 0 15,-34 0-15,16 0 0,1 0 16,71 0-1,-71 0 1,-18 0-16,88 0 31,-87 0-31,17 0 0,0 0 0,-18 0 16,71 0 0,-71 0-1,18 0-15,-18-18 16,36 18-16,-18 0 0,0 0 0,17 0 15,-17 0 1,18 0-16,34 0 0,-34 0 16,-18 0-1,35 0-15,0 18 0,0-18 16,-52 0-16,17 0 0,0 0 16,35 0-1,-71 18-15,19-18 0,17 0 0,-36 0 16,36 0-1,-35 0-15,88 0 32,-71 0-32,0 0 0,18 0 15,-35 0-15,52 0 16,-52 0-16,35 0 0,-35 0 16,34 0-16,1 17 15,-17-17-15,-1 0 16,0 0-16,18 0 0,-18 18 15,18-18 1,-17 18-16,-19-18 0,36 0 16,0 17-16,-18-17 15,18 18-15,-17-18 0,34 18 16,-17-18-16,0 17 16,35-17-16,124 53 15,-142-35 1,19-1-16,52-17 15,-88 18-15,-36-18 16,36 0-16,-18 0 16,1 0-16,-19 0 0,1 0 15,0 0 1,-1 0-16,1 0 16,-1 0-1,1 0-15,0 0 16,-1 0-16,19 0 15,-1 0 1,0 0 0,1 0-16,-1 0 15,-18 0-15,1 0 16,0 0-16,-1 0 16,1 0-16,0 0 15,-1 0 1,1 0-16,0 0 15,-1 0-15,18 0 16,-17 0 0,17 0-16,-17 0 0,17 0 15,-17 0-15,17 0 16,1 0-16,-19 0 16,18 0-16,-17 0 0,35 0 0,-18 0 31,1 0-16,-19 0 1,1 0-16,-1 0 16,-17-18-16,18 18 15,0 0 1,-1 0-16,1 0 0,0 0 16,-1 0-1,1-17 1,0-1-1,17 18-15,35 0 0,-34 0 16,-1-18-16,53 18 16,0-17-16,-17 17 15,-18 0-15,194 0 32,-159 0-32,0 17 0,-35-17 0,106 18 31,-106-18-31,35 0 0,-35 0 15,-18 0-15,53 0 16,36 0-16,-89-18 0,36 18 16,-36-17-1,0-1 329,106-35-328,0 18-16,-17 0 0,88 17 15,-54 0-15,1-35 16,-71 36-16,-35 17 0,35 0 31,-52 0-31,-1 0 16,-17 0-1,-1 0-15,1 17 16,-1-17-16,19 0 0,52 0 31,-53 0-31,0 0 0,18 0 0,-17 0 16,17 0-16,-18 0 16,-17 0-16,-1 0 15,1 0 1,-1 0-1</inkml:trace>
  <inkml:trace contextRef="#ctx0" brushRef="#br0" timeOffset="53800.06">21819 8608 0,'71'17'204,"-36"-17"-189,18 0-15,-18 0 0,1 18 16,34-18-16,-35 0 15,18 0-15,-17 18 0,-1-18 16,18 0 0,-18 0-16,18 0 0,-35 0 15,17 0-15,0 0 16,18 0-16,-18 0 16,18 0-16,-17 0 0,-19 0 15,36 0-15,0 0 16,-18 17-16,54-17 15,-19 0 1,-52 0-16,35 0 0,0 0 16,0 0-16,-18 0 15,0 0-15,18 0 16,-18 0-16,18 0 0,0 0 16,71 0-1,-72 0 1,1 0-16,18 0 15,-36 0-15,0 18 16,54-18-16,-54 0 16,18 0-16,0 0 0,88 0 31,-106 0-31,18 0 0,-18 0 16,36 0-16,-36 0 0,36 0 0,-18 0 15,-18 0 1,18 0-16,-18 0 0,0 0 15,18 0-15,0 0 16,35 0 0,-17 0-16,-18 0 0,53 0 31,-53 0-31,0 0 0,-18 0 16,35 0-16,-17 0 15,0 0-15,-17 0 16,16 0-16,1 18 15,0-18-15,0 0 0,0 0 16,0 0-16,18 0 16,-18 17-16,-1-17 0,-16 0 15,34 0-15,1 0 0,-18 18 16,105-18 15,-105 0-31,-17 0 16,17 0-16,-18 0 0,18 0 15,-18 0-15,18 0 16,18 0-16,-54 0 0,36 0 16,0 0-1,0 0-15,0-18 16,-35 18-16,34 0 0,-16-17 16,17 17-16,35 0 31,-53 0-31,0 0 0,-17 0 15,0 0-15,17 0 0,0-18 16,-17 18 0,-1 0-16,1 0 0,0 0 15,17 0-15,-17 0 16,17 0-16,-17 0 0,17 0 16,-18 0 15,1-18-31,0 1 0,-1 17 422,19 17-422,-19-17 15,107 36 1,-124-19-16,53-17 0,-18 0 16,18 0-16,-18 18 0,53 17 31,-52-35-31,34 0 0,-52 0 15,35 18-15,0-18 16,0 17-16,35-17 0,-35 18 16,-18-18-16,36 0 15,193 35 17,-211-17-32,35-18 0,-17 18 0,-18-18 15,0 0-15,0 0 16,-1 0-16,19 0 15,-18 0-15,0 0 0,123 0 32,-70 0-32,-53 0 0,35 0 15,-35 0-15,53 0 16,-18 0-16,-17 0 0,70 0 16,-53 0-1,-17 0-15,17 0 16,0 0-16,0 0 0,18 0 15,-53 0-15,-18 0 16,36 0-16,-18 0 16,52 0-16,-52 0 15,106 0 1,-71 0-16,-52-18 16,52 0-16,0 18 0,0-17 15,-17 17-15,-18-18 16,-18 0-16,36 18 0,-36-17 15,18 17-15,0-18 16,-18 1-16,88-1 16,-70 18-16,0 0 15,-18 0-15,36 0 16,0-18-16,-36 18 16,18 0-16,0-17 0,-36 17 15,19 0-15,-1 0 16,0 0-16,0 0 15,18 0-15,-35 0 16,35 0-16,-35 0 0,-1 0 16,18 0-1,1-18-15,-19 18 16,1 0 15</inkml:trace>
  <inkml:trace contextRef="#ctx0" brushRef="#br0" timeOffset="57145.66">20002 10142 0,'71'0'234,"17"0"-218,-17 0-16,52 0 16,-70 0-1,-18 0-15,-17 0 16,35 0-16,-18 0 0,1 0 16,-1 0-16,53 0 15,0 0-15,0-17 16,-17 17-16,35 0 15,-18 0-15,0-18 16,36 18-16,-71 0 0,52 0 0,-34 0 16,17 0-1,0 0-15,-35 0 0,212 0 32,-159 0-32,35 0 15,-18 0-15,18 0 16,36 0-16,-18 0 0,-89 0 15,36 0-15,0 0 16,53 0-16,-124 0 16,53 0-16,-35 0 15,88 0-15,-88 0 0,17 0 16,1 0-16,17 0 16,-35 0-16,0 0 0,18 0 15,-1 0-15,1 0 16,-18 0-16,88 0 15,-106 0 1,18 0-16,-18 0 0,36 0 16,-36 0-16,0 0 15,1 0-15,-1 0 16,0 0-16,-17 0 0,17 0 16,-17 0-1,-1 0-15,1 0 31,0 0-15,-1 0 47,19 0 405,122 0-108,319-18-345,-354 18-15,-17-17 16,17 17-16,18-35 0,-88 35 16,0 0-1,35 0-15,177-36 16,-177 19-16,-17 17 15,17 0-15,0-18 0,-52 18 16,105 0 0,-88 0-1,35 0-15,-35 0 0,35-18 16,-18 18-16,19 0 0,16 0 16,-34 0-16,-18-17 15,17 17-15,36-18 16,-53 0-16,18 18 15,-18 0-15,35-17 16,0 17-16,-35 0 0,-18 0 16,36 0-16,-18 0 15,-18-18-15,0 18 0,-17 0 16,17 0-16,0 0 16,18 0-16,-35-18 15,17 18-15,18 0 0,-18 0 16,18 0-1,-17 0-15,-1 0 16,18 0-16,35 0 0,-17 0 16,-18 0-16,17 18 0,18-18 15,36 0-15,-36 18 16,0-1 0,-17-17-16,17 18 0,18 17 0,0-17 15,-54-18 1,37 18-16,-1-1 0,-18-17 15,1 0-15,-53 18 16,17-18-16,0 18 0,0-18 16,-17 0-1,0 0-15,17 0 0,-17 0 16,-1 0-16,1 0 31,0 0-31,-1 0 16,1 0-1,0 0 1,-1 0 0,1 0-1,-1 0 1,1 0 0,0 0-1,-1 0 1,1 0 31</inkml:trace>
  <inkml:trace contextRef="#ctx0" brushRef="#br0" timeOffset="61963.54">19685 11289 0,'141'0'172,"53"0"-157,0 0-15,-17 35 16,-1-35-16,-17 0 16,70 0-16,-53 0 0,1 18 15,17-18-15,53 17 16,-18-17-16,-88 0 15,53 18-15,35 17 0,36-17 16,-159 0-16,17-18 16,54 17-16,-18-17 15,17 0-15,53 18 16,-88-18-16,36 0 16,-89 18-16,35-1 15,36-17-15,53 35 16,-53-35-16,-36 0 0,18 18 15,36-18-15,17 0 16,-53 0-16,-18-18 0,1 18 16,17 0-1,0 0-15,0 0 0,-53-17 16,-17 17-16,-18-18 16,70 18-16,-105 0 15,52 0-15,-17-35 0,0 35 0,0 0 16,-35-18-1,-1 18-15,36-17 282,35-1-267,71 0-15,35-35 16,88 36-16,-158-1 0,52 1 16,-17-1-16,17 18 15,-34 0-15,-54 0 16,0 0-16,-18 0 0,1 0 15,52 0-15,-52 0 16,-18 0-16,441-53 31,-353 35-15,0 1-16,35 17 0,-34-18 16,-19 18-16,1-18 15,17 18-15,-36 0 0,-52 0 16,0 0-16,36 0 15,-37 0-15,37 0 0,-72 0 16,36 0 0,0 0-16,0 0 15,-18 0-15,-17 0 0,0 0 16,17 0-16,18 0 16,-36 0-16,1 0 0,0 0 15,35 0-15,52 0 31,-87 0-31,17 18 16,1-18-16,17 18 0,-18-18 16,0 0-16,18 0 15,-35 0-15,35 0 0,-36 17 16,18-17-16,-17 18 16,17-18-16,-17 0 15,17 18-15,1-18 16,-19 0-16,36 0 15,-18 0-15,1 17 16,-19-17-16,36 18 0,-17-18 16,-1 18-16,0-18 15,-17 0-15,17 0 0,0 0 16,18 0-16,-18 0 16,-17 0-16,17 0 0,1 0 15,17 0 1,-36 0-16,1-18 0,17 18 15,0 0 1,-17 0 47,0 0-48</inkml:trace>
  <inkml:trace contextRef="#ctx0" brushRef="#br0" timeOffset="72278.48">19597 13794 0,'123'0'218,"-17"0"-218,-18 0 16,36 0-16,-36 0 16,53 0-16,-106 17 0,54-17 15,34 0 1,18 0-16,-106 0 0,54 0 16,34 0-16,-35 0 0,-35 0 15,18 0 1,-18 0-16,35 0 0,0 0 15,194-35 1,-176 35 0,18 0-16,-19 0 15,-34 0-15,211-18 16,-158 18-16,-71 0 16,17-17-1,1 17-15,-1 0 0,36-18 16,-71 18-16,18 0 15,0 0-15,35 0 0,-17 0 16,-18 0 0,0 0-16,17 0 0,124 0 31,-123 0-31,17 0 16,-35 0-16,0 0 15,0 0-15,17 0 0,-17 0 16,18 0-16,-53 0 0,17 0 15,71 0 17,-71 0-32,-17 0 0,17 18 15,0-18-15,-17 17 0,-1-17 16,1 0-16,0 0 31,-1 0-31,1 0 16,0 0-1,-1 0-15,1 0 16,0 0 0,-1 0-16,18 0 15,-17 0 1,0 0 0,-1 0-16,19 0 15,-19 0 16</inkml:trace>
  <inkml:trace contextRef="#ctx0" brushRef="#br0" timeOffset="73351.99">21519 12912 0,'106'-18'140,"0"18"-140,18 0 16,17-18-16,159-35 31,-212 36-31,0 17 16,-18-18-16,-34 18 0,52 0 15,-17-17 1,17 17-16,-18-18 0,-17 0 16,71 18-16,-36-17 15,53-1-15,-53 18 16,0-18-16,89-17 0,34 17 31,-122 1-31,-19 17 0,1 0 16,52-18-16,-35 1 15,-17 17-15,0-18 0,34 0 16,-16 18-16,-1 0 16,-35 0-16,-18 0 15,18 0-15,17 0 16,89 0-1,-106 0-15,18 0 0,-36 18 16,18-18 0,-36 0-16,54 18 0,-18-1 15,-18-17-15,-17 0 0,-1 0 16,1 0-16,0 0 16,-1 0-16,1 0 0,0 0 62,-1 0-46</inkml:trace>
  <inkml:trace contextRef="#ctx0" brushRef="#br0" timeOffset="100920.57">27270 13882 0,'70'0'172,"71"0"-157,-52 0-15,-1-18 16,88 18-16,-88-35 15,89 17 1,-18 18 0,-1-17-16,-17 17 15,-88 0 1,35 0-16,-35 0 16,18-18-16,-1 18 0,19 0 0,-36 0 15,35-18 1,-18 18-16,-17 0 0,0 0 15,0-17-15,0 17 16,0 0-16,-18-18 16,18 18-16,-18-18 15,18 18-15,18 0 0,-1-17 16,1 17-16,0-18 16,17 18-16,0 0 15,-53 0-15,18 0 16,0 0-16,0 0 0,-18 0 15,18 0-15,-18 0 16,1 0-16,105 0 31,-106 18-31,0-18 0,1 0 0,-1 0 16,0 0 0,-17 0-16,17 0 0,0 0 15,-17 0-15,0 0 16,-1 0-16,1 0 15,0 0 17,-1 0-1,1 0 0</inkml:trace>
  <inkml:trace contextRef="#ctx0" brushRef="#br0" timeOffset="102845.27">22190 15187 0,'70'0'250,"36"0"-250,-18 0 15,53 0 1,-70 0-16,17 0 0,0 0 16,18 0-16,18 0 15,-71 0-15,35 0 16,18 0-16,193 0 15,-193 0 1,-35 0-16,35 0 16,-18 0-16,0 0 0,-35 0 0,70 18 15,-34-18-15,17 0 16,-18 0-16,35 0 16,-17 0-16,35 0 0,-88 0 15,35 0 1,18 0-16,-18 0 0,-17 0 15,35 0-15,-53 0 16,35 0-16,0 0 0,-35 0 16,0 0-1,17 0-15,1 0 0,-18-18 16,0 18-16,35 0 0,-35-18 16,70 18-1,-35 0-15,-17-17 16,17 17-16,0-18 0,18 18 15,-35-17-15,-18 17 0,0 0 16,35 0 0,-35 0-16,0 0 0,17 0 15,-34 0-15,34 0 16,-52 0-16,35-18 16,-36 18-16,36 0 0,-35 0 15,-1 0-15,1 0 16,0-18-16,-1 18 0,1 0 15,0 0 17,-1 0-32,1 0 31,0 0-31,-1 0 16,1 0-1,-1 0 1,1 0 31,0 0-16,-18-17 0,0-1-15</inkml:trace>
  <inkml:trace contextRef="#ctx0" brushRef="#br0" timeOffset="105582.21">24483 16510 0,'70'0'218,"54"0"-218,17 0 0,0 0 16,-53 0 0,142 0-1,-142-18-15,18 1 0,-18 17 16,18 0 0,-18-18-16,35 0 0,1 1 0,-18 17 15,88-35 1,-124 35-1,36-18-15,-18 18 16,-35-18-16,35 18 16,-35 0-16,35 0 0,-35 0 15,0 0-15,0 0 16,35-17-16,1 17 0,-19 0 16,-52 0-1,52 0-15,1 0 0,-18-18 16,0 0-16,0 1 15,-18 17-15,18 0 0,-36-18 16,19 18-16,17-18 16,-36 18-1,1 0 1,0 0 0,-1-17-16,-17-1 15,35 18 485,36 18-484,0-1-16,-19 1 0,72 17 15,52-17 1,-17 35-16,-53-35 0,53 17 16,-54-18-16,54-17 0,-53 0 15,-18 0 1,36 0-16,35 0 0,-71 0 16,0 0-16,53 0 15,35 0-15,-87 0 0,-19 0 16,36 0-1,-18 0-15,-17 18 16,35 0-16,-36-18 16,18 17-16,36 1 15,70 17 1,-141-17-16,17-18 0,-17 18 16,-35-1-16,35-17 0,-18 0 15,0 0-15,-17 0 16,17 0-16,0 0 15,-17 0-15,17 0 16,1 0-16,-1 0 0,-17 0 16,17 0-1,0-17-15,-17 17 47,-1 0-31,1 0 31,0 0-32,-18-18 48</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13T04:49:24.407"/>
    </inkml:context>
    <inkml:brush xml:id="br0">
      <inkml:brushProperty name="width" value="0.05292" units="cm"/>
      <inkml:brushProperty name="height" value="0.05292" units="cm"/>
      <inkml:brushProperty name="color" value="#FF0000"/>
    </inkml:brush>
  </inkml:definitions>
  <inkml:trace contextRef="#ctx0" brushRef="#br0">19138 1376 0,'0'35'204,"0"-17"-189,0-1 16,0 1-15,0 0 15,0-1-15,0 1-16,0 17 16,0-17-16,0 0 15,0 17-15,0-18 16,0 1-16,0 0 15,0-1-15,0 1 16,0 35 0,0 17-16,0-52 15,0 17-15,0 36 0,0-18 16,0-18-16,0 18 16,0-35-1,18 17-15,-18 0 16,17-35-16,-17 18 0,0-1 31,0 1-15,0 0-1,0-1-15,0 1 16,0 0 0,0-1-16,0 19 31,0-19-31,0 1 0,0 0 15,0-1 1,0 1-16,0-1 16,0 1-16,0 0 15,0-1 1,0 1 0,0 0-16,0-1 0,0 1 15,0 17 1,0 0-1,0-17 1,0 0-16,0-1 0,0 1 16,0 0-16,0 17 15,0-17 1,0-1-16,0 19 16,0-19-16,0 36 15,0-35 1,0-1-1,0 19-15,0-19 0,0 19 16,0-19 0,0 18-1,0-17-15,18 35 0,-18-18 16,0 18-16,18 18 16,-18-18-16,0 0 15,0-18-15,0 18 16,0-36-16,0 36 0,0-17 15,0-1-15,0 0 16,0-17-16,0-1 16,0 1-16,0 0 15,0-1-15,0 1 16,0 0 0,0-1 15,0 1-31,0 0 15,0-1 1,0 1 0,0-1-16,0 1 0,0 0 31,0-1-15,0 1-1,0 0-15,0-1 63,0 1-63,17-18 47,1 0-16,0 0 16,-1 0-47,36 0 31,-17 18-31,-1-18 0,0 0 16,18 17-16,0-17 15,-18 0-15,0 0 16,1 0-16,17 0 0,-18 0 15,0 0-15,0 0 16,1 0-16,34 0 16,-34 0-16,-1 0 15,0 0-15,36 0 0,-18 0 16,-18 0-16,35 0 16,-17 18-16,36-18 15,-37 0-15,1 0 16,18 18-16,0-18 0,-1 0 15,18 0-15,-17 0 16,35 0-16,-36 0 16,-17 0-16,18 0 0,17 0 15,0 0-15,-35 0 16,18 0-16,-19 0 16,19 0-16,-18-18 15,0 18-15,0-18 0,35 18 16,-70 0-16,52 0 15,-35 0-15,18 0 16,0 0-16,-17-17 16,34 17-16,-35 0 0,36 0 15,-1 0-15,-17 0 16,0 0-16,0 0 16,18 0-16,-36 0 0,53 0 15,-35 0-15,0 0 16,0 0-16,0-18 15,0 18-15,0 0 0,35-18 16,-53 18-16,18 0 16,35 0-16,-35 0 15,18 0-15,-18 0 16,0 0-16,0 0 0,17 0 16,-17 0-16,-18 0 15,1 0-15,-1 0 16,18 0-16,-18 0 15,0 0-15,1 0 0,17 0 16,-18 0-16,-18 0 16,36 0-16,-35 0 15,17 0-15,-17 0 0,17 0 16,-17 0-16,-1 0 16,1 0-1,0 0 1,-1 0-1,1 0-15,0 0 32,-1 0-17,1 0 1,0 0 15,-1 0 0</inkml:trace>
  <inkml:trace contextRef="#ctx0" brushRef="#br0" timeOffset="10722.9">19544 3140 0,'0'-18'344,"18"0"-328,-18 1-16,0-1 31,0 1-31,17 17 0,-17-18 16,0 0-1,18 18-15,-18-17 16,0-1 0,17 18-16,-17-18 15,18 1 1,-18-1-1,0 0 1,0 1 0,0-1-1,0 1 1,0-1 15,18 0-15,-1 1-1,-17-1-15,0 0 32,18 1-17,0-1 1,-18 0 0,17 18-16,-17-17 15,0-1 1,0 0-16,18 18 15,0-17 1,-18-1 0,17 18-16,-17-17 15,18 17-15,-18-18 16,17 18-16,1 0 16,0-18-1,-1 18 1,-17-17-1,18 17-15,0 0 16,-1 0 0,-17-18-1,36 18-15,-36-18 16,17 18-16,1 0 16,-1 0-1,1 0 1,-18-17-16,18 17 15,-1 0 1,1 0 0,0 0-1,-1 0-15,1 0 16,0 0-16,-1 0 31,1 0-31,0 0 16,-1 0-1,1 0-15,-1 0 16,1 0 0,0 0-1,-1 0 1,1 0-16,0 17 0,-1-17 16,1 18-1,0-18-15,-1 0 16,1 18-1,-1-18-15,-17 17 16,18-17-16,0 0 16,-18 18-16,17-18 0,1 18 15,0-1 1,-1 1 0,1-1-1,0 1 1,-1-18-16,-17 18 15,18-18 1,0 0-16,-18 17 16,17-17-1,-17 18-15,18-18 16,-18 18 0,17-18-16,-17 17 0,18-17 15,0 18 16,-18 0-31,17-18 16,-17 17 15,18-17-15,-18 18-16,18-18 16,-18 18-1,17-1 16,1-17-15,0 18 0,-18-1-1,17 1 17,1-18-32,-1 0 31,1 0-31,-18 18 15,0-1 1,18-17-16,-1 0 16,1 0-1,0 0 1,-1 0 0,1 0-1,0 0 1,-1 0-1,1 0 1,-1 0 0,1 0-16,0-17 31,-1 17-15,1 0-1,0 0 1,-18-18-1,0 0-15,17 1 16,1 17-16,0-18 16,-18 1-1,17 17-15,-17-18 16,18 0-16,-1 18 16,-17-17-1,18 17-15,-18-18 16,18 18-16,-1-35 15,-17 17 1,18 18-16,-18-18 16,18 1-16,-18-1 31,17 18-31,-17-18 0,18 1 31,-18-1-31,0 1 16,18-1-1,-18 0 17,17 1-32,-17-1 31,18 0-31,-18 1 16,18 17-1,-18-18-15,0 0 0,17 18 16,1-17-16,-18-1 15,0 1 17,17-1-32,1 18 0,0-18 15,-18 1 1,17-1 0,1 0-16,-18 1 15,18 17 1,-18-18-16,17 18 15,-17-18-15,18 1 16,0-1-16,-1-17 31,1 35-15,-1 0 0,1 0-16,0-18 15,-1 18 1,1-17-16,0 17 15,-1 0-15,1 0 16,0 0 0,-1 0-1,1 0 1,0 0 0,-1 17-1,1-17 1,-1 0-16,1 0 15,0 0-15,-1 18 16,1-1 0,0-17-1,-18 18-15,17-18 16,1 18-16,0-1 31,-1 1-31,1-18 16,-1 18-16,-17-1 15,18-17-15,0 0 16,-18 18-16,17 0 16,1-18-16,0 17 15,-18 1 1,17-18-16,1 18 16,-18-1-1,18-17-15,-1 18 16,-17-1-1,18-17-15,-1 0 16,-17 18 0,18-18-16,0 0 15,-18 18 1,0-1 0,17 1-16,1-18 15,0 0 1,-18 18-16,0-1 15,17-17-15,1 18 16,0 0 0,-1-1-1,-17 1 1,18-18-16,-1 0 0,-17 17 31,18-17-31,0 18 16,-1-18-1,-17 18-15,18-18 16,-18 17-16,18-17 16,-1 0-1,-17 18 1,18-18-16,0 0 16,-18 18-16,17-18 15,-17 17-15,18-17 16,0 0-1,-1 18 1,1-18 0,-1 18-1,1-18 1,0 0 0,-1 0-1,1 0 1,0 0-16,17 0 31,-17 0-31,17 0 16,-18 0 15,1-18-31,-18 0 16,18 18-16,-1-17 15,1 17 1,-18-18-1,18 18-15,-1-18 16,-17 1-16,18 17 16,0-18-16,-18 0 15,0 1 1,17-1-16,1 1 0,-18-1 16,18 0-1,-1 18-15,-17-17 16,0-1-16,18 18 15,-18-18-15,0 1 0,17 17 16,-17-18 0,18 18-16,-18-18 15,0 1-15,0-1 16,18 18 0,-18-17-16,17-1 15,-17 0 1,18 18-16,0-17 15,-18-19-15,17 19 16,1-1 0,0 18-16,-18-18 15,17 18 1,-17-17-16,18 17 16,-18-18-16,17 18 15,1-18-15,0 18 31,-18-17-31,17 17 16,-17-18 0,18 18-16,0 0 0,-18-17 15,17 17 1,1 0 0,0 0-16,-1 0 15,1 0 1,-1 0-16,1 0 15,0 0 1,-1 0-16,1 0 16,0 0-16,-1 0 15,1 17 1,0-17 0,-1 0-16,-17 18 0,18-18 15,-1 0-15,1 0 16,0 0-1,-1 17-15,1-17 16,0 18-16,-1-18 16,1 0-1,0 0 1,-1 18-16,1-18 16,0 0-16,-18 17 15,17-17-15,1 0 16,-18 18-16,17 0 0,1-18 15,0 0 1,-1 17-16,-17 1 16,18-18-16,0 18 31,-1-1-31,1-17 16,0 18-16,-18 0 15,17-18-15,1 0 0,-1 17 16,1 1-1,-18-1-15,18-17 16,-1 0-16,1 18 16,0 0-16,-1-1 15,1 1 1,0-18-16,-18 18 16,17-1-16,1-17 15,-18 18-15,0 0 0,18-1 16,-1-17-16,-17 18 15,0-1-15,18-17 16,-1 18-16,-17 0 16,18 17-1,0-35-15,-1 0 16,-17 18-16,18-1 16,0 1-16,-18 0 15,17-1-15,1-17 16,-18 18-16,0 0 15,18-18-15,-18 17 16,17 1-16,1-18 16,-1 17-1,-17 1-15,18-18 32,-18 18-32,18-1 0,-1 1 46,1-18-30,0 18-16,-1-18 31,1 0-31,0 0 16,-1 0-16,1 0 16,-1 0-1,1 0 1,0-18-16,-1 18 15,1 0-15,0-18 16,-18 1 0,17 17-16,1 0 15,-18-18-15,0 0 16,18 18-16,-1 0 16,1 0-16,-18-17 15,0-1-15,17 18 16,1 0-16,-18-17 15,0-1-15,18 18 16,-1-18 0,1 1-16,17-19 0,-35 19 15,18-1-15,17 18 16,-35-35-16,0 17 16,18 18-16,0-35 0,17 17 15,-35-17 1,17 35-16,-17-18 15,18-17-15,0 35 16,-18-18-16,17-17 0,1 35 16,-18-18-16,18 1 15,-1 17-15,1-18 16,-18 1-16,18 17 0,-1 0 16,-17-36-16,18 36 15,-1-17-15,1-1 16,0-17-1,17 35-15,-17-36 16,-1 36-16,-17-17 16,18 17-16,0-18 15,-18 0 1,17 18-16,-17-17 16,18 17-16,0 0 31,-18-18-31,17 18 0,1 0 15,-18-17 1,17 17-16,1 0 16,-18-18-1,18 18-15,-1 0 16,1 0 0,0 0-1,17 0 1,0 0-1,0 0 1,-17 0 0,0 18-16,-1-18 15,19 17-15,-19 1 16,19 17-16,-1-17 16,-18-1-16,19-17 0,-1 36 15,-17-19-15,17 1 16,-17-18-16,-1 18 15,1-1-15,-1 1 16,1-18-16,0 18 0,-18-1 16,17-17-16,1 0 15,-18 18 1,18-18 0,-1 0-16,1 17 15,0-17 1,-18 18-16,17 0 15,1-18 1,0 17-16,-1-17 16,18 0-1,-35 36-15,36-36 16,-19 0 0,-17 17-16,18 1 15,0-18-15,-1 0 16,1 0-16,0 18 15,-1-18 1,-17 17-16,18-17 16,-1 0-16,1 0 15,0 0 1,-1 18-16,-17-1 16,18-17-1,0 0 1,-18 18-16,17-18 0,1 0 15,0 0 17,-1 0-32,1 0 15,0 0 1,-18 18 0,17-18-1,1 0 1,-1 0-16,1 0 15,0 0-15,-1 0 16,1 0-16,17 0 16,1-18 15,-19 18-15,1 0-16,-1-18 15,1 1-15,0 17 16,-1 0-1,-17-18-15,18 1 16,0 17-16,-1 0 31,-17-18-31,18 18 16,-18-18-16,18 18 31,17-35-15,-18 17-1,1 1 1,-18-1 0,18 18-1,-1-18-15,-17 1 16,18 17 15,0-53 0,-18 35-15,0 1 0,17 17-16,1 0 15,-18-18 1,18 0-16,-18 1 31,17 17-31,-17-18 0,18 18 16,-18-18 15,17 18-31,-17-17 31,18 17-15,-18-18 0,18 18-1,-18-18 1,17 18-16,-17-17 15,18 17 1,0-18 422,-1 1-438,19 17 15,-19 0-15,19 0 16,-1-18-16,-18 18 15,19 0-15,-19-18 16,19 18-16,-19 0 0,19 0 16,-1-17-16,0-1 15,18 0-15,-18 18 16,1 0-16,17-17 0,-36 17 16,18 0-16,-17 0 31,0 0-31,-1 0 15,1 0 17,0 0-17,-1 0-15,1 0 16,0 0-16,-1 0 16,-17 17-16,18-17 15,-1 0-15,1 0 16,0 18-16,-1 0 15,1-18 1,-18 17-16,35-17 16,1 36-16,-36-19 15,35 1-15,0 17 0,-35-17 16,35-1-16,-35 1 16,18 0-16,0 17 15,17-17-15,-35-1 16,18 1-1,-1-18-15,-17 18 16,18-1 0,-1 1-16,-17-1 15,0 1-15,18-18 16,0 18-16,-18-1 16,17-17-16,1 18 15,-18 0-15,18-18 0,-1 0 16,1 17-16,-18 1 15,18-18-15,-1 0 16,-17 18-16,18-1 0,0-17 16,-1 0-1,1 18-15,-18-1 16,17-17-16,1 18 16,17 0-1,-35-1-15,18-17 16,0 0-16,-1 0 15,1 0-15,-18 18 0,35-18 16,-17 0-16,17 0 16,0 18-16,18-18 15,-35 0-15,17 0 16,1 0-16,-19 0 0,18 0 16,1 0-1,-19 0-15,1 0 16,0 0-1,-1 0 1,-17-18 0,18 18-16,0 0 15,-1 0 1,1 0 31,-1 0-32</inkml:trace>
  <inkml:trace contextRef="#ctx0" brushRef="#br0" timeOffset="13758.22">24271 4110 0,'18'0'266,"17"0"-251,-17 0-15,35 0 16,-36 0-16,19 0 0,-19 0 15,36 0-15,-35 0 16,17 0-16,18 0 16,-35 0-16,17 0 15,-18 0-15,19 0 0,-19 0 16,1 0 0,0 0-16,-1 0 15,1 0-15,0 0 16,-1 0-16,1 0 0,17 0 15,-17 0-15,-1 0 16,1 0-16,0 0 16,-1 0-16,19 0 0,-1 0 15,-35-18-15,17 18 16,19 0-16,-19 0 16,1 0-16,0 0 15,17 0-15,-17 0 0,35 0 16,-18 0-16,18 0 15,-18 0-15,18 0 16,-18 0-16,0 0 0,18 0 16,-17 0-16,-1 0 15,-17 0-15,35 0 16,-36 0-16,18 0 16,-17 0-16,35 0 0,-35 0 15,17 0-15,0 0 16,-17 0-16,17 0 15,-17 0-15,17 0 0,-17 0 16,17 0-16,0 0 16,0 0-16,-17 0 15,53 0-15,-36 0 16,0 0-16,18 0 0,-18 0 16,18 0-16,-35 0 15,35 0-15,-18 0 16,-17 0-16,17 18 15,0-18-15,-17 0 0,0 0 16,17 0-16,0 0 16,-17 0-16,17 0 15,0 0-15,18 0 0,0 0 16,0 0-16,-35 0 16,35 0-16,17 0 15,-34 0-15,-1 0 16,0 0-16,0 0 0,-17 0 15,17 0-15,-17 0 16,0 0-16,17 0 16,-18 0-16,1 0 15,0 0-15,-1 0 16,1 0-16,17 0 359,18 0-343,-18 18-16,1-1 0,17-17 16,0 0-16,-18 0 15,18 18-15,-36-18 16,36 0-16,0 0 0,-17 17 15,16-17-15,-16 0 16,17 0-16,0 0 16,17 0-16,1 0 15,-36 0-15,36 0 0,-54 0 16,36 0-16,-18 0 16,18 0-16,-17 0 15,-19 0-15,18 0 0,-17 0 16,17 0-16,-17 0 15,17 0-15,1 0 16,16 0-16,-34 18 16,17-18-16,-17 0 0,35 0 15,-35 0-15,-1 0 16,19 0-16,-1 0 16,0 0-1,-17 0-15,-1 0 16,1 0-16,17 0 15,-17 0 1,0 0 0,-1 0 15,1 0 16,-1 0-32</inkml:trace>
  <inkml:trace contextRef="#ctx0" brushRef="#br0" timeOffset="15240.66">29298 3898 0,'18'0'281,"-1"18"-265,1-18-16,-18 17 15,18-17-15,-1 0 16,1 18 0,-18 0-1,18-18 1,-1 0 31,1 0 15,0 0 1,-1 0-48,-17 17 32,0 1-15,0 0 30,0-1-31,0 1-15,0 0 0,0-1-1,0 1 1,0 0-16,0-1 31,0 1-15,0-1-1,0 1 1,0 0 15,0-1 0</inkml:trace>
  <inkml:trace contextRef="#ctx0" brushRef="#br0" timeOffset="16872.45">24465 4533 0,'0'18'297,"0"-1"-281,0 1-1,0 0 17,0-1-17,0 1 1,0 0-16,0-1 16,0 1-16,0 0 31,0-1-16,18-17-15,-18 18 0,0-1 16,0 1 15,17-18-31,-17 18 0,18-18 16,-18 17-16,0 1 31,0 0-31,18-1 16,-1-17-1,1 18 1,0-18 0,17 18-16,-17-18 15,-1 0 1,1 0 0,-1 0-16,1 0 15,0 0 1,-1 0-16,1 0 15,0 0 1,-1 0 0,1 0-1,0 0 32</inkml:trace>
  <inkml:trace contextRef="#ctx0" brushRef="#br0" timeOffset="18063.54">24377 4692 0,'18'0'282,"-1"0"-267,1 0 1,0 0-1,-1 0-15,1 0 47,-1 0-31,1 0 31,0 0-16,-1 0 16,1 0-16,0 0 0,-18-18-31,17 1 16,1 17-16,0 0 16,-1 0 15,1 0-15,-1 0-16,1 0 31,0 0-16</inkml:trace>
  <inkml:trace contextRef="#ctx0" brushRef="#br0" timeOffset="21477.47">19138 1270 0,'0'18'218,"0"-1"-202,18-17-16,-18 18 0,0 0 16,17-18-16,-17 17 15,18 1-15,0-1 16,-18 1-1,0 0 1,17-1-16,1-17 16,-18 18-16,0 0 15,18-1-15,-1 1 16,-17 0 0,18-1-1,-18 1-15,18-18 16,-18 18-16,0-1 31,17-17-15</inkml:trace>
  <inkml:trace contextRef="#ctx0" brushRef="#br0" timeOffset="22618.09">19121 1270 0,'-18'0'266,"18"18"-235,0-1-31,-18-17 15,1 0 1,17 18 0,0 0-1,-18-18 1,18 17 15</inkml:trace>
  <inkml:trace contextRef="#ctx0" brushRef="#br0" timeOffset="23694.74">18362 2222 0,'0'18'297,"0"0"-281,0-1-1,0 1-15,0 0 16,0-1 0,0 1-1,0 0-15,0-1 16,0 1-16,0 0 16,0-1 15,0 1-31,0-1 15,0 1 17,0 0-1,0-1 0</inkml:trace>
  <inkml:trace contextRef="#ctx0" brushRef="#br0" timeOffset="25181.95">18309 2081 0,'18'0'282,"-1"0"-282,1 0 15,0 0 1,-1 0 0,1 0-16,-18 18 15,18-18 1,-18 18-16,17-18 15,1 0 1,0 17 0,-1-17-1,-17 18-15,18-18 0,-1 0 32,1 18-17,0-18 1,-18 17-16,17-17 0,1 0 15,-18 18 17,0-1-32,18-17 0,-18 18 31,17 0-31,-17-1 16,0 1 15,0 0-16,0-1 1,0 1 0,0 0-1,0-1 1,-17-17-16,17 18 16,-18 0-1,0-18-15,18 17 16,-17-17-16,-1 18 15,0-18 1,1 0-16,-18 0 16,35 17-16,0 1 15,-36-18-15,19 0 16,-1 0-16,0 0 16,-17 0-16,17 0 15,1 0-15,-18 0 16,17 0-1,0-18-15,1 18 32,-1 0-32,0 0 31,18-17-31,-17 17 31</inkml:trace>
  <inkml:trace contextRef="#ctx0" brushRef="#br0" timeOffset="28138.22">19544 3298 0,'35'0'282,"-17"0"-282,35 0 0,-36 0 15,19 0-15,-19 0 16,36 0-16,0 0 15,-18 0-15,1 0 16,17 0-16,-36 0 16,36 0-16,-35 0 15,35 0-15,0 0 16,-18 0-16,0 0 0,-17 0 16,35 0-16,-36 0 15,36 0-15,-35 0 16,17 0-16,0 0 15,1 0-15,-1 0 0,0 0 16,-17 0-16,0 0 16,17 0-16,-17 0 15,17 0-15,-18 0 0,19 0 16,-19 0-16,19 0 16,-1 0-16,-17 0 15,17 0-15,-18 0 16,19 0-16,-19 0 0,19 0 15,-19 0 1,19 0-16,-19 0 31,1 0-31,-1 0 47,1 0-16</inkml:trace>
  <inkml:trace contextRef="#ctx0" brushRef="#br0" timeOffset="29675.6">21361 3263 0,'35'0'203,"0"0"-203,36 0 16,-36 0-16,18 0 15,0 0-15,-18 0 16,18 0-16,-18 0 16,1 0-16,-1 0 0,18 0 15,0 0-15,-36 18 16,36-18-16,-17 0 16,17 0-16,-36 0 15,18 0-15,18 0 0,-35 0 16,17 0-16,-17 0 15,17 0-15,-17 0 16,17 0-16,-17 0 16,17 0-16,0-18 0,-17 18 15,17 0-15,-17 0 16,-1 0-16,1 0 0,0 0 16,-1 0-1,1 0 16,0 0-31,-1 0 32,1 0-1</inkml:trace>
  <inkml:trace contextRef="#ctx0" brushRef="#br0" timeOffset="31093.62">22966 3281 0,'53'0'266,"-36"0"-250,1 0-16,17 0 15,-17 0 1,17 0-16,1 0 0,-1 0 16,0 0-16,-17 0 15,17 0-15,0 0 16,1 0-16,-1 0 15,0 0-15,-17 0 0,17 0 16,18 0-16,-35 0 16,34 0-16,-16 0 15,17 0-15,-18 0 0,18 0 16,-18 0-16,18 0 16,0 0-16,-35 0 15,35 0-15,-36 0 16,1 0-16,17 0 0,0 0 15,1 0 1,-19 0-16,1 0 16,17 0-16,-17 0 15,-1 0-15,1 0 16,0 0-16,-1 0 16,1 0-1,0 0-15,17 0 0,-17 0 16,17 0-16,-17 0 15,-1 0-15,1 0 16,-1 0-16,19 0 16,-19 17-16,1-17 0,0 0 15,-1 0-15,1 0 16,0 0 0,-1 0-1,1 0 1,-1 0 15,1 0-31</inkml:trace>
  <inkml:trace contextRef="#ctx0" brushRef="#br0" timeOffset="32411.34">25241 3263 0,'88'-17'250,"-70"17"-234,17 0-16,18 0 15,0 0-15,18 0 0,-54 0 16,19 0-16,-1-18 16,18 18-16,-35 0 15,34 0-15,1 0 0,-17 0 16,-1 0-16,0 0 15,18 0-15,-18 0 16,18 0-16,-17 0 16,-1 0-16,18 0 0,0 0 15,-36 0-15,19 0 16,-1 0-16,-18 0 16,36 0-16,-35 0 0,17 0 15,1 0-15,17 0 16,-36 0-16,18 0 15,-17 0-15,0 0 16,-1 0-16,1 0 16,0 0 15,-1 0-15,19-18 15,-19 18-16,1 0-15,-1 0 16,1 0-16,0 0 31,-1 0-31,1 0 32,0 0-17</inkml:trace>
  <inkml:trace contextRef="#ctx0" brushRef="#br0" timeOffset="33879.94">27675 3228 0,'36'0'266,"34"0"-266,-34 0 16,16 0-16,1 0 15,-35 0-15,35 0 16,-18 0-16,18 0 15,-35 0-15,35 0 0,-18 0 16,18 0-16,0 0 16,-36 0-16,54 0 15,-36 0-15,18 0 16,-18 0-16,18 0 0,0 0 16,-35 0-16,17 0 15,-17 0 1,-1 0-16,1 0 31,0 0-15,-1 0-16,1 0 0,0 0 15,17 0 1,-17 0 0,-1 0-1,1 0 1,-1 0 31,1 0-32,0 0 1,-1 0 15,1 0-15,0 0 15,-1 0-15</inkml:trace>
  <inkml:trace contextRef="#ctx0" brushRef="#br0" timeOffset="76037.83">23830 14182 0,'0'17'281,"0"36"-281,0-35 16,0 35-16,0-18 15,0-17-15,0 17 0,0-17 16,0 17-16,0-17 16,0 17-16,0-18 15,0 19-15,0-19 16,0 19-16,0-19 0,0 19 16,0-1-16,0 0 15,0-17 16,0-1-31,0 19 0,0 17 16,-18-18-16,18 18 16,0-18-16,0 18 15,0-18-15,0 18 0,0-18 16,-17 1-16,17-1 16,0-17-1,0-1 1,0 19-1,0-1 1,0 18-16,-18 0 16,18-18-16,-17 36 0,17-36 15,0 35-15,0-34 16,0-1-16,0 0 16,0-17-1,0 17-15,0 0 16,0 1-1,0-19-15,0 1 16,0 0-16,0 17 16,0-18-16,0 1 0,0 0 15,0-1-15,0 1 16,0 0 0,0-1-16,0 1 15,0 0 1,0-1-16,0 1 15,0-1 1,0 1-16,0 0 16,0-1-1,0 1-15,0 0 32,0-1-32,0 1 0,0 35 15,0-35 1,0-1-16,0 18 15,0 1-15,0-19 0,0 19 16,0-19-16,0 1 16,0 0-16,0-1 15,0 1-15,0-1 32,0 1-32,0 17 15,0 1 1,0 17-16,0 17 0,0-17 15,0-18-15,0 1 16,0-19-16,0 1 16,0 0-1,0-1 1,0 1 0,0-1-1,0 1-15,0 17 0,0-17 16,0 17-1,0-17 1,0 0 0,0-1-16,0 1 47,0-1-32,52-17 329,1 18-344,0-18 0,36 0 16,34 18-16,-88-18 15,53 0-15,-17 17 16,17-17-16,-52 0 0,34 18 15,1-18-15,-18 0 16,35 18-16,-35-18 16,-18 17-16,35-17 0,-17 0 15,18 0-15,-1 0 16,-34 18-16,17-18 16,-18 0-16,18 18 15,-18-18-15,0 0 0,18 0 16,0 0-1,-35 0-15,35 0 16,-18 0-16,18 0 0,0 0 16,-18 17-16,36-17 15,-36 0-15,18 0 16,18 18-16,-36-18 16,35 0-16,-34 0 0,34 0 15,-35 0-15,36 0 16,-18 0-16,-18 0 15,18 0-15,0 0 16,18 0-16,-54 0 0,36 0 16,18 0-16,-1 0 15,-17 17-15,0-17 16,0 0-16,18 0 16,-36 18-16,35-18 0,-34 0 15,17 0-15,0 0 16,-18 0-16,0 0 15,0 0-15,18 0 0,0 0 16,-18 0-16,18 0 16,-17 0-16,17-18 15,-1 18-15,1 0 16,18 0-16,-18 0 0,17 0 16,-34 0-16,34-17 15,-17 17-15,0-18 16,18 18-16,-36 0 15,18 0-15,0 0 0,0 0 16,0 0-16,0 0 16,-1 0-16,19 0 15,-18 0-15,17 0 0,-34 18 16,17-18-16,-18 0 16,35 17-16,-34-17 15,-19 0-15,36 0 0,-17 0 16,-1 0-16,-17 0 15,-1 0 1,1 0-16,-1 0 16,1 0-1,0 0 1,-1 0 15,1 0 0,0 0 1,-1 0-1,1 0 16</inkml:trace>
  <inkml:trace contextRef="#ctx0" brushRef="#br0" timeOffset="82141.77">24306 16828 0,'0'-18'281,"0"0"-265,0 1-1,0-1-15,0 0 16,0 1 0,0-19 15,0 19-31,18-19 16,0 36-1,-18-17 1,0-1-16,0-17 15,17 17 17,1-17-17,0 17-15,-18-17 16,0 17-16,0 1 16,17-1-1,-17 1 1,0-1-16,18 18 0,-18-18 15,0 1-15,18-1 16,-1 0 0,-17 1-16,18 17 0,-18-18 15,17 0 1,1 18 0,-18-17-16,0-1 15,18 18-15,-1 0 0,-17-18 16,18 1-1,0 17-15,17-18 16,-17 18 0,-1-17-1,18 17 1,-35-18-16,18 18 16,0 0-16,-1 0 15,1 0-15,0 0 16,-1 0-1,1 18-15,0-18 16,17 17 0,-18 1-1,1-18-15,-18 17 16,18 1-16,-1-18 16,1 35-1,0-35-15,-18 18 16,0 0-16,17-18 15,-17 17-15,18 1 0,-18 0 16,18-18 0,-1 17-16,-17 1 15,18-18-15,-18 18 16,17-1-16,1-17 16,-18 18-1,0-1-15,18-17 16,-1 18-16,-17 0 0,18-1 15,0 1 17,-18 0-32,0-1 15,17-17 1,1 18-16,0 0 31,-1-1-31,-17 1 16,18-18-1,0 0-15,-18 17 16,17-17 0,1 0-16,-1 0 0,1 0 31,17 0-15,-17 0-16,0 0 0,-1 0 15,1 0-15,-18-17 16,35 17-16,-17-18 15,-1-17 1,1 35-16,-18-35 0,18 17 16,-1-17-1,1 35 1,-18-53-16,0 35 16,18 1-16,-18-19 0,17 1 15,-17 0-15,18-1 16,-18 1-16,0 17 15,0 1-15,0-1 0,0-17 16,0 17-16,0-35 16,0 36-1,0-1-15,0 0 16,0-17-16,0 0 0,0 0 16,0 17-16,0-17 15,0-1-15,0 1 16,0 0-16,0 0 0,0-1 15,0 1-15,0 0 16,0 0-16,0 17 16,0-17-16,0 17 15,0 0 1,0 1 15,0-1-31,0 0 0,0-17 16,0 17-1,0-17-15,0 18 16,18-19-16,-1 19 16,-17-1-16,18-17 0,0-1 15,-18 19-15,17-18 16,1 17-16,-1-17 16,1-1-16,0 19 0,-1-19 15,1 19-15,17-19 16,-35 1-16,18 35 15,0-35-15,34 0 16,-52 17-16,36 0 0,-1 1 16,-17-1-16,-1 18 15,1-18-15,0 18 16,17-17-16,-18 17 16,1-18-16,0 1 0,-1 17 15,19 0-15,-19 0 16,1 0-16,-18-18 15,18 0 1,-1 18 0,1 0-16,-1 0 31,1 0-31,0 0 47,-1 0-32,1 0 1,0 0 0,-18 18-1,17-18-15,1 0 16,0 35 0,-18-17-16,35 17 15,-17 18-15,17 18 16,-18-19-16,1-52 15,-18 36-15,0-19 16,18 1 15,-18 0-31,0-1 16,0 1 0,0 0-1,0-1-15,0 1 31,0 0-15,17-1 0,-17 1-16,0-1 15,0 1 1,0 0 0,0 17-16,18 18 15,0-18-15,-18 18 0,0-35 16,17 52-16,-17-52 15,0 0 1,0-1-16,0 1 31,0 0-15,0-1 31,36-17 15,-1 0-46,-18-35-16,19 17 0,17-17 16,-18-18-16,36-18 15,-54 36-15,36-18 16,35-53-16,-52 36 0,16-1 15,-34 18-15,0 18 16,-1-18-16,36-35 16,-35 35-16,17-17 15,36-19-15,-36-16 0,18 16 16,-18 19-16,0 35 16,-17-36-16,35-17 15,-18 35-15,-17 18 16,17-1-16,-17-17 0,17-17 15,0 52-15,-17-35 16,17 18-16,-35 0 16,18-18-16,0 35 0,-1 18 15,1-18-15,0-17 16,17 18-16,-35-1 16,35 0-16,0 1 0,1-1 15,-19 0-15,19 18 16,-19-17-16,19-1 15,-1 0-15,0 18 16,0 0-16,1 0 0,-1 0 16,0 0-16,0 0 15,1 0-15,-1 0 16,0 18-16,1 0 16,-1-1-16,-18-17 0,19 18 15,-1 0-15,-17-1 16,-1 1-16,19-18 15,-36 18-15,17-18 0,-17 17 16,18-17-16,-18 18 16,17-1 15,1-17-31,-18 18 16,0 0-16,18-18 31,-18 17-31,17 1 0,-17 0 15,18-1 1,-18 1-16,18-18 16,-18 18-16,0-1 15,0 1-15,17 0 16,1-1 0,-18 1-1,0-1 1,0 1-16,18-18 15,-18 18-15,0-1 16,17-17 0,1 18-1,-18 17-15,0-17 32,0 0-32,0-1 15,0 1-15,0 17 31,18-17-15,-18-1 0,0 1-16,17-18 15,-17 18 1,0-1-16,0 1 16,0 0-1,18-18-15,-18 17 16,17 1-1,-17 0 1,0-1 0,18-17-16,-18 18 15,18-1 1,-18 1-16,0 0 16,17-18-1,-17 17-15,18-17 16,0 0-1,-18 18-15,17-18 16,1 18 0,0-18-1,-1 0-15,18 0 0,1 0 16,17-18-16,0-17 16,-36 35-16,19-36 15,-1 36-15,-18-35 16,1 0-16,17 17 0,-17 1 15,0-36-15,-1 17 16,1 1-16,17 0 16,-17 0-16,-1 35 15,-17-53-15,36 17 0,-19 19 16,-17-1 0,18 0-1,-18 1 1,35-1-1,-35-17 1,18 17-16,17 1 16,-35-19-16,35 19 0,-17-36 15,0 35-15,-1 0 16,-17 1 0,18 17-16,-18-18 0,0 1 15,18 17 1,-18-18-16,17-17 15,1 35-15,-18-36 16,18 19-16,17-19 0,-18 19 16,1-1-16,0 1 15,17-1 1,-17 18-16,17 0 16,0 0-16,-17 0 0,17 0 15,0 0-15,1 0 16,-19 0-16,19 18 15,17-1-15,-36-17 0,1 0 16,-1 18-16,19-1 16,-1 1-16,-17 0 15,-1-18-15,1 17 16,0 19-16,-1-36 0,19 35 16,-19-35-16,1 18 15,-18-1-15,0 1 16,17-18-16,1 17 0,-18 1 15,0 0 1,18-1 15,-18 1-31,17-18 0,-17 35 16,18-17 0,17 53-16,-35-19 15,18-34-15,0 17 0,-18 18 16,17-35-16,-17 17 15,0-17 1,0-1 0,0 1-16,0 0 62,0-1-46,18-17 31,-1-17-47,1-1 0,0 0 15,-1-17-15,19-35 16,-1-19-16,18 1 16,-18-18-16,-17-35 0,88-70 15,17-19-15,1 19 16,-19 34-16,-34 54 15,52-71-15,-34 35 0,-19 36 16,-17-1-16,0 36 16,-35 17-16,35-17 15,-18-18-15,-18 36 16,1 34-16,0-16 0,-1-1 16,-17 17-16,0 1 15,0 0 1,0 17-16,0 1 15,0-1-15,0 0 47</inkml:trace>
  <inkml:trace contextRef="#ctx0" brushRef="#br0" timeOffset="84524.89">29192 17480 0,'36'-18'282,"-19"18"-282,19 0 15,-19 0-15,36 0 16,-35 0-16,35 0 0,-36 0 16,19 0-16,-19 0 15,19 0-15,-19 0 16,18 0-16,1 0 0,-19-17 15,19 17-15,-19 0 16,19 0-16,16 0 16,-34 0-1,17 0-15,-17 0 16,0 0-16,-1-18 0,-17 1 31,18 17-31,0 0 0,-1 0 31,1 0-31,-1-18 16,1 0 0,0 18-1,-1 0 1,1 0 0,0 0-1,-1 0 1,1 0 46,0 0-46,-1 0 15</inkml:trace>
  <inkml:trace contextRef="#ctx0" brushRef="#br0" timeOffset="86067.51">29845 17022 0,'18'0'281,"-18"17"-281,17-17 16,-17 18-16,18-18 16,0 0 15,-1 17-16,-17 1 1,18-18 15,-1 0-15,-17 18 15,18-18-31,0 17 16,-1-17-16,1 0 31,-18 18-31,18-18 16,-1 0-1,-17 18-15,18-18 16,0 0 0,-18 17-16,17-17 15,1 18 1,-1-18-16,1 18 31,0-18-31,-1 0 16,-17 17-1,18-17 1,-18 18 0,18-18-16,-18 17 31,17-17-16,-17 18 64,0 0 30,0-1-93,0 19-1,0-1-15,-17 18 16,-19 0-16,36-18 15,-17 18-15,-1-18 16,-17 1-16,17-1 16,18-18-16,-17-17 15,-1 18 1,0-18 0</inkml:trace>
  <inkml:trace contextRef="#ctx0" brushRef="#br0" timeOffset="87301.76">23760 13970 0,'17'0'219,"-17"35"-204,18-35-15,-1 0 0,-17 36 16,18-36-16,17 17 15,-35 1-15,18-1 16,0 1 0,-1 0-16,1-18 0,-18 17 15,18-17-15,-18 36 16,17-19 0,1 1-16,0 0 15,-1-1 1,1-17-1,-18 36 1,17-19-16,1 1 16,0-1-1,-18 1 1,35-18-16,-35 18 16,18-18-16,-18 17 31,17-17-16,-17 18-15</inkml:trace>
  <inkml:trace contextRef="#ctx0" brushRef="#br0" timeOffset="88521.01">23812 14146 0,'-17'0'297,"-1"0"-282,18 18 1,-17-18 0,-1 0-16,18 18 15,-18-18-15,1 17 16,17 1-1,-18 0 1,0-18-16,18 17 16,0 1 15,-17-18-31,17 18 31,-18-18 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14T03:47:17.599"/>
    </inkml:context>
    <inkml:brush xml:id="br0">
      <inkml:brushProperty name="width" value="0.05292" units="cm"/>
      <inkml:brushProperty name="height" value="0.05292" units="cm"/>
      <inkml:brushProperty name="color" value="#FF0000"/>
    </inkml:brush>
  </inkml:definitions>
  <inkml:trace contextRef="#ctx0" brushRef="#br0">4657 7532 0,'70'0'218,"107"0"-202,-72 0-16,54-35 0,-18 35 16,194-18-1,-211 0 1,52 1-16,-17 17 0,0-18 0,-18 18 15,-35 0 1,17 0-16,-17 0 16,35-18-16,-53 18 0,53 0 15,-17-35-15,-1 35 16,19 0-16,-54 0 0,0 0 16,0 0-16,18 0 15,17 0-15,-17 18 0,282-1 31,-335-17-31,35 0 16,1 0-16,-19 0 16,1 0-16,-1 0 15,1 0-15,88 0 16,-36 0-16,-70 0 16,35 0-16,-17 0 0,17 0 15,-35 0 1,0 0-16,0 0 0,17 0 15,-17 0-15,0 0 16,-18 0-16,-17 0 0,35 18 16,-18-18-1,18 0-15,-35 0 0,-1 0 16,72 18 0,-54-18-16,-35 17 15,17-17-15,19 0 0,-19 18 16,1-18-1,0 0 1,-1 0 31,1 0-31,0 0 30</inkml:trace>
  <inkml:trace contextRef="#ctx0" brushRef="#br0" timeOffset="22758.87">8414 9084 0,'88'0'0,"0"0"0,36 0 15,-36 18-15,0-18 16,-35 0-16,17 0 0,-17 17 16,-17-17-1,34 0-15,-17 0 0,-18 0 16,18 0-16,124 18 31,-124-18-31,52 0 16,-52 18-16,18-18 0,-1 0 15,1 0-15,-53 0 0,52 0 16,-34 0 0,16 0-16,-16 0 0,-19 0 15,19 0-15,-1 0 16,0 0-16,-17 0 15,35 0-15,17 0 16,71 0 0,-70 0-16,0 0 0,34 0 15,-52 0-15,0 0 16,-18 0-16,36 0 0,-18 0 16,-18 0-16,0 0 15,18 0-15,18 0 16,-18 0-16,-18 0 15,36-18-15,35 18 0,-18-18 16,-35 18 0,17-17-16,-34 17 0,105-18 31,-106 18-31,35 0 0,1 0 0,-18 0 16,-18 0-16,18 0 15,0 0-15,0 0 16,17 0-16,1 18 0,-36-18 15,36 0-15,17 17 16,36 19-16,-72-36 16,19 17-16,0 1 15,17 17-15,-53-35 0,0 18 16,18-18-16,0 17 16,-35-17-16,-1 18 15,19-18-15,-19 0 0,19 18 16,-1-18-16,0 17 15,0-17-15,-17 0 16,35 0-16,0 0 16,-18 0-16,36 0 0,-36 18 15,106 17 1,-106-35-16,54 0 16,-36 18-16,-1-18 15,1 35-15,18-35 0,-36 0 16,18 0-16,0 18 15,-35-18-15,17 0 16,36 0 0,-36 0-16,-18 0 15,1 0-15,0 0 16,-1 0-16,1 0 31,0 0-31,35-18 313,546-123-282,-334 123-31,123 18 0,-141 0 16,-18 53-16,-70-17 15,-53-1-15,-18-17 16,35-1-16,19 1 0,-37-1 15,36-17-15,53 0 16,36 0-16,-36 0 0,-53-35 16,494 18 15,-529 17-31,35-18 0,35 18 0,18 0 16,-53 0-16,-70 0 15,-18 0-15,88 0 16,-53 0-16,18 0 15,-53 0-15,35 0 0,-53 0 16,36 18 0,-18-18-16,0 0 15,0 17-15,0 1 0,0-18 16,35 17-16,0-17 16,-53 18-16,53-18 15,-17 18-15,17-18 0,0 17 16,-35 1-16,18 0 0,-18-18 15,17 0 1,71 0 0,-70 0-16,35 0 15,17 0-15,-70 17 0,18-17 16,88 0-16,-54 0 16,19 0-16,-18 0 15,-1-17-15,89-1 0,-17 0 16,-1-35-1,-88 36-15,36-1 0,-18-17 16,17 0-16,1 17 16,-54 18-16,-17-35 15,35 35-15,18-18 16,-18 0-16,-52 18 0,17 0 16,35 0-16,-53 0 15,36 0-15,-54 0 16,36 0-16,0 0 0,0 36 15,0-19-15,-35-17 16,70-35 297,141-35-313,194-36 15,71 17-15,-229 54 0,-18 35 16,35 0-1,-53 0-15,-140 0 0,105 0 32,-106 18-32,-18-18 0,-17 0 15,0 17-15,18-17 0,17 0 16,-35 0-16,17 0 16,19 0-16,16 0 15,37 0-15,34 0 16,-70 0-16,53 36 0,-1-36 15,248 0 1,-300 0-16,17 0 16,-35 17-16,18-17 15,-18 0-15,1 0 0,-19 0 16,18 18-16,1-18 16,-1 18-16,-35-18 15,0 0-15,35 17 0,-35-17 16,-18 18-16,0-18 15,-17 0-15,35 0 16,-36 0-16,36 0 16,0 0-1,-17 0-15,-1 0 16,18 0-16,-36 0 0,36 0 16,-17 0-16,34 0 0,18-18 15,-35 18-15,0 0 16,18 0-16,35 0 0,-18 0 15,-18 0 1,-52 0-16,53 18 0,-54-18 16,36 18-1,-35-18-15,-18 17 0,17-17 16,1 0 0,0 0-1</inkml:trace>
  <inkml:trace contextRef="#ctx0" brushRef="#br0" timeOffset="28354.49">2152 10724 0,'35'0'250,"36"0"-250,-18 0 16,35 0-16,-35 0 15,0 0-15,35 0 16,88 0 0,-87 0-16,-37 0 15,19 18-15,52-18 0,1 0 16,-71 18-16,17-18 16,124 0-1,-88 0-15,-18 0 0,18 17 0,-35-17 16,52 0-1,-34 0-15,-1 0 16,-18 18-16,-17-18 16,53 0-16,-35 0 0,-19 0 15,19 18-15,0-18 16,34 0-16,-16 17 0,-19-17 16,-35 0-16,36 0 15,35 0-15,-53 18 16,17-18-16,19 0 0,210 0 31,-246 0-15,35 0-16,1-18 15,34 1 1,-70 17-16,35-18 16,-17 0-16,-1 18 0,54-17 15,-36 17 1,-35 0-16,0 0 15,-18 0-15,36 0 0,-18 0 16,17 0-16,-35 0 16,-17 0-16,35 0 0,18 0 31,-54 0-31,18 0 16,-17 0-16,0 0 15,-1 0 16,1 0-15</inkml:trace>
  <inkml:trace contextRef="#ctx0" brushRef="#br0" timeOffset="32515.28">13423 10848 0,'53'-18'94,"35"-17"-94,18 17 15,35-35-15,-53 53 0,1-35 16,69 18-1,-52-1-15,53 0 0,-106 18 16,17 0-16,19 0 16,-1 0-16,-35 0 0,0 0 15,0 0 1,35 0-16,35 0 16,36 0-16,-18 0 0,36 0 15,-89 0 1,18 0-16,17 0 0,0 0 15,-34 0-15,-1 18 16,-35-18-16,35 0 16,-17 0-16,17 0 15,-53 0-15,18 0 0,0 0 16,17 0-16,-17 0 0,-17 0 16,17 0-16,-18 0 15,35 0-15,-34 0 0,17 0 16,-1 0-1,1 0-15,18 0 0,-18 0 16,35 0 0,-17-18-16,-1 18 15,-35 0-15,18 0 0,0 0 16,18 0-16,-1 0 16,-34 0-16,69 0 31,-52 0-31,0 0 0,0 0 15,18 0-15,-18 0 16,17 0-16,-17 0 0,0 0 16,18 0-1,-18 0-15,-1 0 16,-16 0-16,-1 0 16,18 0-16,0 0 0,0 0 15,17 0-15,-34 0 0,34 0 16,-17 0-1,18 0-15,-18 0 0,17 0 16,-17 0-16,18 18 16,-18-18-16,-1 18 0,-16-18 15,17 0 1,0 0-16,-36 0 0,89 0 312,17 0-296,19 0-16,34 0 0,36 0 16,-89 0-1,71 0-15,35 0 16,-105 0-16,-18 0 16,-18 0-16,35-18 0,1 18 15,17 0-15,159-18 31,-212 18-31,-53 0 16,36 0 0,-18-17-16,17 17 0,19 0 0,-54 0 15,71 0 1,-36-18-16,-17 18 16,-18 0-16,18 0 15,-17-18-15,34 18 16,-35 0-16,-17 0 0,17 0 15,-17 0-15,0 0 16,-1 0-16,19-17 0,-1 17 16,-18 0-1,19 0-15,52 0 32,-35 0-32,-35-18 0,34 18 15,-16 0-15,17-18 0,0 18 16,-1 0-16,-16 0 15,17 0-15,-18 0 16,53 0-16,0 0 16,-35 0-16,-18 0 15,36 0-15,-18 0 16,-18 0-16,36 0 16,-18 0-16,17 0 0,-34 0 15,16 0-15,1 18 16,-17-18-16,17 18 15,-18 17-15,18-35 16,-36 18-16,1-18 0,17 17 16,-17-17-16,17 0 297,36 0-297,-18 0 15,0-17-15,0 17 0,-1-18 16,19 18-16,52-18 31,-70 18-31,18-17 16,-18 17-16,17-18 0,1 0 15,17 18-15,18-17 0,18-18 16,-54 35 0,18-18-16,0 18 0,18 0 15,-53 0-15,18 0 16,-1 0-16,1 0 15,-18 0-15,0 0 16,-36 0-16,36 0 0,-17 0 16,16 0-16,-16 0 15,-1 0-15,18 0 16,141 0 0,-141 18-16,70-1 15,1 1-15,-36-18 16,-17 17-16,-36-17 15,35 0-15,-34 0 0,17 0 16,-36 0 0,18 0-16,1 0 0,17 0 15,17 0-15,-52 0 0,52 18 16,-34 0-16,52-18 16,35 0-16,-34 0 15,-1 0-15,-35 0 16,70 0-16,-52 17 0,-18-17 15,35 0 1,-18 0-16,1 18 0,17-18 16,-35 0-16,0 0 15,18 0-15,-19 0 16,-16 0-16,17 0 16,-18 0-16,0 0 0,0 0 15,1 18-15,17-18 0,-36 0 16,36 17-16,18-17 15,-18 0-15,0 0 16,0 18-16,-1-18 16,19 0-16,-18 0 0,0 18 15,-18-18 1,18 0-16,-18 0 0,18 0 16,-18 0-16,-17 0 0,17 0 15,-17 0 1,17 0-16,-17 0 0,35 0 31,0 0-31,-18-18 0,-17 18 0,17-18 16,0 18-1,18-17-15,0 17 0,-35-18 16,17 18-16,0 0 0,-17 0 16,17 0-16,-17 0 15,17 0 1,-17 0-1,-1 0-15,1 0 16,0 0 0,-1 0-1,1 0-15,0 0 16,-1 0 15,1 0-15</inkml:trace>
  <inkml:trace contextRef="#ctx0" brushRef="#br0" timeOffset="35003.44">2046 11942 0,'71'0'281,"52"0"-281,1 0 0,17 0 16,-88 0-16,35 0 15,35 0-15,-17 0 16,18 0-16,-71 0 0,17 0 15,212 0 1,-158 0 0,-89 0-16,53 0 15,53 0-15,36 0 16,-36 0-16,0 0 0,35 0 0,195 35 31,-248-35-15,-17 0-16,35 0 0,-70 0 15,17 0-15,18 0 16,-36 17-16,19-17 16,-19 0-16,-52 0 0,52 0 15,-17 0-15,18 0 0,-18 0 16,35 0 0,0 0-16,36 0 0,70 0 31,-142 0-31,54 0 0,-53 0 0,18 0 15,-1 0 1,-34 0-16,17 18 0,-1-18 16,1 0-16,0 18 15,0-18 1,-18 17-16,-17-17 16,0 0 15,-1 0 0</inkml:trace>
  <inkml:trace contextRef="#ctx0" brushRef="#br0" timeOffset="36665.01">7373 12347 0,'35'0'281,"1"-17"-265,17 17-16,-18-18 0,0 0 16,0 18-1,1 0-15,-1-17 0,0 17 16,-17 0-16,35 0 0,-18 0 16,0 0-1,-17 0-15,17 0 0,1 0 16,16 0-16,-34 0 15,17 0-15,18 0 0,-17 0 16,69 0 15,-69 0-31,17 0 0,-36 0 16,36 0-16,-18 0 0,-17 0 16,35 0-16,0 0 31,-36 0-31,1 0 0,0 0 0,-1 0 31,1 0-31,0 0 31,-1 0 1,1 0-17,0 0 32</inkml:trace>
  <inkml:trace contextRef="#ctx0" brushRef="#br0" timeOffset="38276.76">9631 12206 0,'35'0'281,"0"-18"-281,18 18 0,-35 0 15,88-17 1,-36 17 0,-17 0-16,0-18 0,35 18 15,36 0-15,-36 0 16,-35-17-16,18-1 0,52 18 16,-88 0-16,36 0 15,17 0 1,-53 0-16,36 0 15,-18 0-15,0 0 16,0 0-16,52 0 16,-87 0-1,35 0-15,18 0 16,-54 0-16,18 0 16,-17 0-16,35 0 0,-35 0 15,17 0-15,-17 0 16,17 0-16,-18 0 15,19 0 1,-19 0-16,1 0 31,0 0-31,-1 0 16,1 0 0,0 0-1,-1 18-15,1-18 16,0 0-16,17 0 15,-18 0-15,19 0 32,-19 0-32,1 0 15,0 17 1,-1-17-16,1 0 16,0 0-1,-1 0-15,1 0 16,-1 0-1,1 0 17</inkml:trace>
  <inkml:trace contextRef="#ctx0" brushRef="#br0" timeOffset="40348.76">13494 12224 0,'35'-18'281,"18"0"-281,0 18 16,17 0-16,-17 0 0,0-17 16,0 17-1,18-35-15,-1 35 0,-17 0 16,0 0-16,0-18 0,-18 18 16,18 0-16,-17 0 15,-1 0-15,0 0 16,18 0-16,0 0 15,-18 0-15,18 0 0,-18 0 16,18 0 0,-17 0-16,34 0 0,18 0 31,0 0-31,-35 0 0,36 0 16,-36 0-16,-1 0 15,125 18 1,-124-18-16,0 17 0,-36-17 15,19 0 1,-1 0-16,0 18 0,0-18 16,-17 0-16,17 0 0,18 0 31,-35 0-31,17 17 16,0-17-16,1 0 0,-19 0 15,19 0-15,-1 18 0,0-18 16,18 0-1,-35 18-15,17-18 0,-17 0 16,87 17 0,-69-17-1,-19 18-15,19-18 16,-19 0-16,1 0 31,0 0-15,-1 0 31,1 0 31</inkml:trace>
  <inkml:trace contextRef="#ctx0" brushRef="#br0" timeOffset="60697.8">21237 12012 0,'53'0'0,"18"0"0,17 18 0,-18-18 16,1 17-16,-18-17 15,0 0-15,35 18 0,-35-18 16,35 0 0,265 18-1,-265-18-15,0 0 0,-35 0 16,35 0-1,-35 0-15,0 0 0,18 0 16,-36 0-16,-17 0 16,17 0-16,-17 0 0,-1 0 15,1 0 1,0 0 15,-1 0 0,1 17 1,-1-17-32,36 0 15,18 18-15,17 0 0,-53-18 16,54 0-16,-19 0 16,-17 17-16,0-17 15,35 0-15,-35 0 0,0 0 16,35 0-16,-35 0 15,18 0-15,17 0 0,0 0 16,0 0 0,-52 0-16,69 0 0,-16 0 15,-1 0-15,-35 0 16,53 0-16,-18 0 16,0 0-16,-18 18 0,36-18 15,-18 0-15,36 0 16,52 35-1,-87-17-15,-1-18 16,-35 0-16,35 17 0,-35-17 16,17 0-16,19 0 15,-54 0-15,35 0 0,19 0 16,-1 0-16,-53 0 0,36 0 16,17 0-1,0 0-15,-53 0 0,36 0 16,-18 0-1,70 0-15,-105 0 0,35 0 16,0-17-16,17 17 16,-17-18-16,-18 18 0,18 0 15,-35 0 1,53-18-16,-36 18 0,35 0 16,-17 0-16,-17 0 0,16 0 15,19 0 1,0 0-16,17 0 0,0 0 15,0 0-15,-35 0 16,35 0-16,142 0 31,-177 0-31,35 0 0,-18 0 16,-52 0-16,52 0 16,19 0-16,-54-17 15,0 17-15,36 0 0,-36 0 16,18 0-1,-18 0-15,71 0 16,-53 0-16,-35 0 16,17 0-16,-17 0 15,17-18-15,18 18 0,-36 0 16,54-35 0,-36 35-16,-17 0 15,-1 0 1,1 0 15,0 0-31,-1 0 16,1 0-1,0 0 1,-1 0 0,1 0 30</inkml:trace>
  <inkml:trace contextRef="#ctx0" brushRef="#br0" timeOffset="63455.6">4639 13794 0,'35'0'265,"1"0"-265,34 0 16,-35 0-16,18 0 15,0 0-15,0 0 16,-18 0-16,36 0 0,70 0 31,-106 0-31,18 0 16,36 0-16,-72 0 0,36 0 16,-18-18-1,54 18-15,-54 0 0,18-18 16,0 18-16,0 0 15,-18 0-15,18-17 0,-18 17 16,18 0 0,-18 0-16,18 0 0,-18 0 15,1 0-15,17 0 0,-18 0 16,35-18-16,-34 18 16,17 0-16,0 0 15,-18 0-15,0 0 16,0 0-16,-17 0 0,0 0 15,-1 0 1,1 0 15,0 0 1,-1 0-17</inkml:trace>
  <inkml:trace contextRef="#ctx0" brushRef="#br0" timeOffset="68778.92">9084 13882 0,'124'-18'156,"52"1"-140,-70 17-16,-18 0 16,-18-18-16,19 18 15,-36 0-15,52-18 0,-34 18 16,17 0-16,0 0 0,106-17 15,-105-1 1,34-17-16,18 35 0,53 0 16,-70 0-16,70 0 15,-53-18-15,35 18 16,-70 0-16,18 0 0,-1-18 16,-17 18-16,35 0 15,-71-17-15,1 17 0,0 0 16,52-18-1,-35 0-15,0 1 0,36 17 16,-18 0-16,53 0 16,35 0-1,-89 0-15,54 0 16,-53 0-16,-18 0 16,0 0-16,1 0 0,34-18 0,0-17 31,-34 35-31,34-18 0,1 1 15,-71 17-15,35-18 16,0 0-16,35 18 0,-34 0 16,-1 0-16,-35 0 15,53 0-15,17 0 16,-52 0-16,-1 0 16,1 0-16,52-17 15,-35 17-15,1 0 16,-19 0-1,54 0-15,-54 0 0,1 0 16,52 0-16,1 0 16,175 35-1,-246-17-15,106-1 16,-106 1-16,18-18 16,-1 35-16,36-35 0,-35 18 15,-1-1-15,-35 1 16,36-18-16,-36 18 15,36-18-15,-54 0 16,1 0-16,35 0 16,-18 0-16,-17 0 15,0 0 1,-1 0-16,1 0 16,-1 0-16,1 0 15,17 0-15,-17 0 16,0 0-1,-1 0-15,19 0 0,-19 0 16,36-18-16,0 18 16,-18 0-16,1-18 0,-1 1 15,18 17 1,0-18-16,-18 18 0,0-17 16,1 17-16,-1 0 15,35 0-15,-52 0 16,17 0-16,1-18 0,16 18 15,-16 0 1,-1 0-16,18-18 0,-35 18 16,17 0-16,53-35 31,-53 17-31,18 18 0,-35 0 16,17-17-16,-17 17 15,-1 0-15,36 0 0,-35 0 16,0 0-16,-1 0 15,19 0-15,16 0 16,-16 0 0,-19 0-16,1 0 31</inkml:trace>
  <inkml:trace contextRef="#ctx0" brushRef="#br0" timeOffset="82531.06">21325 15187 0,'177'0'157,"87"0"-157,-87 18 0,17-18 0,-35 0 15,17 17 1,-53-17-16,-34 18 0,16-18 15,-34 18 1,52-18 0,-105 0-16,35 0 15,-35 17-15,-1-17 16,1 0-16,17 0 16,18 0-16,-18 0 15,-17 0-15,35 0 0,0 0 31,-18 0-31,18 0 0,-35 0 16,-1 0-16,36 0 16,-35 0-16,0 0 0,-1 0 31,1 0-15,-1 0 15</inkml:trace>
  <inkml:trace contextRef="#ctx0" brushRef="#br0" timeOffset="83727.48">21043 15469 0,'53'0'188,"0"0"-172,18 0-16,-36 0 15,18 0-15,17 0 16,-17 0-16,18 0 15,-18 0-15,17 0 0,18 0 16,-52 0-16,34 0 16,19 0-16,16 0 31,-87 0-31,53 0 0,-36 0 0,35 0 16,-17 0-16,-35 0 0,35 0 15,-18 0 1,0 0-16,-17 0 0,17 0 15,1 0-15,-1 0 16,-18 0-16,1 0 16,35 0-16,-35 18 15,35-18 1,-18 18-16,0-18 0,-17 17 16,-1-17-16,1 0 15,0 0 1,-1 0-1,1 0 32,0 0-31,-1 0 31</inkml:trace>
  <inkml:trace contextRef="#ctx0" brushRef="#br0" timeOffset="85487.5">17127 3175 0,'0'35'282,"0"18"-282,0-35 15,18 35-15,17 0 16,-35-36-16,18 19 0,0-19 15,-18 18 1,0-17-16,17 0 16,-17-1-16,0 1 15,18 0 1,-18-1-16,0 1 16,0 0-16,17-18 15,-17 17-15,0 1 16,18-18-1,-18 18 1,0-1 0,18-17 46,-1 0-46,1-17-16,35-19 15,17-34 1,19-1-16,-1-17 0,18 0 0,0 0 16,52-1-16,-69 36 15,-1-17 1,35 17-16,-35 18 0,36 17 16,-89 0-16,18 18 15,-18-17-15,-35-1 16,18 18-16,0 0 0,-1 0 47</inkml:trace>
  <inkml:trace contextRef="#ctx0" brushRef="#br0" timeOffset="90834.85">20920 16528 0,'0'53'219,"0"-18"-219,17 18 16,1 17-1,0 1-15,-1-18 16,1-18-16,0 18 16,-1 0-16,-17 0 0,18 0 15,-1 17-15,1-17 16,-18 0-16,18-18 15,-1 18-15,-17 18 16,18-36-16,-18 18 16,0-35-16,18-1 0,-18 1 31,0 0-31,35-71 156,35 0-156,19 0 16,17 0-16,70-71 15,18 19-15,71-54 16,-54 53-16,-34 18 16,-36 17-16,53-17 0,-141 70 15,0-34-15,-1 34 16,1 18-16,-17-35 16,-19 17-16,1 18 0,-18-18 31</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14T03:50:59.973"/>
    </inkml:context>
    <inkml:brush xml:id="br0">
      <inkml:brushProperty name="width" value="0.05292" units="cm"/>
      <inkml:brushProperty name="height" value="0.05292" units="cm"/>
      <inkml:brushProperty name="color" value="#FF0000"/>
    </inkml:brush>
  </inkml:definitions>
  <inkml:trace contextRef="#ctx0" brushRef="#br0">10425 7038 0,'70'0'187,"71"0"-171,36 0-16,-124 0 16,105 0-1,-87 0-15,-54 0 16,36 0-16,-35 0 0,17 0 16,-17 0-16,0 0 0,17 0 15,18 0 1,-36 0-16,36 0 0,18 0 15,-18 0-15,35 18 16,-17-18-16,-36 0 0,53 0 16,0 0-16,-17 0 15,-18 0 1,17 0-16,-34 0 0,34 0 16,1 0-16,-54 0 15,54 0-15,-36 0 0,53 0 16,53 17-1,-88-17 1,0 0-16,18 0 16,-18 0-16,17 0 0,-17 0 15,18 0-15,-36 0 16,53 0-16,-17 0 0,-18 0 16,0-17-16,105-1 31,-69 0-31,-19 18 0,-17 0 15,35 0-15,89 0 16,-89 0-16,-35 0 16,35 0-16,35 0 15,-87 0-15,122 0 16,-69 0-16,-1 0 16,-35 0-1,17 0-15,-17 0 0,35 0 0,-35 0 16,-17 0-1,52 0-15,-18 0 0,-34 0 16,34 0 0,1 0-16,-18 0 0,53 0 31,-36 0-31,-17 0 0,18 0 0,-1 0 16,-52 0-16,52 0 15,-34 0-15,34 0 16,-35-17-16,1 17 0,17 0 15,-18-18-15,53 0 16,-35 1-16,0 17 0,0 0 16,70-18-1,-70 18-15,-18 0 16,36 0 0,-53 0-1,-1 0-15,1 0 0,0 0 31,-1 0-31,1 0 16,0 0 0,17 0-1,-35-18 1,17 18 0,1 0-16</inkml:trace>
  <inkml:trace contextRef="#ctx0" brushRef="#br0" timeOffset="1883.72">17974 7003 0,'53'0'266,"18"0"-250,299 0-1,-317 0-15,158 0 16,-158 0-16,36 0 15,34 35-15,-35-35 16,18 0-16,-18 0 16,-17 0-16,35 0 15,0 0-15,-36 18 0,-17-18 0,35 0 16,36 0 0,-19 0-16,-16 0 0,122 0 31,-105 0-31,-18 0 0,54-18 0,-1 18 15,17 0 1,-69 0-16,-37 0 0,178 0 31,-142 0-31,18 18 16,-71-1-16,177 18 31,-142-17-31,1 0 0,52-1 16,-87-17-16,17 18 15,17 0-15,54-18 32,-72 0-32,-16 0 0,-1 0 15,0 0-15,18 0 16,-18 0-16,1 0 0,34 0 16,-34 0-16,-1 0 15,-17 0-15,17 0 16,-18 0-16,1 0 31,0 0-15,-1 0 15,1 0-15</inkml:trace>
  <inkml:trace contextRef="#ctx0" brushRef="#br0" timeOffset="6634.13">13423 5715 0,'0'18'406,"0"-1"-406,18 1 16,-18 0 15,0-1 0,17-17 79,1 0-110,0 0 15,35 0 1,17-35-16,54 0 0,52-54 16,-35 19-16,18 17 15,17-18-15,1-17 16,-71 35-16,-71 36 16,35-19-16,1-17 15,-36 36-15,0-1 16,-17 1-16,0 17 15,-18-18 1</inkml:trace>
  <inkml:trace contextRef="#ctx0" brushRef="#br0" timeOffset="9164.76">19103 5750 0,'18'36'281,"-18"-19"-266,17 1 1,-17-1-16,0 19 16,18-36-1,-18 17 1,0 1-16,0 0 16,0-1-1,0 1 16,0 0 1,17-18 77,1 0-78,17 0-31,89-36 0,-1-17 16,1-17-16,52-18 0,-17-18 16,17 0-1,36-17-15,-89 52 0,1-17 16,70 0-16,18-18 15,-159 106-15,-36-36 16,18 19-16,1 17 16,-19 0-1</inkml:trace>
  <inkml:trace contextRef="#ctx0" brushRef="#br0" timeOffset="14904.14">12435 8414 0,'36'0'281,"52"0"-281,53 35 15,-70-35-15,17 0 16,53 35-16,0-17 0,18-18 16,35 0-1,-53 0-15,35 0 16,-35 0-16,-52 0 0,52 18 16,0-18-16,53 0 15,-106 0-15,35 0 0,283 17 31,-335-17-15,-1 0-16,89 18 16,-53-18-16,53 17 0,-71-17 15,0 0-15,53 0 16,0 36-16,0-36 0,-35 0 16,18 0-16,176 17 31,-248-17-31,19 0 15,-18 0-15,17 0 0,-34 0 16,17 0-16,17 0 16,-35 0-16,54 0 0,-1 0 15,-35 0-15,-18-17 16,18 17-16,18-18 0,-19 0 16,-16 18-1,34-17 1,-17 17-16,-35 0 15,-18-18-15,35 18 0,-17 0 16,17 0 0,-17 0-1,-1 0-15,1 0 32,0 0-1,-1-17-16,-17-1 1</inkml:trace>
  <inkml:trace contextRef="#ctx0" brushRef="#br0" timeOffset="18676.65">11606 10372 0,'0'17'375,"0"1"-375,0 0 16,0-1 0,0 1-16,0 0 15,0-1 1,0 1-16,0-1 15,0 1 1,0 0 0,0-1-1,0 1 1,0 0 31,18-18-47,0 0 62,17 0-46,-17-18-16,70-35 16,-35 35-16,0 1 15,35-71-15,35 17 0,212-123 31,-246 176-31,-1-35 16,-18 18-16,-34 35 16,-1-17-16,-17-19 0,-1 36 15,1 0 1</inkml:trace>
  <inkml:trace contextRef="#ctx0" brushRef="#br0" timeOffset="20513.28">14429 10971 0,'17'0'265,"1"0"-265,52 0 16,-17 0-16,-17 0 0,87 0 31,-105 0-31,35 0 16,0 0-16,-36 0 16,36 0-1,0 0-15,-35 0 0,17 0 16,18 0-1,-35 0 17,-1 0-17,1 0-15,-1 0 16,1 0 0,0 0-1,17 0 1,-17 0-16,17 0 31,-17 0-15,-1 0-1,1 0 1,-1 0-16,1 0 31,0 0-15,-1 0 15</inkml:trace>
  <inkml:trace contextRef="#ctx0" brushRef="#br0" timeOffset="22008.02">14358 11201 0,'18'0'266,"17"-18"-266,18 18 16,0 0-16,-36 0 15,19 0-15,34 0 16,-34 0-16,-1 0 15,0 0 1,-17-18-16,17 18 0,-17 0 16,35 0-16,-36 0 0,18 0 15,-17 0-15,35 0 16,-35 0-16,-1 0 16,19 0-16,-1 0 15,18 0-15,-36 0 0,19 0 31,-19 0-31,1 0 16,0 0 15,-1 0 1,1 0-1,0 0-31,-1 0 15,1 0 1,-1 0 47,1 0-63</inkml:trace>
  <inkml:trace contextRef="#ctx0" brushRef="#br0" timeOffset="25171.89">12823 9331 0,'0'18'297,"0"-1"-297,0 1 31,0 0-31,0-1 31,0 1-15,0-1 15,0 1-15,0 0-1,18-1 1,-18 1 15,18 0-15,-18-1 31,0 1-47,0-36 156,0 1-140,-18-1-16,18 0 15,0-17-15,-18-18 16,18 36-16,-17 17 15,17-18 1,0 0-16,0 1 16,0-1 15,0 0 16,0 1-32,0-1 17,0 0-32,0 1 31,17-1 0,1 18-31,0 0 16,-1 0 31,1 0-32,0 0 1,-1 18 15,1-1-31,-18 1 0,18-18 16,-18 18-1,0-1-15,0 1 0,17 0 16,-17-1 0,0 1-1,18 0 1,0-18 0,-18 17 15,0-52 16,17 0-32,-17-1-15,18-34 0,-18 35 16,17-1-16,-17 19 31,0-1-15,18 18 93,0 0-109,-1 0 31,1 0-31,-18 18 16,18-18-16,-18 17 16,17 1-16,1-18 15,-18 18-15,18-18 16,-18 17 0,0 1-16,17-18 15,-17 17 1,0 1-16,0 0 15,0-1 1,0 1-16,0 0 16,0-1-1,0 1 1,0 0 0,0-1-16,0 1 31,0-1-31,0 1 0,0 0 47,0-1-32</inkml:trace>
  <inkml:trace contextRef="#ctx0" brushRef="#br0" timeOffset="26912.56">13423 9384 0,'18'0'282,"-1"-18"-267,1 18 1,0 0-16,-18-17 16,17 17-1,1 0-15,0-18 16,-1 18-16,-17-18 0,18 1 31,0 17-31,-1-18 16,-17 0-16,35 1 15,-35-1 17,18 1-17,0 17 1,-18-18-1,0 0 1,0 1 31,-18 17-31,0-18-1,1 18 1,-1 0-16,-17 0 15,17 18-15,-35-1 16,18 19-16,0-19 16,0 1-16,-1 17 15,19-17-15,-1-1 16,0-17-16,1 18 16,17 0-1,-18-18 16,18 17-15,-18-17 0,18 36 15,0-19-15,0 1-1,18-18 1,-18 17-1,0 1-15,18-18 16,-18 18-16,35-18 16,-35 17-16,18-17 0,-1 0 15,1 0 1,0 0-16,-18 18 16,35-18-1,-18 0-15,1 0 16,0 0-1,-1 0-15,1 0 16,0 0 0,-1 0-16,19 0 31,-19 0-15,1 0 15,-1-18-31,-17 1 15,18 17 1,0 0-16,-1-18 31,1 18-31,0 0 16,-1 0 0</inkml:trace>
  <inkml:trace contextRef="#ctx0" brushRef="#br0" timeOffset="28922.83">14217 9243 0,'-18'0'281,"-35"0"-265,36 0-1,-19 0-15,19 17 16,-1-17-16,1 0 16,-1 0 15,0 0-31,1 0 0,-1 0 16,0 18 15,18 0 0,0-1 0,0 1-15,0 17-16,0 1 16,0-19-1,0 1-15,0-1 31,0 1-31,0 0 32,0-1-17,0 1 17,18-18-17,0 0 16,-1-18-31,-17 1 16,18 17-16,0 0 16,-18-18-16,17 0 15,1 18-15,-18-17 16,0-1-16,17 18 0,1 0 16,-18-17-16,18-1 15,-18 0 1,17 18-1,-17-17-15,18 17 16,0-18 15,-18 0-15,0 36 312,0 0-312,0-1-1,17-17 1,-17 18-16,0 0 16,0-1-16,0 1 15,0-1 1,18-17-1,-18 18-15,18 0 16,-18-1 0,0 1-1,0 0 1,17-1 15,-17 1-15,0 0 15</inkml:trace>
  <inkml:trace contextRef="#ctx0" brushRef="#br0" timeOffset="30545.63">14340 9349 0,'0'17'296,"0"1"-280,0 0 0,0-1-1,0 1-15,0-1 47,0-34 172,18 17-203,-18-35-16,18 35 31,-18-18-31,0 0 15,17 1 1,1-1-16,0 18 16,-18-35-1,17 35 1,1 0-16,0 0 31,-1-18-15,1 18 15,-1 0-15,1 0 31,0 18-32,-18-1 1,0 19-1,17-36 1,1 17-16,-18 1 16,18 0-1,-18-1 1,0 1 15,0-1-31,0 1 47</inkml:trace>
  <inkml:trace contextRef="#ctx0" brushRef="#br0" timeOffset="52128.67">24271 8061 0,'-18'0'281,"1"0"-265,-1 0-1,1 18-15,-19-18 32,19 0-32,-19 0 31,36 17-31,-17-17 16,-1 0-16,0 0 15,1 0 1,-1 0-16,1 0 31,-1 0-31,0 0 47,1 0-31,-1 0 30,0 0-30,1 0 15,-1 0 1,18 18-1,-18-18-31,1 0 31,17 18 16,0-1-16,0 1-15,-18-1-16,18 19 15,-18-36-15,18 17 16,0 1 0,0 0-16,0-1 31,0 1-31,0 0 31,0-1-31,0 1 16,0-1-1,0 1-15,0 0 16,0-1 0,0 1-16,0 0 15,0-1 1,0 19 0,0-19-1,0 1-15,18-1 16,-18 1-1,0 0 17,0-1-32,18-17 15,-18 18-15,0 0 32,17-18-17,-17 17 1,18-17-1,17 0 1,1 0-16,-1 0 16,18 0-16,-18 0 15,0 0-15,71-17 16,-88 17 0,-1 0-1,1 0 1,0 0 31,-1 0-16,-17-18 78</inkml:trace>
  <inkml:trace contextRef="#ctx0" brushRef="#br0" timeOffset="53452.71">23812 8431 0,'18'0'281,"0"0"-265,35 0-16,-18 0 0,-17 0 16,17 0-1,-17 0-15,-1 0 16,1 0 0,-1 0-1,1 0 1,0 0-1,-1 0 1,1 0 0,0 0-1,-1 0 17,1 0-32,0 0 31,-1 0-31,1 0 15,-1 0-15,1 0 16,0 0-16,-1 0 16,1 0-1,0 0 1,-1 0 0,1 0-1</inkml:trace>
  <inkml:trace contextRef="#ctx0" brushRef="#br0" timeOffset="54830.57">24924 8061 0,'0'18'297,"0"-1"-265,-18 1-32,18 0 15,0-1 1,-18 1-16,18-1 0,-17 1 15,17 0 1,0-1-16,-18-17 16,18 18 15,0 0 0,0-1-31,0 1 31,0 0-31,0-1 16,0 1 0,0-1-16,18 36 31,-1-35-15,-17 0-1,0-1 16,18 1-31,0-18 16,-1 18 0,-17-1-16,18 1 15,0-1 1,-1-17-16,-17 18 16,18-18-1,0 0-15,-1 0 31,1 18-31,-18-1 16,17-17 0,1 0-1,-18 18-15,18-18 32</inkml:trace>
  <inkml:trace contextRef="#ctx0" brushRef="#br0" timeOffset="57043.02">25224 8326 0,'17'0'297,"1"0"-297,-18 17 31,18 1-15,-1-18 0,-17 17-1,0 1-15,0 0 31,0-1-15,0 1 0,0 0-16,-17-1 31,17 1-15,0 0-1,-18-1 1,0 1-1,36-18 95,0 0-95,17-18-15,-18 1 16,19-1-16,-19 18 16,36-35-1,-17 17-15,-19 0 16,-17 1 0,18 17-16,-1 0 31,-17-18-16,0 0 1,18 18 15,0-17-15,-18-1 0,0 1 46,0 34 47,0 1-93,-18-18 0,18 17-1,0 1-15,-18-18 16,18 18-16,0-1 31,0 1 16,0 0-31,0-1-1,0 1 17,0 0-32,0-1 15,0 1 16,0-1 16,18-17-15,0 0-17,-1 0 16,1 0 1,0 0-17,-1 0-15,1 0 32</inkml:trace>
  <inkml:trace contextRef="#ctx0" brushRef="#br0" timeOffset="58245.02">25841 8096 0,'0'18'297,"18"-18"-297,-1 0 31,-17 18-31,0-1 15,0 1 1,18-1-16,0-17 16,-18 18-1,0 0 1,17 17 0,1-35-1,-18 18-15,0-1 0,0 1 16,17 0-1,-17-1-15,0 1 16,0-1 0,0 1-16,0 0 15,0-1-15,0 1 16,0 0 0,0-1-16,0 1 15,0 0 1,0-1-1,0 1 1,-17-1-16,-1 1 16,18 0 15,0-1-15,0 1-16,-17-18 15,-1 0-15,18 18 0,0-1 16,-35-17-1,35 18 1,0 0-16,-18-18 16,0 0-16</inkml:trace>
  <inkml:trace contextRef="#ctx0" brushRef="#br0" timeOffset="59574.28">26300 8396 0,'17'0'266,"18"0"-251,-17 0 1,0 0-16,17 0 31,-17 0 16,-1 0-31,1 0 15,0 0 0,-1 0 0,1 0 16,0 0 0,-1 0 0,1 0-31,-18-18 15</inkml:trace>
  <inkml:trace contextRef="#ctx0" brushRef="#br0" timeOffset="60899.08">26317 8520 0,'18'0'297,"17"0"-281,0 0 15,-17 0-15,0 0-1,-1 0 1,1 0 0,0 0-16,-1 0 46,1 0-30,0 0 47,-1 0-32,1 0 0,-1 0 0,1 0-15</inkml:trace>
  <inkml:trace contextRef="#ctx0" brushRef="#br0" timeOffset="63472.29">27446 7814 0,'-18'0'375,"18"18"-375,0-1 0,0 1 31,-17 0-31,17-1 32,-18 1-17,18 0 1,-17-1-1,17 1-15,0-1 16,0 1-16,0 0 16,0-1-1,0 19 1,0-19-16,0 1 31,0 0-15,0-1-16,0 1 0,0-1 31,0 1-31,0 0 16,0-1-16,0 1 15,0 0 1,0-1 0,0 1-16,0 0 15,0-1-15,0 1 0,0-1 31,0 1-31,0 0 16,0-1-16,0 19 31,0-19-15,0 19 0,0-19-16,0 1 0,0 17 31,0-17-31,-18-18 15,18 17 1,0 1 0,-18 0-1,18-1-15,-17-17 16,17 18 0,0 0-1,-18-18 1,18 17-16,-18-17 15,1 18 17,-1-18-17,18 18-15,-18-18 32,1 0-17,-1 0 32,1 0-31</inkml:trace>
  <inkml:trace contextRef="#ctx0" brushRef="#br0" timeOffset="64632.37">27111 9102 0,'18'0'297,"-1"0"-281,1 0 15,0 0 0,-1 0 1,1 0-1,-1 0 16,1 0-16,0 0-15,-1 0 15,1 0 16,0 0 0,-1 0-32,1 0 32,0 0-31</inkml:trace>
  <inkml:trace contextRef="#ctx0" brushRef="#br0" timeOffset="67574.91">27622 9366 0,'0'-17'390,"18"17"-390,0-18 16,-1 0 15,1 1-31,-18-1 31,0 0-31,18 18 16,-18-17 0,17-1-16,-17 1 31,0-1-16,18 18-15,0-18 16,-1 1 0,1 17 15,-18-18-31,18 18 16,-1 0-16,1-18 15,-1 18 16,1 0 16,0 0-47,-1 0 32,1 0-1,0 0-31,-18 18 15,0 0 1,0-1-16,0 1 31,17 0-15,1-18-16,-18 17 31,18-17-15,-1 18-16,-34-18 140,-1 0-124,0 0 15,1 0-15,-1 0-16,0 0 16,1 0-1,-1 0 1,0 0-1,1 0-15,-1 0 32,1 0-17,-1 0 17,0-18-32,1 18 15,-1 0 1,18-17-16,-18 17 15,1-18 1,-1 18 0,0 0-16,-17-18 31,17 18-15,18-17-16,-17 17 15,-1 0-15,18-18 16,-17 18-1,-1 0-15,0 0 32,1 0-1,17 18-15,-18-18 15,0 17-31,18 1 31,-17-18-31,17 18 16,0-1 15,0 1-31,0-1 31,0 1-15,0 0-1,0-1 1,17-17 15,-17 18-31,18 0 32,0-18-17,-1 0 1,1 0 15,0 0-15,-1 0 46,1 0-62,-1 0 31,1 0 32,0 0-32</inkml:trace>
  <inkml:trace contextRef="#ctx0" brushRef="#br0" timeOffset="70235.03">27728 8043 0,'18'-17'297,"0"17"-282,-1 0 16,1-36 1,0 36-32,-1 0 15,1 0 1,-18-17-16,17 17 0,-17-18 16,18 1-16,-18-1 31,18 18-31,-1 0 15,-17-18 1,18 18-16,0 0 0,-1-17 31,1 17-15,0 0 0,-1 0-1,1 0 1,-1 0-1,1 0 1,0 0 0,-18 17-16,17-17 15,1 0 1,-18 18-16,18-18 16,-1 18-1,1-1 1,-18 1-1,0-1 17,0 1-1,0 0 0,0-1 0,-18-17 48,1 0-64,-1 0 16,0 0 1,1 0-32,-1 0 15,0 0 1,1-17 0,-1-1-1,1 0 16,-1 1-31,0-1 16,18 1 0,-17 17-16,-1-18 15,18 0 1,-18 18-16,1 0 16,-1-17-1,18-1 1,-18 18-16,1 0 0,-1 0 31,1-18-15,-19 18-1,19 0 32,-1 0-16,0 0 1,1 18-17,-1 0 17,18-1-1,0 1-16,0 0 17,0-1-1,0 1-15,18-18 77,-1 0-77,1 0 31,0 0-32</inkml:trace>
  <inkml:trace contextRef="#ctx0" brushRef="#br0" timeOffset="72762.52">28434 8484 0,'18'0'297,"-1"0"-297,-17 18 15,18-18 1,-1 18-16,1-18 31,0 0-31,-18 17 16,17-17-1,-17 18 1,18-18 0,-18 17-1,0 1 1,0 0 0,0-1-16,0 1 31,-18-18-16,18 18 1,-17-1 0,-1-17-1,0 0 1,1 0 0,-1 0 15,1 0-16,34 0 95,18 0-79,1 0-31,-19-17 16,1 17-16,17-18 15,1 0 1,-19 18-16,1 0 0,-1-17 16,1-1-1,0 18-15,-1 0 0,1-18 31,0 18-31,-18-17 16,17 17 0,1 0 15,0-18-31,-1 18 16,-17-17-16,18 17 15,-1 0 1,-17-18-1,18 18 1,-18-18 0,18 18-16,-1 0 31,-34 18 78,-19 0-93,19-1 15,-1 18-31,1-35 0,-1 18 16,18 0-1,-18-18-15,1 0 16,17 17 0,0 1-1,-18-18 1,18 18 15,0-1-15,0 1 15,0 0-15,18-18-16,-1 17 15,1 1 1,0-18 0,-1 18-1,-17-1 1,18-17-1,-1 0 17,1 0-1,0 0 31</inkml:trace>
  <inkml:trace contextRef="#ctx0" brushRef="#br0" timeOffset="73432.62">29316 8784 0</inkml:trace>
  <inkml:trace contextRef="#ctx0" brushRef="#br0" timeOffset="74950.81">29880 8308 0,'-17'0'328,"-1"0"-328,0 0 32,1 0-17,17 18-15,-18-1 16,18 1 15,0-1-31,-18-17 16,18 36-1,-17-36-15,17 17 16,0 1-16,0 0 16,-18-1-1,1 1 1,17 0-1,0-1-15,0 1 16,0-1 0,0 1-16,0 17 15,0-17 1,0 0 0,0-1-1,0 1 1,0 0-1,0-1-15,0 1 32,0 0-17,0-1 1,0 1-16,0-1 16,0 1 15,0 0-16,0-1 32</inkml:trace>
  <inkml:trace contextRef="#ctx0" brushRef="#br0" timeOffset="75994.03">29545 8590 0,'18'0'281,"-1"0"-281,1 0 0,0 0 15,-1 0-15,1 0 0,17 0 32,-17 0-1,0 0-31,-1 0 31,1 0-31,-1 0 0,1 0 16,0 0 15,-1 0 0,1 0-15</inkml:trace>
  <inkml:trace contextRef="#ctx0" brushRef="#br0" timeOffset="77393.77">30039 8572 0,'0'18'406,"0"0"-391,-18-1-15,18 1 16,0 0 15,-17-1-15,-1 1-16,18 0 31,0-1-15,0 1-1,0 0 1,0-1 0,0 1-1,0-1 1,18 1 0,-18 0-1,17-18 1,-17 17-1,18-17-15,-18 18 16,18 0 15,-1-18-15,-17 17 0</inkml:trace>
  <inkml:trace contextRef="#ctx0" brushRef="#br0" timeOffset="79574.61">30251 8731 0,'17'0'344,"-17"18"-328,18-18 15,0 18-31,-18-1 31,0 1 16,0-1-31,0 1-1,0 0 1,0-1 0,0 1-1,-18 0 16,0-1 1,18 1-17,18-36 220,0 18-220,-1 0 1,1 0 0,0-17-1,-18-1-15,17 18 16,1 0 15,-1-18-15,-17 1 15,0 34 203,0 1-187,0 0-31,0-1 31,0 1-32,18 0 17,0-1-1,-1-17 78,1 0-78</inkml:trace>
  <inkml:trace contextRef="#ctx0" brushRef="#br0" timeOffset="80802.1">30656 8590 0,'18'0'313,"-18"18"-313,0-1 15,18 1 1,-1-18-16,-17 18 31,0-1-31,18 1 16,-18 0-16,18-18 16,-18 17-1,0 1-15,0 0 16,0-1-1,0 1-15,0-1 16,0 1-16,0 0 16,0-1-1,0 19 1,0-19 0,0 1-16,0 0 15,0-1 1,0 1 15,0 17-15,0-17-1,-18-18-15,18 17 16,0 1 0,0 0-1,-18-18 1,1 0-16,17 17 15,0 1 1,-18-18 0,0 0 15</inkml:trace>
  <inkml:trace contextRef="#ctx0" brushRef="#br0" timeOffset="83849.41">31256 8767 0,'-18'0'344,"1"0"-313,-1 0-31,1 0 16,-1 0 15,0 0-15,1 0-16,17 17 31,-18 1 0,18-1-31,-18-17 16,18 18 0,0 0-16,-17-1 15,17 1 16,-18 0-31,0-18 16,18 17-16,0 1 16,0 0 15,0-1-31,18 1 31,0-18 0,-1 17-31,1-17 32,-18 18-32,141 0 15,-106-18 1,1 0-16,52-18 16,-88 0-1,17 18 1,-17-17-1,0-1-15,18 18 0,-18-17 16,0-1 0,18 18-1,-18-35 1,0-1 15,0 19-31,0-1 31,0 0-31,0 1 16,0-1-16,0 1 16,0-1-1,0 0 1,0 1 0,0-1-1,-18-17 16,18 17-31,0 0 16,0 1 0,0-1-1,0 0 1,0 1 0,0-1-1,-18 18 1,18-17-1,0-1 17,0 36 93,0-1-110,0 1-15,0 17 0,0-17 16,0-1-16,0 1 16,0 0-1,0-1 1,0 1-1,0 0 1,0-1-16,0 1 16,18 0 15,-18-1-31,0 1 31,0-1-31,0 1 31,18 0-15,-18-1 0,17 1-1,-17 0 1,0-1-16,18-17 16,-18 18-1,18 17 1,-18-17 31,0-1-16,0 1 172,17-18-172,-17 18-31,18-18 16,0 0 62,-1 0-47,1 0-31,0 0 78,-1 0-46</inkml:trace>
  <inkml:trace contextRef="#ctx0" brushRef="#br0" timeOffset="86711.81">31679 8749 0,'18'0'328,"0"18"-313,-1-18 1,1 17 0,0-17-1,-1 0 1,-17 18-16,18-18 16,0 17-16,-18 1 31,0 0-31,17-18 15,-17 17 1,18 1-16,-18 0 16,0-1 15,0 1-15,-18-18 62,1 0-63,-1 0 1,0-18 15,1 18-15,-1 0-1,18-17 17,-18 17-32,18-18 15,0 0 63,18 18-46,-18-17-32,0-1 15,18 18-15,-1 0 0,-17-18 16,18 18 0,0 0-16,-18-17 0,17 17 15,1-18-15,-1 18 16,-17-17-16,36-1 31,-19 0-15,1 18-16,0-17 62,-1 17-31,-17-18 1,0 36 374,0-1-375,0 1-31,0 0 31,0-1-15,0 1 0,0-1-1,18 1 1,-18 0 0,18-18-1,-18 17-15,0 1 16,0 0-1,17-18 17,-17 17-17,0 1 1,0 0 15,18-18-15,-18 17-1,18-17 1,-1 0 0,1 0 15,-1 0-15,1 0 15,0 0 0,-1 0-15</inkml:trace>
  <inkml:trace contextRef="#ctx0" brushRef="#br0" timeOffset="89804.6">21872 8237 0,'0'18'297,"18"-18"-281,-18 18-16,0-1 15,0 1 1,0 0-16,18-1 16,-1 18-1,-17-17 1,0 0 0,0-1-1,18 1 16,-18 0-15,17-18 47,1 0-63,0 0 0,140-124 31,-87 71-31,35-17 15,0 17-15,-18-35 16,-18 70-16,1-17 16,-18-1-16,-35 19 15,17 17-15,-18-18 16,1 18 0,0 0 15</inkml:trace>
  <inkml:trace contextRef="#ctx0" brushRef="#br0" timeOffset="102732.52">20373 10336 0,'0'18'312,"0"0"-281,0-1-31,0 1 32,0 0-17,0-1-15,0 1 32,0 0-1,18-18 16,-1 0-47,18 0 15,18-36 1,-17 19-16,-1-19 0,36 19 16,-36-19-1,35 1-15,-17 35 0,0-35 16,-18 17-16,18 1 15,-35-1-15,0 18 16,-1 0-16,1 0 16,0 0 31,-1 0-16</inkml:trace>
  <inkml:trace contextRef="#ctx0" brushRef="#br0" timeOffset="105452.58">8925 12982 0,'53'0'265,"-18"0"-249,18 0-16,0 0 0,-17 0 16,52 0-1,-18 0-15,-17 0 16,18 0-16,-36 0 0,0 0 16,36 0-1,-18 0-15,0 0 0,35 0 16,0 0-16,0 0 15,1 18-15,-37-18 0,37 0 16,-1 0 0,0 0-16,-17 0 0,158 0 31,-176 0-31,17 0 16,19 0-16,-1 0 0,0 0 15,-35 0-15,35 18 16,-17-18-16,-18 0 0,17 0 15,1 0 1,-18 0-16,-1 0 16,19 0-16,53 0 0,-1 0 15,18 0 1,-106 0-16,36 0 0,-1 0 16,1 0-16,-18-18 15,17 18-15,-17 0 16,36 0-16,-54 0 15,53 0-15,177 0 16,-177 0 0,0 0-16,36 0 15,-89 0-15,35 0 16,-17 0-16,35-18 16,-17 18-16,-18-17 0,17 17 0,19 0 15,-19 0 1,-17-18-16,18 18 0,17-18 15,-70 18-15,52 0 16,-17-17-16,-18-1 0,36 18 16,123-18 15,-159 18-31,18 0 0,35 0 16,-35 0-16,0 0 15,-18 0-15,18 0 0,0 0 16,-35 0-16,52 0 31,-52 0 0,0 0-15,-1 0 31</inkml:trace>
  <inkml:trace contextRef="#ctx0" brushRef="#br0" timeOffset="109109.03">13070 14799 0,'18'0'281,"35"0"-281,18 0 15,-19 0-15,37 0 16,-36 0-16,17 0 0,1 0 16,-36 0-16,35 0 15,-17 0-15,0 0 16,18 0-16,-18 0 0,-18 0 16,71 0-1,-53 0 1,-18 0-16,0 0 15,71 0 1,-88 0-16,0 0 16,-1 0-16,1 0 15,-1 0 17,1 0-32,0 0 46,-1 0-14</inkml:trace>
  <inkml:trace contextRef="#ctx0" brushRef="#br0" timeOffset="131614.99">23495 10442 0,'0'18'313,"0"0"-298,0-1 1,18-17-16,-18 18 0,17-1 16,-17 1-1,18 17 1,-18-17-16,0 0 15,0 17 1,0-17 0,18-18-16,-18 17 15,0 1-15,17-18 0,-17 17 16,0 19 0,18-1-1,-18-17-15,0-1 31,0 1-15,0 0 0,0-1-16,17-17 15,-17 18 32,18-18 0,0-18 0,-1 1-31,1-19-16,0 1 15,-1 17-15,1 1 16,-18-19-16,35 1 31,-35 18-31,0-1 16,0 0 15,0 1-31,0-1 16,0 0 15,18 1-16,-18-1-15,0 0 32,0 1-17,0-1-15,0 1 32,0-1-17,0 0 16</inkml:trace>
  <inkml:trace contextRef="#ctx0" brushRef="#br0" timeOffset="132891.96">24183 10372 0,'0'17'296,"0"1"-280,-18-18-16,18 18 16,-17-1-16,17 1 15,-18 0-15,18-1 32,-18-17-32,1 18 0,17-1 15,-18 19 1,18-19-1,-18-17-15,18 18 16,0 0-16,-17-18 0,17 17 16,0 1-1,0 0 1,0-1 0,0 1-16,0-1 31,0 1-31,0 0 15,0-1 1,17 1 0,-17 17 15,18-35-15,0 36-16,-1-36 15,-17 17 1,18-17-16,0 0 15,-18 18 1,17-18 0,1 0-1,0 17-15,-1-17 32,-17 18-32,18-18 0,-1 0 31,1 0 0,0 0-15</inkml:trace>
  <inkml:trace contextRef="#ctx0" brushRef="#br0" timeOffset="148479.07">24359 10636 0,'18'0'359,"0"0"-328,-1 0-15,1 0-1,0 0 32,-1 0-47,-17 18 16,18-18 31,-1 18-47,-17-1 31,18-17 0,0 18-15,-18-1 0,17 1-1,-17-36 298,0 1-298,18 17 1,-18-18-16,0 1 16,18 17-16,-1 0 15,1-18 1,-18 0-16,18 18 0,-1 0 15,-17-17 1,18-1-16,-1 18 0,-17-18 31,18 1-31,0 17 16,-18-18-16,0 0 31,17 18-31,1-17 16,-18-1 15,0 1-15,18 17-16,-18-18 15,0 0 17,0 36 77,0 0-93,-18-18-1,18 17 16,0 1-15,0-1 15,0 1 1,0 17-17,0-17 16,0 17-31,0-17 32,0 0-17,0-1 1,0 1 0,0-1-1,18-17 1,-18 18-1,17 0 17,-17-1-32,0 1 15,18-18-15,0 0 16,-18 18 0,0-1-1,17-17-15,1 18 47,-1 0-31,1-18 15,0 0 0</inkml:trace>
  <inkml:trace contextRef="#ctx0" brushRef="#br0" timeOffset="149799.97">25030 10301 0,'17'0'297,"1"18"-281,-1-1-16,1 1 31,0 17-16,-18-17-15,17-18 16,-17 18-16,0-1 0,18-17 16,-18 18-16,0 0 15,0-1 1,18 1-16,-18 17 31,0-17-31,0-1 0,0 1 16,0 0-1,0 17-15,0 0 32,0-17-17,0 17 1,0-17 0,0-1-16,0 1 15,0 17 1,0-17-1,-18 0 1,18-1 0,0 1-16,-18-1 31,18 1-15,0 0-1,-17-1-15,-1 1 16,18 0-1,-18-18-15,18 17 0,-17 1 32,17 0-32,-18-18 15,18 17-15,0 1 16,0-1-16</inkml:trace>
  <inkml:trace contextRef="#ctx0" brushRef="#br0" timeOffset="151341.87">25612 10777 0,'35'0'281,"0"0"-265,-17 0-16,-18 18 15,35-18 1,-17 0-1,-1 0 1,1 0-16,0 0 16,-1 0-1,1 0 1,0 0-16,-1 0 31,1 0-31,0 0 31,-1 0-31,1 0 16,-1 0 0,1 0-1,0 0 1,-1 0 31</inkml:trace>
  <inkml:trace contextRef="#ctx0" brushRef="#br0" timeOffset="152287.57">25594 11007 0,'53'0'266,"-35"0"-266,-1 0 15,1 0-15,0 0 0,-1 0 16,1 0-16,-1 0 16,1 0-16,0 0 15,-1 0 1,1 0-1,0 0 1,-1 0 0,1 0 15,0 0-31,-1 0 0,1 0 62,-1 0-62</inkml:trace>
  <inkml:trace contextRef="#ctx0" brushRef="#br0" timeOffset="154145.07">27305 10195 0,'-18'0'281,"1"18"-281,-1-18 16,0 0 0,18 18-16,0-1 31,-17-17-16,-1 0 1,18 35 0,0 1-16,-17-19 0,17 1 15,-18-18-15,18 18 16,0-1 0,-18-17-1,18 18-15,0 0 16,0-1-1,0 1-15,-17-18 16,17 18-16,0 17 16,0-18-1,0 1-15,0 35 32,0 0-32,0 0 0,0-18 15,0 36-15,0-54 16,0 36-16,0-35 15,0 17-15,0 0 16,0-17-16,0 0 16,0 17 15,0-17-31,0 17 0,0 0 16,0 18-16,0 35 15,0-52 1,0-1-16,0 35 15,0-34-15,-18-19 16,0 19-16,18-1 16,0 0-16,0-17 15,-17-1-15,17 19 0,-18-19 16,0 19-16,18-19 16,0 1-16,-17 0 31,-1-18 0,18 17-15,-17-17-16,17 18 15,-18-18-15,18 17 16,-18-17 0,1 0-1,-1 0-15,0 0 31,1 0-31,-1 0 16,0 0 15,1 0 1</inkml:trace>
  <inkml:trace contextRef="#ctx0" brushRef="#br0" timeOffset="155503.34">26935 12241 0,'17'0'313,"1"0"-313,0 0 15,-1 0 17,1 0-32,-1 0 15,1 0 1,0 0 0,-1 0-1,1 0 32,0 0-31,-1 0 140,1 0-156,0 0 62,-1 0-62</inkml:trace>
  <inkml:trace contextRef="#ctx0" brushRef="#br0" timeOffset="157971.6">27393 12330 0,'18'0'281,"-1"0"-265,1 0-1,0-18 17,-1 18-32,1 0 15,0 0-15,-18-18 16,0 1 0,17 17-16,19-18 31,-19 18-31,1-18 31,-1 18-15,-17-17-16,18 17 15,0 0-15,17 0 32,-17 0-32,-1 0 15,1 0 1,0 0-1,-1 0 1,1 0 0,0 0 31,-1 0 46,-17 17-30,0 1 46,0 0-109,0-1 31,-17-17-31,-1 0 32,18 18-17,-18-18 17,1 0-17,-1 0 32,0 0-16,1-18 16,17 1-47,-18 17 16,18-18-16,-18 18 15,18-18 1,0 1 0,0-1-1,-17 18-15,17-18 16,-18 18 0,18-17-1,-18-1 1,1 18 15,17-17-15,-18 17-1,1 0 1,-1 0 15,0 0 0,1 0 1,-1 0-17,0 0 17,1 0-17,17 17 32,-18 1-16,0-18-31,18 17 16,-17 1-16,17 0 31,0-1-31,0 1 16,0 0-1,0-1-15,0 1 47,0 0-47,0-1 47,17-17 0,1 0-16</inkml:trace>
  <inkml:trace contextRef="#ctx0" brushRef="#br0" timeOffset="160921.64">27446 10495 0,'18'0'281,"-1"0"-266,1 0 1,0 0 0,-1 0-1,1 0 1,0 0 0,-1 0-1,1 0 1,-18-17-16,17 17 15,1 0 1,-18-18 0,18 18-16,-18-18 15,17 1-15,-17-1 32,0 0-32,18 18 15,-18-17-15,18 17 16,-18-18-1,17 0 17,1 1-17,0 17 17,-1 0-17,1 0 1,0 0-1,-1 0 1,1 0-16,-1 0 16,1 0-16,0 0 15,-1 0 1,1 0-16,0 17 16,-1-17-1,1 18 1,0 0-16,-18-1 15,17-17-15,1 18 16,-1 0 15,1-1 1,-18 1-1,-18-18-16,-70 18 17,71-18-32,-1 0 15,0 0 1,1 0 0,-1 0-16,0 0 31,1 0-16,-1-18 1,1 18 0,17-18-1,-18 18-15,0 0 16,18-17 0,-17-1-1,-1 18 32,18-18-31,-18 1-16,1 17 31,17-18-31,0 0 31,-18 18-15,18-17-1,-18 17 17,1 0-17,-1 0 32,0 0-47,1 0 16,-1 0-1,1 0 1,-1 0 0,0 0 15,1 0 16,-1 17-16,18 1-15,-18-18-1,1 18 1,17-1 15,0 1 0,0 0 1,0-1 46,0 1-63,0 0 32,0-1-31,17-17 15,-17 18 0</inkml:trace>
  <inkml:trace contextRef="#ctx0" brushRef="#br0" timeOffset="164007.81">28046 10936 0,'17'0'282,"-17"18"-267,18-18-15,-18 17 16,18-17-16,-1 0 16,-17 18-1,18-18 1,0 18-1,-1-18-15,1 0 16,17 17 15,-17 1-15,-18 0-16,0-1 31,0 1-31,18-18 16,-1 17-1,-17 1-15,0 0 47,0-1-47,0 1 32,-17 0-1,17-1 0,-18-17-15,0 18-1,1-18 17,34-18 77,1 18-93,-18-17-16,35-1 0,-17 0 15,35 1 1,-36-1-16,1-17 0,17 35 15,1-18 1,-19-17-16,-17 17 0,35 1 16,-17-1-16,0 18 31,-18-18-15,17 1-1,-17-1 1,18 18-1,-18-18 17,0 1-32,0 34 234,-18-17-218,18 18-1,0 0-15,0-1 16,-17 1 0,17 0-1,-18-1 1,18 1-1,0 0 1,0-1 0,0 1-1,0 17-15,0-17 16,0-1 0,0 1-1,0 0 1,0-1 15,0 1-15,18-18-1,-18 18 17,17-18 139,1 0-155,0 0 15,17 0-31</inkml:trace>
  <inkml:trace contextRef="#ctx0" brushRef="#br0" timeOffset="165034.06">28875 11060 0,'17'0'281,"1"0"-265,0 0-16,-1 0 46,1 0-30,0 0 15,-1 0-31,19 0 16,-1 0 15,-17 0-31,-1 0 16,1 0 15,-1 0-15,1 0-1,0 0 32,-1 0-31</inkml:trace>
  <inkml:trace contextRef="#ctx0" brushRef="#br0" timeOffset="166958.43">29792 10724 0,'-18'0'312,"1"0"-296,-1 0 0,1 0-16,-1 0 15,0 0-15,1 0 16,-1 0 15,0 0-31,1 0 31,-1 0 1,0 0-1,1 0 47,17 18 16,0 0-63,0-1-31,-18 1 31,18 0-15,0-1-16,0 1 15,0 0-15,0-1 16,-17 1 0,17-1-16,0 1 15,0 0 1,0-1 0,0 1-16,0 0 15,0-1 1,0 1-16,0 0 15,0-1 1,0 1-16,0-1 16,0 1-1,0 0 1,0-1 0,0 1 15,0 0-31,17-18 15,-17 17 17,0 1-17,18-18 1,-1 0 15,1 0-15,0 0-1,-1 0 1,1 0-16,0 0 31,-1 0-31,1 0 32,17 0-17,-17 0 16,-1 0 1</inkml:trace>
  <inkml:trace contextRef="#ctx0" brushRef="#br0" timeOffset="168181.59">29563 10954 0,'17'0'281,"1"0"-266,0 0 1,-1 0 0,1 0-1,0 0-15,-1 0 32,1 0-17,0 0-15,-1 0 16,1 0-1,-1 0 17,1 0-1,0 0 0,-1 0-15</inkml:trace>
  <inkml:trace contextRef="#ctx0" brushRef="#br0" timeOffset="169627.55">30162 10742 0,'-17'18'344,"17"-1"-344,-18 19 31,1-19-15,-1 1-16,18 0 31,0-1-31,0 18 31,-18 1-31,18-19 0,-17 1 16,17 0-1,0-1 1,0 1-16,0 17 31,0-17-31,0-1 16,0 1-16,0 0 16,0-1-16,0 1 31,0 0-31,0-1 31,0 1-31,0 0 16,0-1-16,0 1 15,0 0 17,0-1-17,0 1-15,0-1 31,17 1-15,-17 0 0,0-1 31,0 1-32</inkml:trace>
  <inkml:trace contextRef="#ctx0" brushRef="#br0" timeOffset="172359.16">30374 11042 0,'18'0'438,"-1"0"-422,1 0-1,-18 35 16,18-35-31,-18 18 16,17-18-16,-17 17 16,0 19-1,0-1 17,0-17-1,0-1 0,0 1 0,0 0-15,0-36 187,18 18-187,0 0-1,-18-18 1,0 1-16,17 17 16,1 0-1,-18-18-15,18 0 16,-1 18-16,1-17 15,-1-1 1,1 0-16,0 18 16,-18-17-1,17-1-15,19 1 32,-36-1-1,17 18-31,1 0 31,-18-18-31,0 1 31,-18 17 126,18 17-95,0 1-15,0 0-16,0-1-15,-17 18 15,17-17-15,0 0-16,0-1 15,0 1 1,0 0 0,0-1-1,0 1-15,0 0 16,0-1 15,0 1-31,0 0 47,0-1-31</inkml:trace>
  <inkml:trace contextRef="#ctx0" brushRef="#br0" timeOffset="173747.83">31044 10795 0,'18'0'328,"-18"18"-297,18-1 0,-18 1-31,17-18 16,-17 18-16,0-1 31,0 1-31,18-18 16,-18 17-16,0 1 15,0 0 1,0-1 0,18-17-16,-18 36 31,0-19-31,0 1 31,0 0-31,0-1 16,0 1-1,0-1 1,0 1-16,0 0 16,0 17-1,0-17 1,0-1-16,0 1 31,0 0-15,-18-1-1,18 1 1,0 0 0,-18-1-1,1 1-15,17-1 16,0 1 15,-18 0-31,18-1 16,-18-17-1,18 18 1,0 0 0,-17-18-16,17 17 31</inkml:trace>
  <inkml:trace contextRef="#ctx0" brushRef="#br0" timeOffset="177794.26">31238 10601 0,'18'0'282,"0"0"-267,-1 0 1,1 0-16,0 0 16,-1 0-16,19 0 0,-19 0 31,1 0-31,-1 0 31,1 0-31,17 0 0,-17 0 16,0 0-1,-1 0 1,1 18-16,0-18 31,-1 0-31,1 0 31,0 0-15,-18 17 0,17-17-1,-17 18 1,0 0 31,0-1-32,18-17-15,-18 35 16,0 36 0,0-18-16,0-18 0,0-17 15,0 35-15,0-36 16,0 1 0,0 0-1,0-1 16,0 1-31,0 0 0,0 34 16,0 72 0,0-71-16,0 17 15,0-17-15,0-17 0,0 17 16,0-36-16,0 36 16,0-35-16,0 17 15,0 0 1,0-17-1,0 0 1,0-1 0,0 1-1,0 0 1,0-1 15,0 1 0,-18-18 79,1 0-79,-1 0-31,-35 17 0,18-17 0,-36 53 31,36-53-31,0 18 16,17-18 0,0 0-16,1 0 15,-1 0 1,0 0-1,1 0 17</inkml:trace>
  <inkml:trace contextRef="#ctx0" brushRef="#br0" timeOffset="180449.54">28610 10460 0,'-17'0'281,"-1"0"-265,0 0 0,1 0-16,-1 18 31,0-18-31,1 0 15,-1 17 1,1-17 0,17 18-16,-18-18 31,0 0-31,1 0 16,17 17-1,-36 1 16,19-18-31,-1 0 0,18 18 16,-18-18-16,1 0 16,-1 17-16,1-17 31,17 18-31,-18-18 16,0 0-16,18 18 15,-35-18 16,35 17-31,-18-17 16,1 0-16,17 18 16,-18-18-16,0 0 15,1 18 1,-1-18 0,0 0-1,18 17 1,-17-17-1,-18 18 1,17-18 15,18 17-31,0 1 0,-18-18 0,1 0 32,-1 18-1,18-1-16,-18-17 1,1 0-16,17 18 16,0 0-1,-18-1 1,18 1 0,-18-18-1,18 18-15,0-1 0,0 36 16,0-35-1,0 52-15,-17 36 16,17-53-16,0-18 16,0 1-16,0-19 0,0 19 15,0-19-15,0 1 0,0 17 16,0-17 0,0 17-16,0 0 15,17 1-15,-17-19 16,0 1 15,18-1 0,0-17-15,-18 18 0,17-18-1,1 18-15,17-18 0,1 35 16,-1-17-1,18-18-15,0 0 0,17 0 16,18 17 0,-35-17-16,-35 0 15,0 0-15,17 0 16,-17 0 0,-1 0-1,1 0 32,-1 0-31</inkml:trace>
  <inkml:trace contextRef="#ctx0" brushRef="#br0" timeOffset="182801.35">31909 10319 0,'17'0'344,"-17"17"-344,18-17 16,0 0-1,-1 0 1,19 0 15,-19 0-31,-17 18 16,18-18-1,-18 18-15,18-18 16,-1 0-16,-17 17 31,0 1-15,18-18 0,-1 0-16,-17 18 31,0-1-31,0 1 15,0 0 1,-17-1 0,17 1-1,0-1 17,-18 1-1,18 0-31,-17-18 15,17 17 32,-18-17-31,0 0-16,54 0 297,-1 0-297,18 0 0,-36 0 31,1 0-31,0 0 16,-1 0 15,1 0 0,0 0-15</inkml:trace>
  <inkml:trace contextRef="#ctx0" brushRef="#br0" timeOffset="184448.84">32579 10918 0,'-18'0'297,"1"0"-297,-1 0 16,0 0-1,-17 0 1,18 0-1,-1 0-15,0 0 32,1 0-17,-1 18 1,0-18 0,1 18-1,-1-18-15,18 17 16,0 1-16,-18 0 15,1-1 1,-1-17-16,18 18 16,0 0-16,-17-18 31,17 17-31,-18-17 0,18 18 16,0 17-16,-18-17 31,18 17-31,-17 18 0,17-35 15,-18 52 1,0-52-16,18-1 16,-17 1-16,17 0 15,0-1 1,-18 1-16,18 0 16,0-1-1,0 1-15,0 35 31,0-36-15,0 1 0,0 0-16,0-1 15,0 1-15,0 0 16,0-1 0,0 1-1,0 0-15,0-1 16,0 1-16,0 0 15,0-1 17,0 1-17,0-1 17,-18-17-1,18-35-31</inkml:trace>
  <inkml:trace contextRef="#ctx0" brushRef="#br0" timeOffset="185596.1">32032 11377 0,'18'0'297,"0"0"-281,-1 0 0,1 0-1,-1 0 1,1 0-1,0 0 1,-1 0 0,1 0-1,0 0 1,-1 0-16,1 0 16,0 0 15,-1 0 0,1 0-31,-1 0 47,1 0-16</inkml:trace>
  <inkml:trace contextRef="#ctx0" brushRef="#br0" timeOffset="186792.4">32632 11236 0,'-18'0'235,"1"0"-220,17 18-15,-36-18 16,36 17-16,-35 1 15,17 0 1,1-1-16,-1-17 16,18 18-16,-17-18 15,-1 35 1,18-17-16,-18-18 16,1 17-1,17 1-15,-18 17 31,0-35-31,18 18 16,0 0-16,-17-18 0,17 17 16,0 1-1,0-1-15,-18 1 0,0 0 16,18 17 0,0-17-1,0-1 1,0 1-1,0 0 1,0-1 0,0 1 15,18 0-15,-18-1-1,18-17-15,-1 18 31,1-18-31,0 17 32,-1 1-17,1-18-15,0 0 32,-18 18-17</inkml:trace>
  <inkml:trace contextRef="#ctx0" brushRef="#br0" timeOffset="188621.72">32685 11518 0,'0'18'313,"0"-1"-282,0 1-31,0 0 31,0-1-15,0 1 15,0 0-15,0-1-1,0 1 17,17 0-17,1-18 16,-18 17-15,18-17-16,-1 0 16,1 0 15,0 0-31,-1 0 16,1 0-1,0 0 16,-18-17 1,17 17-17,-17-18-15,0 0 16,0 1 0,0-1-1,0 0-15,0 1 31,0-1-31,0 0 32,0 1-1,0 52 94,0-17-125,0 17 16,0 36-1,0-18-15,0-36 0,0 18 16,18-17-16,-18 35 15,0-18 1,0 1-16,0-19 16,0 1-1,0-1-15,0 1 16,0 0 0,0-1 15,0 1-31,0 0 15,0-1 32,-18-17-31,1 18-16,-1 0 31,0-18-31,-17 0 0,0 0 31,17 0-31,0 0 0,1 0 16,-1 0 0,1 0-16,17-18 15,-18 18 1,0 0 0,18-18-16,-17 18 15,-1-17 1,0 17-1</inkml:trace>
  <inkml:trace contextRef="#ctx0" brushRef="#br0" timeOffset="189931.59">33038 11377 0,'17'0'297,"-17"18"-281,0-1-1,18-17 1,-18 18-16,18-18 0,-18 18 15,0-1 1,0 1-16,0 0 16,0 17-1,0-18-15,0 19 16,0-19-16,0 19 16,0-19-16,0 1 15,-18 0-15,18-1 16,0 1-1,0 0 1,-35-1 0,35 1-1,-36-1 1,36 1-16,-17 0 16,17-1 15,-18-17 0,18 18-15</inkml:trace>
  <inkml:trace contextRef="#ctx0" brushRef="#br0" timeOffset="192334.31">33373 11642 0,'0'-18'250,"0"0"-219,-35 18 0,17-17-31,0 17 31,1 0-15,-1 0-16,0 0 16,1 0-1,-1 0 1,0 0 62,18 17-62,0 1 15,0 0 16,0-1-32,0 1 1,0 0 15,18-18 1,-18 17-17,18-17 1,-1 0-16,1 0 31,0 0-15,-1 0 15,1-17-15,-18-1-1,18 18 1,-1-18-1,-17 1 1,0-1 15,18 18-15,-18-18-16,0-17 16,0 17-16,0-17 31,0 18-16,0-1-15,0 0 16,0 1-16,0-1 16,0 0-1,0 1-15,0-1 16,0 0-16,0 1 31,0-1-31,0 1 16,0-1-1,0 0 1,0 1 0,0-1-16,0 0 31,0 1-15,0 34 124,0 1-124,0 0-1,0-1-15,0 1 16,0 0 0,0 34 15,0-34-31,0 0 16,0-1-16,17 19 31,-17-19-31,0 1 15,0 0 1,18-18-16,-18 17 0,18 1 16,-18-1-1,0 1-15,0 17 16,17-35 0,-17 18-1,0 0 1,0-1-16,0 1 31,0 0 0,0-1 1,0 1 46,18-18-63,-18 18 48,18-1-32,-1-17-31,-17 18 31,18-18-31,0 0 78</inkml:trace>
  <inkml:trace contextRef="#ctx0" brushRef="#br0" timeOffset="193760.17">33620 11448 0,'0'17'297,"0"1"-266,0 0-15,0-1 0,0 1-1,0-1-15,0 1 16,0 0 15,0-1 0,0 1 1,0 0-1</inkml:trace>
  <inkml:trace contextRef="#ctx0" brushRef="#br0" timeOffset="197367.73">32597 11606 0,'17'0'391,"1"18"-376,-18 0 1,0-1 0,18 1-16,-1 0 31,-17-1-16,0 1 1,18 0 0,-1-1-1,1 1 17,-18-1-1,18-17-16,-18 18 17,0 0-17,0-1-15,0 1 32,0 0 14,0 17-30,-18-35 0,0 18-1,1-1 17,17-34 264,0-1-280,0 0 0,0 1-16,17 17 15,-17-18 1,0 0 0,18 18-16,-18-17 15,0-1 1,18 18-16,-18-18 15,0 1 1,17 17-16,-17-18 0,0 1 16,0-1-16,0 0 15,18 18-15,-18-17 16,18 17 0,-18-18-16,0 0 15,0 1 1,17 17-1,1-18 1,-18 0 0,0 1 15,0 34 438,0 1-438,0 0-31,0-1 31,0 1-31,0 0 31,0 17-15,0-17 0,0-1-1,18 1 1,-18-1 0,17-17-1,-17 18-15,0 0 16,0 17 15,18-35-15,-18 18-16,18-1 15,-18 1 1,0 0 0,17-18-16,-17 17 0,0 1 46,18-1-30,-18 1 15,17-18-15,1 18 0,0-18 15,-1 0 0,1 0 0,0 0 16</inkml:trace>
  <inkml:trace contextRef="#ctx0" brushRef="#br0" timeOffset="200325.11">33479 11395 0,'17'0'328,"-17"17"-312,0 1 46,0 0-30,0-1-1,0 1-31,0 0 31,0-1-15,0 1-1,0-1 17,0 1 15,0 0-16,18-18 78,0 0-93,-1 0-1,-17-18 1,18 18-16,-1 0 16,-17-18-1,0 1-15,18 17 32,0 0-32,-18-18 31,17 1-16,1 17 1,-18-18 15,0 0 1,0 1-1,0-1 0,18 36 250,-1-1-265,-17 1-16,0 0 31,0-1-31,18 1 16,-18-1-16,18 1 31,-18 17-15,0-17-16,0 0 15,17-1 1,1-17 0,-18 18-16,0 0 15,17-18-15,-17 17 31,18 1-15,0-18 15</inkml:trace>
  <inkml:trace contextRef="#ctx0" brushRef="#br0" timeOffset="203382.42">22878 11606 0,'176'0'172,"18"0"-172,-53 0 0,-35 0 16,247 0-1,-283 0 1,54 0-16,-36 0 0,0 0 15,-17 0-15,-18 0 16,17 0-16,1 0 0,-36 0 16,18 18-16,-18-18 15,18 0-15,-18 0 16,1 0-16,-1 0 16,-17 0-16,17 0 15,0 0-15,-17 0 16,-1 0-1,-17-18 32</inkml:trace>
  <inkml:trace contextRef="#ctx0" brushRef="#br0" timeOffset="206883.19">3722 5274 0,'17'18'282,"1"-18"-267,-18 17-15,0 1 16,18-18 0,-18 18-16,0-1 15,17-17 1,-17 18-16,0 0 15,18-18 1,0 35 0,-1-35-1,1 53-15,0-18 0,-1 18 16,1-35 0,-1 17-16,-17-18 0,18 1 15,0 35-15,-1-35 16,-17 17-1,0-17 17,18-1-17,0-17 1,-18 18-16,17-18 16,-17 17-1,18-17 48,0 0-63,52 0 15,1-52 1,52-1-16,36-36 0,105-34 16,-122 52-16,52-34 15,35 34-15,-53 18 0,-52-17 16,-36 52-1,0-17-15,36-1 0,-71 19 16,17-1-16,-35 0 16,18 1-16,-17 17 15,-1 0-15,-35-18 16,18 18-16</inkml:trace>
  <inkml:trace contextRef="#ctx0" brushRef="#br0" timeOffset="-206384.14">10001 14252 0,'0'18'312,"18"17"-312,0 0 16,-18-17-1,0 0-15,0-1 16,0 1 0,17-18-1,-17 18-15,18-1 16,-18 1 15,0 0-31,17-1 16,1 1-1,-18-1 1,0 1-16,0 0 16,18-1-1,-1-17 1,1 18-1,-18 0 17,18-18-1,-1 0-15,1 0-16,35 0 15,0-18 1,53-17-16,-18-18 0,35-18 15,18 18-15,0-35 16,-88 53-16,36-18 0,-19 18 16,1-1-16,-18 1 15,-36 35 1,19-18-16,-36 1 16</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14T03:55:02.604"/>
    </inkml:context>
    <inkml:brush xml:id="br0">
      <inkml:brushProperty name="width" value="0.05292" units="cm"/>
      <inkml:brushProperty name="height" value="0.05292" units="cm"/>
      <inkml:brushProperty name="color" value="#FF0000"/>
    </inkml:brush>
  </inkml:definitions>
  <inkml:trace contextRef="#ctx0" brushRef="#br0">13741 6756 0,'70'-18'250,"18"18"-235,18 0 1,-18 0-16,212 0 16,-159 0-1,1-18-15,-54 18 16,0 0-16,53 0 0,-17 0 15,-36 0-15,53 0 16,0 0-16,-18 0 0,36 18 16,-35-18-1,-36 0-15,18 0 0,52 0 16,-69 0 0,16 0-16,-16 0 15,-19 0-15,18 0 0,142 0 31,-177 0-31,17 0 0,18 0 0,18-18 16,-35 18-16,35 0 0,17 0 16,-17 0-1,17 0-15,248 0 32,-265 0-32,-18 0 0,35 0 15,-17 0-15,106 0 16,-106 0-16,17-35 15,18 18 1,36-19-16,228 1 31,-228 17-31,-72 18 0,1-17 0,0 17 16,-35 0-16,17-18 16,-35 18-16,0-18 15,17 18-15,-34 0 0,-1 0 16,-17 0-1,17 0-15,-18 0 16</inkml:trace>
  <inkml:trace contextRef="#ctx0" brushRef="#br0" timeOffset="2011.64">13582 10619 0,'18'0'204,"-1"0"-204,18 0 15,18 0 1,-17 0-1,-1 0-15,-17 0 16,-1 0-16,19 0 0,-1 0 16,0 0-1,-17 0-15,17 0 0,-17 0 16,-1 0-16,1 0 0,0 0 16,-1 0-1,1 0 16,-1 0-15,1 0 15</inkml:trace>
  <inkml:trace contextRef="#ctx0" brushRef="#br0" timeOffset="3555.28">13511 10777 0,'18'0'312,"0"0"-296,35 0-16,-18 0 0,-18 0 15,19 0-15,-19 0 16,19 0-16,-19 0 16,19 0-16,-19 0 0,89 0 31,-88 0-16,-1 0-15,1 0 16,0 0 0,-1 0-1,1 0-15,0 0 16,-1 0 15,1 0-31,-1 0 31,1 0-15,0 0 31</inkml:trace>
  <inkml:trace contextRef="#ctx0" brushRef="#br0" timeOffset="6053.66">15628 6632 0,'0'53'266,"-53"18"-251,36-36 1,-1 18-16,0 0 0,-17 0 15,35-18-15,-35 0 16,17-17-16,0 0 16,18 17-16,0 0 0,-17-35 15,-1 35 1,0-17-16,18 17 0,0 1 16,-17-36-16,-1 17 15,1 18-15,17 1 0,-18-1 16,0 0-1,18 1-15,-35-1 0,17 18 16,1-18-16,17-17 16,-18 17-16,0-17 0,18-1 15,-17 1 1,17 0-16,-18 17 0,18-18 16,-35 19-16,35-19 0,0 1 15,-35 0 1,35 17-16,-36 36 15,19-36-15,-1-35 16,18 53-16,-18-53 0,18 17 16,-17 1-16,17 0 15,-18-1 1,-17 19-16,17 16 16,18-16-1,-17-19-15,-19 19 0,36-1 16,-17 0-1,-1-17-15,0 17 16,18-17 0,-17-1-16,17 1 0,0 0 15,-18-18-15,18 35 0,-35-35 16,35 18-16,-18-1 16,1 18 15,17-17-31,-18 0 0,0-18 15,18 35-15,-17 0 16,17-17 0,-18-18-16,0 35 15,18-17-15,-17 0 16,17-1 0,-18-17-16,0 18 31,18-1-16,-17-17 1,-1 18 0,18 0-1,0-1 17,0 1 30,-17 0-62,-1-18 16,18 17-1,0 1 1,-18-18-16,18 18 31,0-1-31,-17 1 141,17-1-141,0 1 31,-18 0-15,0-18-1,18 17 1,0 1-16,-17 0 31,-1-1 0,18 1-15,-18 0 15,1-18-15,17 17 0,0 1 15</inkml:trace>
  <inkml:trace contextRef="#ctx0" brushRef="#br0" timeOffset="7817.87">14728 8537 0,'18'18'312,"0"-18"-280,-1 17-32,-17 1 15,18-18-15,0 18 31,-18-1-31,17 1 0,1-18 16,0 0-16,-1 35 16,1-35-1,-1 36-15,19-1 0,-19-35 16,1 35-16,0-17 16,17 17-16,-35-17 0,18-1 15,-1-17 1,1 18-1,-18 0-15,18-18 16,-18 17 0,0 1-16,17 0 15,-17-1 1,18 1 15,-18-1-31,17-17 16,1 18-1,-18 0-15,18-18 0,-18 17 32,0 1-17,17 0-15,1-18 16,0 17 15,-18 1-15,0 0 31,17-18 62</inkml:trace>
  <inkml:trace contextRef="#ctx0" brushRef="#br0" timeOffset="50284.11">13952 14975 0,'18'0'312,"35"0"-296,-18 0-16,-17 0 15,-1 0-15,1 0 32,0 0-32,-1 0 0,1 0 31,0 0-15,-1 0-1,1 0-15,17 0 16,-17 0-1,70 0 1,-53 0-16,18-17 16,-17 17-16,-1 0 0,18-18 15,0 18 1,-18-18-16,0 18 16,0 0-16,1 0 0,-19 0 15,19 0-15,-19 0 0,1 0 16,0 0-1,-1 0-15,18 0 16,-17 0-16,0 0 16,-1 0 15,1 0-15,0-17 15,-1 17 0</inkml:trace>
  <inkml:trace contextRef="#ctx0" brushRef="#br0" timeOffset="52321.67">14058 15134 0,'18'0'265,"17"0"-249,-17 0-16,17 0 15,-17 0-15,17 0 16,-17 0-16,-1 0 0,1 0 16,17 0-1,-17 0 1,-1 0 0,1 0-1,0 0-15,-1 0 16,1 0-1,0 0 1,-1 0-16,54 0 16,-18 0-16,-18 0 0,18 0 15,0 0-15,0 0 16,-36 0-16,1 0 16,0 0-16,-1 0 15,1 0 1,0 0-1,-1 0 17,1 0-32,-1 0 47,1 0-32,0 0 157</inkml:trace>
  <inkml:trace contextRef="#ctx0" brushRef="#br0" timeOffset="54603.07">12682 14464 0,'18'0'266,"17"0"-266,1 0 0,-1 0 16,35-18-1,-52 18-15,0 0 16,-1 0-1,1 0-15,0 0 16,-1 0 0,1 0-1,0 0 1,-1 0 15,1 0 0,-1 0-31,1 0 47,0 0-31,-1 0 31</inkml:trace>
  <inkml:trace contextRef="#ctx0" brushRef="#br0" timeOffset="55861.62">12700 14552 0,'18'0'281,"-1"0"-265,1 0-1,0 0-15,-1 0 16,1 0-1,-1 0 1,1 0 0,0 0-1,-1 0 1,1 0 15,0 0-31,-1 0 31,1 0 1,0 0-1,-1 0-15,1 0-16,0 0 46,-1 0-30,1 0 47</inkml:trace>
  <inkml:trace contextRef="#ctx0" brushRef="#br0" timeOffset="58410.67">11483 12382 0,'53'0'203,"70"18"-187,-87 0-16,34-18 0,-35 0 15,54 17-15,-36-17 16,-1 0-16,1 18 16,0 0-16,18-18 15,-36 17-15,18-17 16,-18 18-16,1-18 0,-1 0 15,0 18-15,0-18 16,1 17-16,17 1 16,-36-18-16,19 0 0,16 0 15,1 18 1,-17-1-16,-1-17 16,0 0-16,-17 18 0,35-18 15,-18 17 1,0-17-16,18 18 15,0-18-15,-35 0 16,-1 0-16,1 18 0,17-18 16,1 17-16,-1 1 15,0-18 1,-17 0-16,-1 18 16,1-18-16,0 17 15,-1 1-15,1-18 16,0 0-16,17 18 15,0 17-15,-17-18 16,-1-17 0,1 18-16,17 0 0,-17-1 15,0 1-15,17 0 16,-35-1 0,18-17-16,-1 0 0,1 18 15,-1 0 1,1-18-16,17 17 15,-35 1 1,18-18 0,0 18-1,-1-18 1,1 17 0,0-17-16,-1 0 15,-17 18-15,18-18 16,0 17-16,-1-17 0,-17 18 15,18-18-15,-1 0 16,1 0 0,-18 18-1,18-18-15,-18 17 16</inkml:trace>
  <inkml:trace contextRef="#ctx0" brushRef="#br0" timeOffset="60970">11448 12453 0,'35'0'266,"-17"18"-251,70 52 1,-71-70-16,19 36 16,17-19-16,-36 18 0,36 1 15,-18-19-15,-17 1 0,17 17 16,1-17-1,-19 0-15,1 17 0,17-35 16,-35 17-16,35 36 0,-17-53 16,0 18-1,-1 0 1,1-1 0,-18 1-16,18-18 15,-18 18-15,17-1 16,1 1-16,0-18 15,-18 18-15,0-1 32,17-17-32,1 0 15,-18 18-15,17-1 16,1-17-16,-18 18 16,0 0-1,18-18-15,-18 17 16,17-17-1,-17 18-15,18-18 0,0 18 16,-18-1 0,17-17-16,-17 18 15,18 0 1,0-18-16,-18 17 16,17-17-16,-17 18 0,18-1 15,-1-17 1,19 36-1,-36-19 17,17 1-32,1 0 15,0-1 1,-1 1-16,1 0 31,-18-1-15,18-17-16,-18 18 15,17-18-15,-17 17 16,0 1-16,18-18 31,0 18-15,-18-1-16,0 1 31,17-18-31,-17 18 16,18-18-16,-18 17 31,0 1-31,17-18 16,1 0-16,-18 18 31,0-1-15,18-17-1,-1 0 1,-17 18-1,0-1 1</inkml:trace>
  <inkml:trace contextRef="#ctx0" brushRef="#br0" timeOffset="76014.91">16563 15064 0,'18'0'453,"-1"0"-406,1 0 0,-1 0-16,1 0 0,0 0-31,-1 0 63,1 0-48,0 0 17,-1 0-1,1 0 0,0 0 0,-1 0 63,1 0-78,0 0 15,-1 0-15,1 0 30,-1 0-30</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13T04:56:03.047"/>
    </inkml:context>
    <inkml:brush xml:id="br0">
      <inkml:brushProperty name="width" value="0.05292" units="cm"/>
      <inkml:brushProperty name="height" value="0.05292" units="cm"/>
      <inkml:brushProperty name="color" value="#FF0000"/>
    </inkml:brush>
  </inkml:definitions>
  <inkml:trace contextRef="#ctx0" brushRef="#br0">7161 4304 0,'-17'0'281,"-19"0"-265,19 0 0,-1 0-16,1 0 15,-1 0 1,0 0-16,-17 0 15,17 0 17,1 0-17,-1 0 1,0 0-16,1 0 47,17 18-47,-18-18 15,1 0 1,17 17-16,-18-17 0,0 0 31,18 18-31,-17-18 16,-1 17 0,0 1 15,1 0-16,-1-1 1,0 1 0,18 0-1,0-1 1,-17-17-16,-1 18 0,18 0 47,0-1-32,0 1 32,0-1-31,0 1 15,0 0-15,18-1-16,-18 1 31,17 0 0,1-1-15,-18 1 15,18-18-31,-1 18 16,1-18-1,0 0 1,-18 17 0,0 1-1,17-18-15,1 0 16,-18 17 0,18-17-16,-1 0 15,1 0-15,-1 0 31,1 0-31,0 0 16,-1 0 0,1 0-1,0 0-15,-1 0 16,1 0-16,0 0 16,-1 0-1,1 0 1,-1 0-1,1 0 17,0 0-17,-1 0 17</inkml:trace>
  <inkml:trace contextRef="#ctx0" brushRef="#br0" timeOffset="2701.78">7602 4357 0,'-17'0'297,"-1"0"-281,0 17-1,1 1 48,17 0-48,-18-1 1,18 1-16,0 0 31,0-1 1,0 1-32,0 17 62,0-17-31,0-1 1,0 1-17,0 0-15,0-1 47,0 1-16,18-18 1,-18 18-32,17-1 31,-17 1-16,18-18-15,0 0 16,-1 0 0,1 18-1,17-18 1,-17 0 0,0 0-1,-1 0-15,1 0 16,-1 0-1,1 0 17,0 0-32,-1 0 15,1 0 17,0 0-1,-1-18-16,-17 0 1,18 18 0,-18-17-1,0-1 1,0 0-16,0 1 47,0-1-32,0 0 32,0 1-47,-18 17 32,18-18-17,-17 1-15,17-1 31,-18 18-15,18-18 0,-18 18-16,1 0 31,17-17-31,-18 17 16,18-18-1,-18 18 1,1-18-1,17 1 1,-18 17 0,1 0 15,17-18 47</inkml:trace>
  <inkml:trace contextRef="#ctx0" brushRef="#br0" timeOffset="4664.45">8061 4445 0,'18'0'375,"-18"18"-360,17-18-15,-17 17 32,18 1-17,0-18 1,-18 18-1,0-1 1,17-17 0,1 0-1,-18 18 1,0-1-16,17 1 31,-17 0-15,18-18-16,-18 17 15,0 1 17,0 0-17,0-1 32,0 1-47,18-18 16,-1 0 109,-17-18-94,18 18-31,0-17 31,-18-1-31,0 0 16,17 1 0,-17-1-1,18 18 1,-18-18-16,0 1 31,0-1-31,18 1 47,-18-1-16,17 18-31,-17-18 16,0 1 15,0-1 0,18 18 16</inkml:trace>
  <inkml:trace contextRef="#ctx0" brushRef="#br0" timeOffset="6501.55">8767 4304 0,'0'18'297,"-18"-18"-282,18 17 1,-18-17 0,1 0-16,17 18 15,-18-18 16,18 17-31,0 1 32,0 0-1,0-1-15,0 1-1,0 0 16,0-1-31,0 1 16,0 0 0,0-1 15,0 1-15,0-1-1,0 1 1,0 0-1,0-1 1,0 1 0,0 0-1,0-1-15,0 1 32,0 0-17,18-18-15,-1 17 16,-17 1-1,18-1 17,0-17-17,-18 18-15,17-18 47,1 0-31,-18 18 15,17-18-15,1 0-1,0 0 32,-1 0 0,1 0-47,0 0 31,-1 0 1,1 0 14</inkml:trace>
  <inkml:trace contextRef="#ctx0" brushRef="#br0" timeOffset="7728.64">9102 4410 0,'17'0'360,"1"0"-360,-18 17 15,18-17-15,-1 18 16,-17 0-16,18-1 0,0-17 16,-18 18-16,17 0 15,1-18-15,-18 17 16,17-17-16,1 18 16,-18-1-16,18 1 0,-1-18 31,1 18-31,-18-1 15,0 1-15,18-18 0,-1 18 16,-17-1 0,18-17-1,0 18 1,-1 0-16,1-18 16,-1 17-1,-17 1 1,18-18-1,-18 17 17,18-17-32,-1 0 31</inkml:trace>
  <inkml:trace contextRef="#ctx0" brushRef="#br0" timeOffset="9342.34">9454 4357 0,'-17'0'297,"-1"17"-297,1 1 47,17 0-31,0-1-16,-18 19 0,0-19 15,18 19 1,-17-19 0,17 1-16,-18-18 15,18 17-15,0 1 16,-18-18 15,1 18-15,17-1 15,-18 1-15,0 0-1,1-1 32,17 1-31,-18-18-16,18 18 47,0-1-32</inkml:trace>
  <inkml:trace contextRef="#ctx0" brushRef="#br0" timeOffset="11459.57">9772 4727 0,'0'18'516,"0"-1"-485,0 1 94,0 0-109,-18-18-1,18 17 17</inkml:trace>
  <inkml:trace contextRef="#ctx0" brushRef="#br0" timeOffset="13003.19">9966 4427 0,'0'18'328,"18"-18"-328,-1 0 31,1 18-15,0-18-16,-18 17 31,17-17-31,1 0 16,-18 18-1,17-18-15,1 0 0,-18 18 16,18-18-1,-1 0 1,-17 17 0,18 1-1,0-18 1,-1 0 31</inkml:trace>
  <inkml:trace contextRef="#ctx0" brushRef="#br0" timeOffset="14608.23">10301 4339 0,'0'18'313,"-18"-18"-297,18 17-16,0 1 15,-17-18 1,17 18-1,0-1-15,-18-17 16,18 18-16,0 0 63,-17-1-48,17 1 1,0 0-16,-18-18 15,18 17 1,0 1 0,-18-18 15,18 17-31,0 1 16,0 0 30,-17-18-46,17 17 16,0 1 15,0 0-15,0-1 15,0 1-15,0 0-1,0-1 1,0 1 0,0-1 15,0 1 0</inkml:trace>
  <inkml:trace contextRef="#ctx0" brushRef="#br0" timeOffset="17357.48">10548 4180 0,'0'18'406,"18"-18"-390,-18 18 0,0-1-1,17 1-15,1 0 31,0-18-15,-18 17 0,17-17-1,-17 18 1,0 0 0,0-1-1,18-17-15,-18 18 16,0-1-1,0 1 1,0 0 31,0-1-47,0 1 31,0 0-31,0-1 31,0 1-31,0 0 32,0-1-32,0 1 31,0-1-15,0 1-1,0 0 1,0-1-1,0 1 1,0 0 0,0-1-1,-18 1 1,18 0 0,0-1-1,-17-17-15,17 18 16,-18-1-1,0 1 1,18 0 15,-17-18-15,-1 17 0,18 1 15</inkml:trace>
  <inkml:trace contextRef="#ctx0" brushRef="#br0" timeOffset="112241.76">12241 4198 0,'18'0'328,"0"18"-297,-1-18-31,-17 17 16,18-17-16,-18 18 16,18 0-16,-1-1 15,1 19-15,17-19 16,-17 1-16,-1 17 15,1-17-15,0-18 0,-1 35 16,-17-17-16,18-1 16,0 1-16,-1 17 15,1-17 1,0-18-16,-18 17 16,17 1-1,1-18 1,-18 18-16,17-1 15,1-17-15,0 18 32,-18 0-32,17-18 15,-17 17-15,0 1 16,18-18 15,0 0-15,-18 18-16</inkml:trace>
  <inkml:trace contextRef="#ctx0" brushRef="#br0" timeOffset="113920.64">12682 4269 0,'-17'0'250,"-1"0"-203,0 0-47,1 0 125,-1 0-109,18 17-1,-17-17 16,-1 0-15,0 0 31,18 18-31,0 0-1,-17-18 1,-1 17-1,18 1 17,-18-1-17,18 1 32,-17 0-16,-1-18 1,0 17-17,18 1 1,0 0 0,0-1-16,-17-17 15,-1 18 1,18 0-1,-18-18 17,1 17-17,17 1 1,-18-1 31,18 1-32,-17-18 1,-1 18 0,18-1 15,-18-17-15,1 18-1</inkml:trace>
  <inkml:trace contextRef="#ctx0" brushRef="#br0" timeOffset="115373.72">12136 4957 0,'0'17'391,"0"1"-360,0-1-31,0 1 15,0 0-15,0-1 16,0 19-16,0-19 16,0 19-1,0-19 1,0 1 15,0-1-31,0 1 16,17-18-1,-17 18 1,0-1 15,0 1 1,0 0 108</inkml:trace>
  <inkml:trace contextRef="#ctx0" brushRef="#br0" timeOffset="116955.81">12347 5062 0,'-17'0'328,"17"18"-312,-18-18 0,0 0-16,1 0 31,-1 18-16,0-18 1,18 17-16,-17-17 16,17 18 15,-18-18-15,0 0-16,36 0 250,-18 18-219,18-18-31,-1 0 0,1 0 15,-18 17 1,18-17 0,-18 18-16,17-18 15,1 0-15,-18 17 32,18-17-32,-18 18 15,17-18 1,1 0-16</inkml:trace>
  <inkml:trace contextRef="#ctx0" brushRef="#br0" timeOffset="119684.65">12718 5115 0,'-18'0'312,"0"0"-265,1 0-31,-1 0-1,18 18 204,0 0-188,18-18-15,-1 0 15,1 0 16,0 0-31,-18 17 15,0 1-31,17-18 16,-17 17 15,0 1-16,0-36 251,0 1-250,0-1 15,18 18 31,-18 18 220,0-1-251,0 1 0,0 0-31,0-1 63,-18-17-32,18 18 0,-17-18-15,-1 0-1,18 18-15,0-1 16,-18-17 0,1 0-16,17 18 15,-18 0 1,18-1 0,0 1-16,-18-18 15,1 0 1,17 18-1,0-1 1,-18-17-16,1 0 31,17-17 16,-18 17-16,0 0 16,18-18-31,0 0 15</inkml:trace>
  <inkml:trace contextRef="#ctx0" brushRef="#br0" timeOffset="121082.22">13441 4251 0,'17'0'282,"1"0"-267,0 35-15,17-17 16,-17 35-1,17-53-15,-17 35 0,-18-17 16,17-1-16,1-17 16,-18 18-1,17 0 1,1-1 0,-18 1-1,18-18 16,-1 18-31</inkml:trace>
  <inkml:trace contextRef="#ctx0" brushRef="#br0" timeOffset="122137.01">13829 4304 0,'-18'0'312,"18"18"-312,0-1 0,0 1 16,0-1-16,-17 1 15,17 0-15,-18-18 16,18 17 0,0 1-16,-18-18 15,18 18 1,0-1-16,-17-17 15,17 18 1,0 0 0,-18-18-16,18 17 31,-18 18-31,18 1 16,-17-19-16,17 1 15,-18 0 1,0-18-1,18 17-15,0 1 16,0 0 31,0-1-47</inkml:trace>
  <inkml:trace contextRef="#ctx0" brushRef="#br0" timeOffset="124696.89">12647 5115 0,'-18'0'406,"1"18"-390,-1-18 15,1 18-15,17-1-1,-18-17 1,0 0 0,1 0 15,17 18 31,0-1 1,17-17 15,1 0-62,0 0-1,-1 0 1,1 0 15,-1 0-15,1 0 31,0 0-32,-1 0-15,1 0 47</inkml:trace>
  <inkml:trace contextRef="#ctx0" brushRef="#br0" timeOffset="127631.84">13723 5133 0,'-18'0'297,"18"-18"-297,-17 18 15,-1 0-15,0 0 16,1 0 0,-1 0-1,-17 0 16,17 0-15,1 0 15,17 18 1,-18-18-32,0 18 31,18-1-16,-17-17 1,17 18 15,0-1-15,0 1 0,0 0 62,17-18-47,-17 17-31,18-17 16,0 0-1,-1 18 1,-17 0-1,18-18-15,0 0 47,-1 0-31,1 0 31,-1 0-16,-17-18-31,18 18 31,0 0-31,-18-18 16,0 1 0,0-1-1,17 0-15,-17 1 16,0-1 15,0 1 0,0 34 266,0 1-281,0 17-1,0-17 1,0-1 0,0 1-1,0 0 1,0-1 0,0 1-1,0 0 1,0-1-1,0 19 17,0-19-32,0 1 15,0-1 1,0 1 0,0 0-1,0-1 1,-17 1 15,17 0-31,-18-18 16,0 0 31,1 0-32,-1 0 16,1 0-15,17-18 0,-18 18-16,0 0 15,1 0-15,17-18 0,-18 1 16,0 17 0,1-18-1,-1 18 1,18-18-16,-18 18 15,18-17 1,-17 17 0,17-18-1</inkml:trace>
  <inkml:trace contextRef="#ctx0" brushRef="#br0" timeOffset="130772.5">13847 5221 0,'0'18'484,"0"-1"-437,0 1-31,0-36 515,0 1-500,0-1-15,0 0-1,0 1 1,17-1 31,-17 1-16,0-1-15,18 18 62,-1 0 31,1 0-93,-18 18 0,18-18-1,-18 17 1,17-17 15,1 0-15,-18 18 15,0-36 250,0 1-265,18-1-1,-1 0 17,-17 1-17,18 17 32,0 0-31,-1 0 31,-17 17-16,18-17-15,-18 18-16,0 0 15,17-18 1,-17 17 15,0 1-15,0-1 31,0 1-16,0 0 16,0-1 15</inkml:trace>
  <inkml:trace contextRef="#ctx0" brushRef="#br0" timeOffset="141813.44">12047 3828 0,'36'0'0,"-1"0"0,18 0 0,-18 0 16,0 0-16,-17 0 15,35 0-15,-18 0 16,0 0-16,18 0 16,-17 0-16,-1 0 0,0 0 15,1 0-15,-1 0 16,35 0-16,-17 0 16,-35-18-16,35 18 0,-18-18 15,0 18-15,-17 0 16,35 0-16,0 0 15,-35 0-15,17 0 16,-18 0-16,36-17 0,-35 17 16,17 0-16,-17 0 15,35 0-15,-18 0 16,-17 0-16,17 0 16,0 0-16,-17 0 0,0 0 15,17 0-15,-18 0 16,19-18-16,-1 18 15,0 0-15,1 0 0,-19 0 16,18 0-16,1 0 16,17 0-16,-36 0 15,19 0-15,17 0 16,-1 0-16,19 0 0,-36 0 16,53 0-16,-35 0 15,18 18-15,-36-18 16,36 17-16,17 1 15,-17 0-15,-36-18 0,18 17 16,17 19-16,-52-19 16,17 1-16,18-1 15,-35-17-15,17 18 0,0 0 16,-35-1-16,36 1 16,-19-18-1,1 18-15,-1-1 16,19-17-16,-19 18 0,-17 0 15,18-1-15,17 19 16,-35-19-16,18 1 16,17-1-16,-17 19 0,-18-19 15,18 19-15,-1-19 16,1 19-16,-1-19 16,1 18-16,0 1 15,-1-1-15,1 0 0,0 1 16,-18-1-16,17 0 15,-17 18-15,18 0 16,0-18-16,-18 0 0,0 1 16,0-1-16,0-17 15,0-1-15,0 1 16,0 0 0,0-1-16,0 19 31,0-19-16,0 18-15,-18 1 16,18-19-16,0 36 0,-18-17 16,1-19-16,-1 18 15,0 1-15,1-1 16,-1-35-16,0 18 0,18-1 16,-52 19-1,52-19-15,-36 1 16,1 17-16,17 0 15,-17-35-15,-18 36 0,35-1 16,-34 0-16,16-17 16,1 17-16,-18 0 15,0 1-15,18-1 16,0-35-16,-1 18 0,19-1 16,-19 1-16,19-18 15,-1 18-15,-17-1 16,17-17-16,1 18 15,-19-1 1,19-17 0,-1 0-16,0 18 15,1-18 1,-1 0-16,1 18 16,-19-18-16,1 17 15,0 1-15,-1 0 0,1-18 16,17 17-16,-17-17 15,-18 0-15,-17 18 16,52-18-16,-35 0 16,0 0-16,-17 0 0,17 0 15,35 0-15,-35 0 16,36 0-16,-19 0 16,19 0-16,-1 0 15,0 0-15,1 0 16,-1 0-1,0 0-15,-34 0 16,16 0-16,19 0 16,-19 0-16,1-18 15,0 18 1,17 0-16,1 0 16,-1 0-16,-17 0 0,-18 0 15,35-17-15,-17 17 16,0 0-16,-18-18 15,0 0-15,35 18 16,-17 0-16,17 0 16,0 0-16,18-17 15,-17 17-15,-1 0 16,-17 0-16,-18-18 0,35 18 16,-35-18-16,18 1 15,-18-1-15,18 18 16,0 0-16,-18-17 0,35 17 15,-35-18-15,36 0 16,-1 18 0,-17-17-16,17 17 15,-17 0-15,17-18 0,0 18 16,-17-18-16,-18 1 16,0-1-16,36 0 15,-36 1-15,0-1 16,35 1-16,-35-1 0,36 0 15,-1 1-15,-35-1 16,36 0-16,-1 1 16,-35-1-16,35-35 0,1 36 15,-19-1-15,1-17 16,17-1-16,1 19 16,17-1-16,-18 0 15,1 18-15,17-17 0,0-1 16,0 0-1,0 1-15,0-1 16,0-17 0,0 17-16,0 1 15,0-1-15,0-17 16,0-1-16,0 1 16,0 0-16,0 0 0,0-1 15,0 19-15,17-36 16,-17 35-16,0-17 15,0 0-15,18 17 16,-18-17-16,17 35 0,-17-18 16,0-17-1,18 17 1,-18 0-16,18 1 16,-18-1-16,17-17 0,1 35 15,-18-18-15,18 1 16,-1-1-16,19-17 15,-36-1-15,17 19 0,1-18 16,-18 17-16,18 18 16,-18-18-16,0 1 15,0-1 1,0 0-16,0 1 31,0-1 0,17-17 1,1 17-17,17-35-15,-35 18 0,35 35 16,-17-35-16,0-1 16,-1 19-16,1-1 15,0 0-15,-18 1 16,17 17-1,-17-18 1,0 1 0,18 17-16,-18-18 15,17 0 1,1 18 15,-18-17-15,18 17-1,-18-18-15</inkml:trace>
  <inkml:trace contextRef="#ctx0" brushRef="#br0" timeOffset="143221.04">11201 3792 0,'17'0'312,"-17"18"-312,18 0 16,0-1-1,-1 1-15,1-18 0,-18 18 16,18-1-16,-1-17 16,-17 18-16,18-1 15,-1-17-15,-17 18 16,18 0-16,0-1 0,-1 1 16,1 0-1,0-18 1,-18 17-16,0 1 0,17-18 15,1 0 1,-18 18-16,18-1 16,-18 1-1,17-18-15,-17 18 47,18-18-31,-18 17-16,17-17 0</inkml:trace>
  <inkml:trace contextRef="#ctx0" brushRef="#br0" timeOffset="145395.26">11359 3581 0,'0'17'375,"0"1"-297,0 0-31,0-1-32,18 1 16,-18 0-15,0-1 0,0 1-16,0-1 15,0 1-15,0 0 32,0-1-17,0 1-15,0 0 31,0-1-15,0 1 15,0 0-15,0-1 0,0 1-16,0-1 31,0 1-16,0 0 17,0-1-17,0 1 17,0 0-32,0-1 15,0 1 1,0 0-1,0-1 1,0 1 0,0 0-1,0-1 17,0 1 14</inkml:trace>
  <inkml:trace contextRef="#ctx0" brushRef="#br0" timeOffset="172458.54">17127 3951 0,'-17'0'360,"-1"0"-345,-17 0 1,17 0 0,1 0-16,-1 0 15,0 0 17,1 0-32,17 18 15,-18-18-15,0 0 16,-17 17 15,17 1-31,1-18 16,-1 0-1,1 0 1,17 18-16,-18-1 16,0 1-1,1 0 1,17-1-16,-18-17 15,0 18 1,1 0 0,17-1 15,0 1-31,0 17 31,0-17-15,0-1-1,0 1 1,0 0 0,0-1-1,17 1 17,-17 0-17,18-18 1,0 17-1,-1-17 1,-17 18 0,36-18-16,-1 17 0,0-17 15,18 0-15,-35 0 16,-1 0-16,1 0 16,0 0-1,-1 0-15,1 0 63,-1 0-48,1 0 63,0 0-78,-1 0 32,1 0-17</inkml:trace>
  <inkml:trace contextRef="#ctx0" brushRef="#br0" timeOffset="174779.52">17480 4004 0,'-18'0'265,"18"18"-265,0-1 16,-17-17-16,17 18 31,0 0-15,0-1 15,0 1-15,-18-18-16,18 18 0,-17-1 15,17 1 1,0-1 0,0 1-16,-18-18 15,18 18-15,-18-1 16,18 1 0,-17-18-1,17 18-15,0-1 16,0 1-1,0 0 1,0-1 0,0 1-1,0 17 1,17-35 15,1 18 0,-18-1-15,18-17-16,-1 0 16,18 0-1,1-17 1,-1-1-16,-17 18 0,17-18 16,-17 1-1,-1-1 1,1 18-1,0-17 1,-1-1 0,-17 0 15,0-17-15,0 17-1,0 1 16,0-1-31,0 0 16,0 1 0,0-1-1,0 1 1,0-1 0,0 0-1,0 1 1,-17-1-1,17 0 1,-18 1 15,0 17-15,18-18 0,0 0-1,-17 18 1,-1 0-1,0 0 17,1 0 15,-1 0-47,0 0 31,1 0-16,-1 0 48,18 18 62</inkml:trace>
  <inkml:trace contextRef="#ctx0" brushRef="#br0" timeOffset="177157.84">17956 4004 0,'0'18'344,"18"-1"-297,-18 1-32,18 0 16,-18-1 1,17-17-17,-17 18 1,0 0 0,18-18-1,-18 35-15,18-35 16,-18 17-1,0 1-15,17 0 16,-17-1 15,18-17-15,-18 18 0,0 0 15,0-1 0,0 1 0,18-18-15,-18 18 0,17-18 265,-17-18-250,0 0-15,18 1-16,-1 17 15,-17-18 1,0 0 0,18 18-1,0-17 16,-18-1-31,0 0 16,17 18 0,-17-17-16,0-1 15,18 18-15,-18-17 16,0-1-16,18 18 16,-18-18 30,0 1-46,0-1 47,0 0-31,0 1 78</inkml:trace>
  <inkml:trace contextRef="#ctx0" brushRef="#br0" timeOffset="178637.07">18662 3810 0,'-18'18'328,"1"-18"-328,-1 17 47,18 1-47,-18-18 16,18 18 15,-17-1-15,-1 18-16,18-17 0,0 0 15,0-1-15,0 1 16,-18-18-16,1 18 31,17-1-31,0 1 16,0 0-1,-18-18-15,18 35 16,-17-35 0,17 35-1,0-17 1,0-1-16,0 19 15,0-19 17,0 1-32,0 0 31,0-1-31,0 1 16,0 0-1,17-18 1,-17 17-1,0 1 1,18-18 0,-1 0-16,-17 17 15</inkml:trace>
  <inkml:trace contextRef="#ctx0" brushRef="#br0" timeOffset="179976.71">18785 4004 0,'18'18'297,"0"-1"-282,-1 1 1,-17 0 15,18-18-31,-18 17 16,18-17-16,-18 18 15,17 0 1,1-18 0,-18 17-16,18 1 15,-1-1 1,-17 1-1,18-18 1,-1 18 0,-17-1-1,0 1 1,18-18 0,0 0-16,-18 18 31,17-1-16</inkml:trace>
  <inkml:trace contextRef="#ctx0" brushRef="#br0" timeOffset="181239.34">19032 3986 0,'-17'0'328,"-1"0"-313,0 0 1,18 18-16,0 0 31,-17-18-31,-1 0 16,18 17 0,-17 1-1,-1-18-15,0 18 16,18-1-1,-17 1 1,-1 0-16,0-1 47,1-17-31,17 18-16,0-1 15,-18 1 16,0-18-31,18 18 32,-17-18-17,17 17 1,-18 1 0,18 0 15,-18-18-16,1 17 1</inkml:trace>
  <inkml:trace contextRef="#ctx0" brushRef="#br0" timeOffset="182744.92">19121 4286 0,'0'18'344,"0"0"-329,0-1 16,0 1 1,0-1-1,0 1 0,0 0 0</inkml:trace>
  <inkml:trace contextRef="#ctx0" brushRef="#br0" timeOffset="184376.8">19262 4057 0,'17'0'313,"1"18"-313,0-18 47,-18 17-47,17-17 15,-17 18-15,0 0 16,18-18-1,-18 17-15,18-17 16,-18 18 0,17-18-1,-17 17 1,18-17 0,-18 18-1,17-18 1,1 18 15,0-1-15</inkml:trace>
  <inkml:trace contextRef="#ctx0" brushRef="#br0" timeOffset="185702.33">19509 4075 0,'0'17'407,"0"1"-392,0 0 1,0-1-16,0 1 15,0-1-15,-18 1 16,18 0 0,0-1-1,0 1 1,0 0 0,-18-18-16,18 17 15,0 1 1,-17 0-1,17-1-15,0 1 32,0-1-17,0 1 17,-18 0-1,0-18 16</inkml:trace>
  <inkml:trace contextRef="#ctx0" brushRef="#br0" timeOffset="187395.33">19685 3881 0,'18'17'391,"-18"1"-376,17-1 1,1-17 15,-18 18-31,0 0 31,18-18-15,-18 17-16,0 1 16,0 0-1,0-1 1,0 1-1,0 0 1,0-1 0,0 1 15,0 0-31,0-1 16,0 1-1,0-1 1,0 1-1,0 17 1,0-17 0,0 0-1,0-1-15,0 1 16,0 0 0,0-1-1,0 1 1,-18-18-16,18 17 47,-18-17-47,18 18 0</inkml:trace>
  <inkml:trace contextRef="#ctx0" brushRef="#br0" timeOffset="188702.93">20161 4145 0,'18'0'266,"0"0"-250,-1 0-16,1 0 15,-1 0-15,1 0 16,0 0 0,-1 0-1,1 0 16,0 0-31,-1 0 47,1 0-31,0 0 15,-1 0 0,1 0-15,-1 0 31,1 0-31</inkml:trace>
  <inkml:trace contextRef="#ctx0" brushRef="#br0" timeOffset="189878.23">20108 4322 0,'18'0'281,"17"0"-281,-17 0 0,17-18 15,-17 18 1,-1-18-16,1 18 16,17 0-16,-17 0 15,0 0 1,-1 0 0,1 0-1,0 0 1,-1 0-16,1 0 0,-1 0 31,1 0-15,0 0-1,-1 0-15,1 0 32,0 0-17,-1 0 32,1 0-47</inkml:trace>
  <inkml:trace contextRef="#ctx0" brushRef="#br0" timeOffset="193245.01">21114 3951 0,'-18'0'344,"0"0"-344,1 0 16,-1 0-1,1 0 1,-1 0-16,0 0 16,1 0-1,-1 0 1,0 0-16,1 0 31,-1 0-31,0 0 31,1 0-31,-1 0 16,1 0 0,-1 0 15,18 18 16,0-1 31,0 1-47,0 0-15,0-1 15,0 1-31,0 0 0,0 17 16,0-17-16,0-1 0,0 1 15,0-1 1,0 1-1,0 0 1,0-1 0,0 1 15,0 0-31,0-1 16,18 1-1,-18 0 16,0-1-31,0 1 47,0-1-47,0 1 47,17-18-16,1 0 16,-1 0-47,1 0 47,0 0-31,-1 0 15,1 0-31,0 0 31,-1 0-15,-17-18 0,18 18-16,0 0 0,-1 0 46,1 0-46,-1 0 32,-17-17 30</inkml:trace>
  <inkml:trace contextRef="#ctx0" brushRef="#br0" timeOffset="194396.99">20832 4128 0,'17'0'297,"1"0"-281,-1 0 0,1 0-1,0 0 1,-1 0-1,1 0 1,0 0 0,-1 0-1,1 0 17,0 0-32,-1 0 46,1 0-46,-1 0 32</inkml:trace>
  <inkml:trace contextRef="#ctx0" brushRef="#br0" timeOffset="196186.24">21731 3757 0,'-18'0'282,"1"0"-282,-1 0 15,1 0 1,-1 18-1,0-18 1,1 0 15,17 17-15,-18-17-16,0 18 47,1-18-32,17 18 1,0-1 0,-18 1-1,18 0-15,-18-18 16,1 17 0,17 1-1,0-1-15,0 1 31,0 0-31,0-1 0,0 19 16,0-19-16,0 19 16,0-19-16,0 1 15,0 0-15,0-1 16,0 1-16,0-1 31,0 1-31,0 0 16,0-1-16,0 1 15,0 17 1,0 1 0,0-19-1,0 1 1,0-1 0,0 1-1,0 0 1,0-1 15,0 1-15,0 0 31,0-1-47,17-17 109,1 0-78,0 0 0,-1 0 1,1 0-1,0 0-15,-1 0 15</inkml:trace>
  <inkml:trace contextRef="#ctx0" brushRef="#br0" timeOffset="197536.95">21943 4163 0,'17'0'297,"1"17"-297,0 1 16,-1 0-16,-17-1 15,18 1-15,0-18 16,-1 18-16,-17-1 16,18-17-16,0 0 0,-18 36 15,17-36-15,1 17 16,-1-17 0,1 18-16,0-1 15,-1 1 1,-17 0-1,18-18-15,17 0 16,-35 17 0,0 1 15,18-18-31,0 0 16,-18 18-1,17-18 16,1 0-15</inkml:trace>
  <inkml:trace contextRef="#ctx0" brushRef="#br0" timeOffset="198553.53">22260 4198 0,'0'18'297,"-17"-18"-297,-1 0 31,18 17-31,-18 1 16,1-18-16,17 18 15,-36 17 1,19-35-16,17 18 0,-18 17 15,-17-18-15,35 1 16,-18 0 0,1-18-16,17 17 15,0 1 1,-18-18-16,0 0 16,18 18-1,-17-18-15,17 17 16,-18-17 78</inkml:trace>
  <inkml:trace contextRef="#ctx0" brushRef="#br0" timeOffset="199751.99">22560 4251 0,'35'0'312,"1"0"-312,-1 0 16,0 0-16,1 0 15,-19 0-15,18 0 16,-17 0-16,0 0 16,-1 0-16,1 0 15,0 0 1,-1 0-1,1 0 1,0 0 15</inkml:trace>
  <inkml:trace contextRef="#ctx0" brushRef="#br0" timeOffset="200958.18">23089 4180 0,'18'0'281,"0"18"-265,-1-18-16,-17 18 15,18-1 1,0-17-16,-1 0 16,1 18-1,-18 0-15,17-18 16,1 17 0,-18 1-16,18-18 15,17 18 1,-35-1 15,18-17 0,-18 18-31,17-18 16</inkml:trace>
  <inkml:trace contextRef="#ctx0" brushRef="#br0" timeOffset="202214.93">23336 4216 0,'0'17'282,"-17"-17"-251,-1 18-15,0 0-16,1-1 31,-1 1-31,18 0 15,-18-18-15,1 0 16,17 17 0,-18 1 15,1-1-15,-1-17 15,0 0 16,18 18-32,-17-18-15,-1 0 47</inkml:trace>
  <inkml:trace contextRef="#ctx0" brushRef="#br0" timeOffset="203503.54">23125 4004 0,'35'0'296,"-17"0"-296,-1 0 16,1 0 0,-1 0-16,1 0 15,0 0-15,-1 0 16,1 0 0,0 0-1,-1 0 1,1 0-1,0 0 17,-1 0-1,1 0 0,-1 0-15,1 0 31,0 0-32</inkml:trace>
  <inkml:trace contextRef="#ctx0" brushRef="#br0" timeOffset="204730.61">23654 3916 0,'17'0'297,"1"0"-297,-18 17 16,18 1-16,-1-18 16,-17 18-1,18-18-15,-18 17 0,18 19 16,-18-19-1,17-17-15,-17 18 16,0 0 0,0-1-1,18 1-15,-1-18 16,-17 18 0,0-1-16,0 1 15,0-1 1,0 1-1,0 0 1,0-1-16,0 1 16,0 0-1,0-1 1,0 1-16,0 0 0,-17-1 16,17 1-1,0-1 1,0 1-1,0 0 32,-18-18-47,18 17 16,-17-17 15</inkml:trace>
  <inkml:trace contextRef="#ctx0" brushRef="#br0" timeOffset="207273.13">21872 4039 0,'0'18'375,"0"0"-344,0-1 1,0 1-17,0 0 1,0-1-1,0 1 1,0-1 0,0 1-1,0 0 1,0-1-16,0 1 31,0 0-15,-17-18-1,17 17 1,0 1 15,0 0-15,0-1 15,0 1 79,0-1-79,17 1 16,-17 0-16,18-1-15,0 1 15,-1-18 31,-17 18-62,0-1 16,18-17 0,-18 18 46,17-18-15,1 0-31</inkml:trace>
  <inkml:trace contextRef="#ctx0" brushRef="#br0" timeOffset="209413.06">24306 3933 0,'0'18'281,"-35"0"-266,35-1-15,-18 1 16,18 0-16,-17-18 0,17 17 16,0 1-1,0 0 1,0-1 0,0 1 30,0 17-14,0-17-32,0-1 31,0 1-31,0 0 31,0-1-31,17 1 47,-17 0-16,18-18-15,0 17 0,-18 1-1,17 0 16,1-18-31,0 0 32,-18 17-32,0 1 15,17-18 95</inkml:trace>
  <inkml:trace contextRef="#ctx0" brushRef="#br0" timeOffset="210498.36">24571 4039 0,'0'18'297,"18"-18"-282,-1 18-15,-17-1 16,18-17 0,0 0-16,-18 18 15,17 0 1,1-18 15,-18 17-15,0 1-1,17-18-15,1 0 32,0 0-1</inkml:trace>
  <inkml:trace contextRef="#ctx0" brushRef="#br0" timeOffset="211574.33">24853 4022 0,'0'17'297,"0"1"-281,0 0-1,-35-1-15,35 1 16,-18 0-1,18-1-15,0 1 32,0-1-32,0 1 15,-17 0-15,-1-18 16,18 17 0,0 1-16,-18-18 15,18 18 1,0-1-16,-17-17 15,17 18 1,0 0-16,-18-1 31,18 1-31,-18-1 16,18 1 15,0 0-31,0-1 47</inkml:trace>
  <inkml:trace contextRef="#ctx0" brushRef="#br0" timeOffset="212621.99">24941 4286 0,'18'0'281,"17"0"-281,-17 0 0,0 0 31,-1 0-15,1 0-1,-1 0-15,1 0 47,0 0-47,-18-17 125</inkml:trace>
  <inkml:trace contextRef="#ctx0" brushRef="#br0" timeOffset="213569.03">25329 4075 0,'18'0'297,"0"0"-297,-18 17 0,17 1 15,1 0 1,-18-1-16,18 1 16,-1-18-16,-17 17 15,18 1 1,0-18-1,-18 18-15,17-1 32,1-17-32,-18 18 15,17-18 1,-17 18 31</inkml:trace>
  <inkml:trace contextRef="#ctx0" brushRef="#br0" timeOffset="214639.11">25629 4110 0,'0'18'312,"0"-1"-280,0 1-32,-17-18 0,17 35 15,-18-17 1,0-1-1,18 1-15,-17 0 16,-1-1-16,18 1 16,-18 0-1,1-1-15,-1 1 16,18-1-16,-17 1 16,-1 0-1,18-1 1,-18-17-16,18 18 15,-17-18-15,17 18 16,0-1-16,-18 1 47,0-18-47,18 18 16</inkml:trace>
  <inkml:trace contextRef="#ctx0" brushRef="#br0" timeOffset="-213584.35">25329 3933 0,'18'0'297,"0"0"-297,-1 0 15,1 0 1,0 0 0,-18-17-1,17 17-15,1 0 0,17 0 16,0 0 15,-17 0-31,0 0 16,-1 0-1,1-18 1,0 18 0,-1 0-1,19 0 17,-19 0-1</inkml:trace>
  <inkml:trace contextRef="#ctx0" brushRef="#br0" timeOffset="-211936.05">26070 3916 0,'0'17'328,"0"1"-313,18 0 17,-18-1-32,0 1 15,0 17 16,18-17-31,-18 0 0,0-1 16,0 1 0,0 17 15,0-17-15,0 17-1,0-17 1,0-1-16,0 1 15,0 0-15,0-1 16,0 1 0,0 0-1,0-1 1,0 1 0,-18-18-1,18 17-15,0 1 0,0 0 31,-18-1-31,1-17 16,17 18-16,0 0 16,-18-1-1,0 1-15,18 0 32,-17-18-32,17 17 15,-18-17 1,18 18-1</inkml:trace>
  <inkml:trace contextRef="#ctx0" brushRef="#br0" timeOffset="-209722.03">26211 3775 0,'18'0'281,"0"0"-265,-1 0-16,1 0 16,0 0-1,-1 0-15,1 0 16,-1 0-1,-17-18-15,18 18 16,0-18 0,-1 18-1,1 0 1,0 0 0,-1 0-1,1 0 16,0 0 1,-18 18 61,0 0-46,0-1-31,0 1 0,0 0-16,0-1 15,0 1-15,0 0 16,0-1-1,0 1-15,0-1 16,0 19-16,0-1 0,17 0 16,1 1-16,-18 34 15,0-17-15,0-18 16,0 1-16,0 34 16,0-35-16,0-17 15,0 0-15,0-1 31,0 1-31,0 0 16,0-1 0,0 1-16,0 0 15,0-1-15,0 1 32,0-1-32,0 1 31,0 0-31,0-1 47,0 1-32,-18-18 48,1 0-32,-19 0-15,19 0-1,-19 0-15,19 0 0,-19 0 16,1 0-16,0 0 16,17 0-16,1 0 15,-1 0-15,0 0 0,1 0 16,-1 0-1,0 0 1,1 0-16,-1 0 16,1 0-1,-1 0 1,0 0 0</inkml:trace>
  <inkml:trace contextRef="#ctx0" brushRef="#br0" timeOffset="-207610.13">17921 4974 0,'0'18'281,"0"-1"-265,0 1-1,18 0-15,-18-1 16,0 1-1,0 0-15,17-18 16,-17 17-16,18 1 16,-18 0-16,0-1 15,18 1-15,-18-1 16,17-17 0,-17 18-16,0 0 15,0-1 1,18-17-16,0 36 15,-1-36 17,-17 17-32,18 1 31,0-18 0,-1 0 47,1-18-62,-18 1-16,17-1 16,1 0-16,0-17 15,17 17 1,-17-34-16,-1 34 0,19-17 15,-36-1-15,17 36 16,-17-17-16,0-1 16,18 18-1,-18-18-15,0 1 16,17 17-16,-17-18 47,0 1-32,0-1 1,18 18 78</inkml:trace>
  <inkml:trace contextRef="#ctx0" brushRef="#br0" timeOffset="-205443.1">18732 5080 0,'-17'0'313,"-1"0"-313,1 0 15,-1 0-15,0 0 16,1 0-1,-1 0 1,0 0-16,1 0 31,-1 0-31,18 18 16,-18-18 0,1 0-16,17 17 15,0 1 1,-18-18-16,1 0 15,17 18 1,0-1-16,0 1 16,-18-18-1,18 17-15,0 1 32,0 0-32,0-1 15,0 1 32,0 0-31,18-18 31,-1 0-47,1 0 31,-1 0-31,19 0 15,-1-18-15,-35 0 16,35 18-16,1 0 16,-36-17-1,17 17-15,-17-18 0,18 18 16,-1 0 0,-17-18-16,0 1 15,18 17 1,0-18-1,-18 1 17,0-1-17,0 0 32,0 1-31,0 34 93,0 1-62,0 0-16,0-1-15,0 1 15,17-18-15,-17 17-16,18-17 15,-18 18 17,0 0-17,18-18 1,-18 17 0,0 1-16,17-18 15,-17 18 1,0-1-16,18-17 15,-18 18 17,0 0-17,18-18 17</inkml:trace>
  <inkml:trace contextRef="#ctx0" brushRef="#br0" timeOffset="-202997.27">18997 5098 0,'18'0'375,"-1"0"-360,1 17 17,0-17-1,-18 18-15,17 0 15,-17-1 0,0 1-15,0-1 15,0 1-31,0 0 0,0-1 31,-17 1-15,-1-18-16,18 18 15,-18-1 1,1-17 0,-1 0 15,0 0 0,18-35 16,18 17-31,0 1-16,-18-1 0,17 0 15,1-17-15,0 18 16,-18-1-16,0 0 16,17 18-16,-17-17 15,18 17-15,-18-18 16,0 0 15,18 18-15,-1 0-1,-17-17 1,18 17 0,-1 0-1,-17-18 1,0 0-16,18 18 15,0 0-15,-18-17 16,17 17-16,1 0 16,0 0-1,-1-18 1,-17 1-16,18 17 31,0 0-15</inkml:trace>
  <inkml:trace contextRef="#ctx0" brushRef="#br0" timeOffset="-201583.33">19650 4921 0,'-18'0'281,"0"0"-249,1 0-17,17 18 1,-35-18-1,35 35 17,-18-35-32,18 18 15,0-1-15,-18-17 16,1 0-16,17 18 31,0 0-15,-18-18-1,18 17-15,-18 1 0,18 0 16,0-1 15,0 1-31,0 0 32,0-1-17,18-17 1,-18 18-16,0-1 15,0 1 1,18 0 0,-1-1-1,-17 1 1,18-18-16,-18 18 31,18-18-15,-18 17-16,0 1 31,17-18 32</inkml:trace>
  <inkml:trace contextRef="#ctx0" brushRef="#br0" timeOffset="-200641.82">19861 4992 0,'36'17'281,"-19"1"-265,19 35 0,-36-35-16,17-1 15,1 19-15,-1-36 16,-17 17-16,18 18 15,0-17 1,-18 0-16,17 17 31,1-35 1,0 0-17,-18 18-15,0-1 16,17 1 15,1-18-15</inkml:trace>
  <inkml:trace contextRef="#ctx0" brushRef="#br0" timeOffset="-199531.61">20091 5027 0,'-18'0'250,"18"18"-235,-18-1 1,1 1 31,-1 0-47,18-1 15,-35 1 17,35 0-32,0-1 0,-18 1 15,1-18-15,17 17 16,-18 1-16,0-18 16,18 18-1,-17-1-15,-1 1 31,0 0-31,1-1 16,17 1 0,-18-18-16,18 18 15,0-1-15,-18-17 16,18 18 0,-17-18-1,17 18-15,0-1 16,0 1 31</inkml:trace>
  <inkml:trace contextRef="#ctx0" brushRef="#br0" timeOffset="-197946.64">20338 4957 0,'17'0'328,"1"0"-297,-18 17-15,0 1-16,18-18 16,-18 17-1,17 1 1,-17 0-1,0-1 1,0 1 0,18 0-1,-18-1 1,0 1 0,0 0-1,0-1 1,0 1-1,0-1 1,0 1 0,0 0-1,0-1 1,0 1 0,0 0-1,-18-18 16,18 17-31,-17-17 0,17 18 16,0 0 0,-18-18-1,18 17 1,0 1 0,0 0 15,-18-1-16</inkml:trace>
  <inkml:trace contextRef="#ctx0" brushRef="#br0" timeOffset="-196589.93">20567 5221 0,'18'0'266,"-1"0"-250,19 0-1,-19 0 1,1 0 0,-1 0-16,1 0 31,0 0-31,17 0 31,-17 0 16,-1 0-31,1 0 15,0 0 0</inkml:trace>
  <inkml:trace contextRef="#ctx0" brushRef="#br0" timeOffset="-195218.89">20602 5380 0,'18'0'297,"0"0"-266,-1 0-31,18 0 31,-17-18-15,0 18-1,-1 0 1,1 0 0,0 0-16,-1 0 15,1 0 1,0 0 15,-18-17-31,17 17 16,1 0-1,-1 0 32</inkml:trace>
  <inkml:trace contextRef="#ctx0" brushRef="#br0" timeOffset="-159386.28">21802 5133 0,'0'18'343,"0"-1"-327,0 1 31,0-1-16,17 1-15,1-18-1,0 18-15,-18-1 16,17-17 0,-17 18-16,18 0 15,0-18 1,-1 0-1,-17 17 1,18-17 0,-18 18-16,17 0 31,1-18-15,-18 17-1,18-17 16,-18 18-31,17-18 16,-17 18 31,18-18 15</inkml:trace>
  <inkml:trace contextRef="#ctx0" brushRef="#br0" timeOffset="-157851.3">22049 5186 0,'-18'0'313,"0"17"-298,1-17-15,-19 18 32,19 0-1,-1-18-16,1 0 1,17 17 0,-18-17-16,0 0 15,1 0 1,-1 0 0,0 18-1,1-18 16,-1 0-31,18 18 16,-18-18 0,1 17-1,-1-17 1,0 0 0,1 0 30</inkml:trace>
  <inkml:trace contextRef="#ctx0" brushRef="#br0" timeOffset="-156561.68">22260 5362 0,'18'0'297,"0"0"-297,-1 0 16,1 0-16,-1 0 15,1 0 1,0 0-16,-1 0 16,1 0-1,17 0-15,-17 0 16,0 0 0,-1 0-1,1 0 1,-1 0-16,1 0 15,0 0 17,-1 0-32,1 0 47</inkml:trace>
  <inkml:trace contextRef="#ctx0" brushRef="#br0" timeOffset="-155369.31">22789 5221 0,'18'0'281,"0"0"-265,17 18-16,-17-18 15,-1 17 1,1-17 0,0 0-1,-18 18-15,17-18 16,1 0-16,-18 18 16,17-18-16,1 0 15,-18 17 1,18-17-16,-1 18 15,1-18 1,0 0 0,-1 18-1,-17-1 1,0 1 15,18-18-31,0 0 16,-1 0 31</inkml:trace>
  <inkml:trace contextRef="#ctx0" brushRef="#br0" timeOffset="-154085.46">23142 5239 0,'-17'0'265,"-1"0"-249,-17 0 15,17 0-15,0 0-1,18 17-15,-17-17 16,-1 0 0,0 18-1,-17 0 1,18-18 15,-1 0-31,18 17 16,-18-17-1,18 18-15,-17-18 16,-1 0 0,18 18-16,-18-18 15,18 17-15,-17 1 32,-1-18-17,18 18 1,-18-18-1,18 17 1,0 1 15</inkml:trace>
  <inkml:trace contextRef="#ctx0" brushRef="#br0" timeOffset="-152476.09">22789 5115 0,'36'0'266,"-19"0"-251,1 0 1,0 0-16,17 0 16,-17 0-16,-1 0 15,1 0 1,-1 0 0,1 0-16,0 0 15,-1 0-15,1 0 16,0 0-1,-1 0 1,1 0 0,0 0 31,-1 0-32,-17 18 1,18-18-16,0 0 78</inkml:trace>
  <inkml:trace contextRef="#ctx0" brushRef="#br0" timeOffset="-151419.33">23442 5062 0,'18'0'282,"-18"18"-267,17-18-15,-17 18 16,0-1 0,0 1-16,18 17 15,-18-17 1,18-1-16,-18 1 15,0 0 1,0-1 0,0 19-1,0-19 1,0 1 0,0 0-16,0-1 15,0 1-15,0 0 16,0-1-1,0 1 1,0-1-16,0 1 31,0 0-31,0-1 16,0 1 15,0 0 0,0-1-31,0 1 16</inkml:trace>
  <inkml:trace contextRef="#ctx0" brushRef="#br0" timeOffset="-149726.78">21802 4921 0,'-18'18'282,"0"-18"-236,18 18-14,-17-18-17,17 17 1,-18-17-16,18 18 0,-18-18 16,1 0-1,17 17-15,-18-17 16,18 18-16,-17-18 15,17 18 1,-18-18 0,18 17-1,0 1 1,-18 0 0,1-18-1,17 17-15,0 1 16,0 0-16,0-1 31,0 1-31,0-1 47,0 1-16,0 0-15,0-1-1,0 1 1,0 0-16,0-1 16,0 1-1,0 0 1,0 35 15,0-36-31,0 18 16,17-17 15,-17 0-31,0-1 16,0 1-1,0 0 17,0-1-17,18-17 1,-18 18-16,18 0 31,-18-1 0</inkml:trace>
  <inkml:trace contextRef="#ctx0" brushRef="#br0" timeOffset="-147304.72">23707 4886 0,'17'0'281,"1"0"-281,0 0 16,-1 0-1,1 0 1,17 0 0,-17 0 30,-1 18-30,1-18 31,-18 17-16,0 1 16,-18 0 16,1-18-48,17 17 1,-18-17 15,0 0-31,18 18 16,-17-18-16,-1 17 15,1-17 1,17 18 0,-18-18-1,0 18 16,54-18 94,-19 0-93,1 0-32,-1 0 15,1 0 1,0 0-16,-1 0 16,1 0-1,0 0 1,-1 0-1,1 0 1,0 0 0,-1 0-16,1 0 15,0 0 32,-1 0-31</inkml:trace>
  <inkml:trace contextRef="#ctx0" brushRef="#br0" timeOffset="-144849.18">21308 4992 0,'-18'0'375,"0"0"-360,1 0 1,-1 0-1,1 0 1,-1 0 0,0 0-1,1 0 1,-1 0 0,0 0-1,1 0 16,-1 0 1,18 17 30,0 1-15,18 0-31,-18-1-1,17 1 17,-17 0-17,18-18-15,-18 17 16,0 1-1,0 0-15,0-1 16,0 1 0,18-1 15,-18 1-31,0 17 31,0-17-15,0 0-1,0-1-15,0 1 32,0 0 15,0-1-16,0 1 31,17-18 48,1 0-79,0 0 0,-1 0 0,18 0-15,-17 0 15,0 0-31,-1 0 16,1 0 0,0 0 15,-1 0-31,1 0 47</inkml:trace>
  <inkml:trace contextRef="#ctx0" brushRef="#br0" timeOffset="-143521.68">21184 5203 0,'18'0'328,"17"0"-328,-17 0 16,-1 0-1,1 0 16,0 0-31,-1 0 32,1 0-17,0 0 32,-1 0-31</inkml:trace>
  <inkml:trace contextRef="#ctx0" brushRef="#br0" timeOffset="-139248.48">24218 5362 0,'18'0'328,"-1"0"-312,1 0-1,0 0 1,-1 0 15,1 0-31,0 0 16,-1 0 0,1 0-16,0 0 31,-1 0-31,1 0 31,0 0-15,-1 0-1,1 0-15,-1 0 47,1 0-31</inkml:trace>
  <inkml:trace contextRef="#ctx0" brushRef="#br0" timeOffset="-137940.78">24201 5539 0,'17'0'312,"1"0"-296,-1 0-16,1 0 15,0 0 1,-1 0 0,1 0-16,0 0 15,-1 0 1,1 0-1,0 0 1,-1 0 0,1 0-1,0 0 1,-1 0 0,1 0-1,-1 0 32,1 0-31</inkml:trace>
  <inkml:trace contextRef="#ctx0" brushRef="#br0" timeOffset="-135824.89">25453 5151 0,'-18'0'281,"1"0"-250,-1 0-31,0 0 16,1 0-16,-1 0 16,0 0-1,1 0 1,-1 0 0,1 0-1,-1 0 16,0 0-31,1 0 47,17 17 110,0 1-126,0-1-16,0 19 17,0-19-32,0 19 0,0-19 15,0 1 1,0 0 0,0-1-1,0 1 16,0 0-15,0-1 0,0 1 15,0 17-15,0-17-1,0-1 1,0 1-1,0 0 1,0-1 15,0 1-31,0 0 63,17-18 93,1 0-140,0 0-1,-1 0-15,1 0 32,-1 0-17,1 0 1,0 0-16,-1 0 15,1 0 1,0 0 0,-1 0 31,1 0-32</inkml:trace>
  <inkml:trace contextRef="#ctx0" brushRef="#br0" timeOffset="-134729.45">25277 5398 0,'17'0'281,"1"0"-265,-1 0-1,1 0 1,0 0 0,-1 0-16,1 0 31,0 0-31,-1 0 16,1 0 15,0 0 16,-1 0-47</inkml:trace>
  <inkml:trace contextRef="#ctx0" brushRef="#br0" timeOffset="-132878.85">25841 5133 0,'0'18'344,"-18"-18"-344,1 0 16,17 17-1,0 1-15,0-1 32,0 1-1,0 0-31,0-1 31,0 1 0,0 0-15,0-1 0,0 1-1,0 0-15,0-1 31,17 1-15,-17 0-16,0-1 16,18-17-1,-18 18 1,0-1 0,18-17-16,-18 18 0,0 0 15,17-18 1,-17 17-1,18 1 1,-18 0 15,0-1 1,18-17 186</inkml:trace>
  <inkml:trace contextRef="#ctx0" brushRef="#br0" timeOffset="-131932.62">26123 5292 0,'18'0'203,"-1"17"-188,19 1-15,-36 0 16,17-1-16,1-17 0,0 36 16,-1-36-16,1 17 15,0 1-15,-1-1 16,-17 1-16,18-18 16,-18 35-16,35-17 0,-35 0 15,0-1 1,18-17-16,-1 0 15,1 18-15,-18 0 16,18-1 0,-1-17-16,-17 18 15,0-1 1,18-17-16,0 18 16,-18 0-1,17-18 16,1 17-15</inkml:trace>
  <inkml:trace contextRef="#ctx0" brushRef="#br0" timeOffset="-130568.22">26494 5221 0,'-18'0'312,"18"18"-312,-18-1 16,18 1-1,-17-18-15,17 18 16,-36-1 15,19-17-31,17 18 0,0 0 16,-18-1-1,0 1 1,18 0 0,-17-18-1,-1 17-15,18 1 16,-17-18-16,17 17 16,-18-17-16,18 18 15,-18-18 1,18 18-16,0-1 15,-17-17 1,17 18 0,-18-18-1,18 18 1,-18-18-16,18 17 16,0 1-1,-17-18 1,-1 0-1,18 18 1,0-1 0,-18-17-16,18 18 15,-17-1 1,-1-17 0,18 18-1,0 0 32</inkml:trace>
  <inkml:trace contextRef="#ctx0" brushRef="#br0" timeOffset="-128346.92">26741 5151 0,'17'0'297,"1"0"-250,-1 0-47,1 0 46,0 0-30,-1 0 15,1 0 1,-18 17-1,0 1 16,0-1-32,0 1 32,0 0-31,-18-18-1,1 0 17,-1 0-17,0 0 1,1 0 0,17 17-1,-18-17 1,1 0 15,34 0 157,1 0-157,-1 0-16,1 0 17,0 0-32,-1 0 31,1 0-15,-18 18 15,18-18-16,-1 0 1,1 0 15,0 0 1</inkml:trace>
  <inkml:trace contextRef="#ctx0" brushRef="#br0" timeOffset="-126837.18">27199 5221 0,'18'0'391,"-1"0"-391,-17 18 15,18-1 17,-18 1-17,18 0 17,-18-1-1,0 1-31,0 0 31,0-1-31,0 1 16,0 0-1,0-1 17,0 1-17,0-1 32,0 1-31,0 0-1,-18-1 1,18 1 0,0 0-1,-18-18-15,18 17 16,-17 1-1,17 0-15,-18-18 16,18 17 0,0 1-1,0-1 1,0 1 0,-17-18-16,17 18 15,-18-18 1,18 17-16,0 1 15,-18 0 1,1-18 15,17 17-31,-18-17 32</inkml:trace>
  <inkml:trace contextRef="#ctx0" brushRef="#br0" timeOffset="-121694.75">27693 5503 0,'18'0'297,"-1"0"-297,19 0 0,17 18 16,-36-18-16,1 0 15,-1 0 1,1 0-16,0 0 16,-1 0-16,1 0 15,0 0 17,-1 0-32,1 0 31,0 0 0,-1 0 0</inkml:trace>
  <inkml:trace contextRef="#ctx0" brushRef="#br0" timeOffset="-119844.14">28681 5168 0,'-18'0'391,"1"0"-376,-1 0 1,0 0-1,1 0 1,-1 0 0,18 18 109,0-1-94,-18 1-31,18 0 16,-17 17-16,17 18 15,-18-18-15,18 1 16,-18-19-16,18 18 15,0-17-15,0 0 16,-17-18 0,17 17-16,0 1 15,0 0 1,0-1 31,0 1-47,0 17 31,0-17-15,0-1-1,0 1-15,0 0 16,0-1 0,0 1-1,0 0 1,0-1 31,17-17 78,1 0-110,0 0 1,-1 0 0,1 0-16,0 0 31,-1 0-16,1 0 32,0 0-15</inkml:trace>
  <inkml:trace contextRef="#ctx0" brushRef="#br0" timeOffset="-118698.98">28575 5521 0,'18'0'328,"-1"0"-312,1 0-1,0 0 1,-1 0 31,1 0-32</inkml:trace>
  <inkml:trace contextRef="#ctx0" brushRef="#br0" timeOffset="-117181.99">29104 5186 0,'0'17'328,"-17"-17"-328,17 18 15,-18-18-15,18 18 16,0-1-16,-18-17 31,1 18-15,17 0 0,0-1 15,0 1-31,-18-18 0,18 18 15,-18 17 1,1-17 0,17-1-16,0 1 15,0-1-15,0 1 32,0 0-32,0-1 15,0 1 1,0 0-1,0-1-15,0 1 16,0 0-16,0-1 16,0 1-1,0-1 1,0 1 0,0 0-16,0-1 31,0 1-31,0 0 15,0-1 1,0 1 0,0 0-1,17-18-15,-17 17 16,18 1 0,-18-1-1,18-17 1,-18 18 15</inkml:trace>
  <inkml:trace contextRef="#ctx0" brushRef="#br0" timeOffset="-115701.93">29281 5450 0,'17'0'281,"1"0"-265,-18 18-16,0 0 16,17-1-1,1 1 1,-18 0 15,18-18-15,-18 17-1,17-17-15,-17 18 32,18-18-1,-18 18-15,18-18-1,-18 17 16,0 1-31,17-18 94,-17 17-78,18-17 171,-18 18-171,0 0 0,18-18-16</inkml:trace>
  <inkml:trace contextRef="#ctx0" brushRef="#br0" timeOffset="-114399.52">29475 5468 0,'0'18'359,"-18"-18"-343,18 17 0,-18-17-16,18 18 15,-17 0 1,-1-1-1,18 1 1,-18 0-16,1-18 16,17 17-1,0 1-15,0-1 32,-18-17-32,0 18 0,18 0 31,-17-18 0,17 17-31,0 1 31,-18-18 63,1 0-63</inkml:trace>
  <inkml:trace contextRef="#ctx0" brushRef="#br0" timeOffset="-112821.78">29633 5239 0,'18'0'297,"-18"17"-297,0 1 31,18-18-31,-18 18 0,0-1 32,17 1-32,-17 0 15,0-1 1,0 1-1,0 0 1,0-1-16,0 1 16,0-1-16,18 1 15,-18 0 1,0-1-16,0 1 16,0 0-1,0-1-15,0 1 16,0 0-1,0-1-15,0 1 32,0-1-32,0 1 15,0 0 1,0-1 0,0 1-1,-18-18 1,18 18-16,-17-18 15,17 17 1,0 1-16,0 0 31,0-1-15,-18-17 0,18 18-1,-18-1 1,18 1 31,0 0-32</inkml:trace>
  <inkml:trace contextRef="#ctx0" brushRef="#br0" timeOffset="-110496.65">29810 5027 0,'53'0'265,"-18"0"-265,0 0 16,0 0-16,-17 0 16,0 0-1,-1 0-15,1 0 32,0 0-17,-1 0 1,1 0-16,0 0 15,-1 0 17,1 0-17,-1 0 17,1 0-1,-18 18-16,0-1 32,0 1-15,0 17-17,0 1-15,0 16 16,18 1-16,-18-17 15,0-1-15,0-17 16,0-1-16,0 1 16,0 0-1,0-1 1,0 1-16,0-1 16,0 1-1,0 0 1,0 17-1,0-17-15,0-1 16,0 1-16,0 17 31,0-17-15,0-1-16,0 1 16,0 17-1,0-17 1,0 0-16,0-1 15,0 1-15,0 0 16,0-1 0,0 1-1,0-1-15,0 1 32,0 0-1,0-1 0,0 1 235,-18-18-266,0 18 31,1-18-31,-1 17 31,1-17-15,17 18-16,-18-18 15,0 0 17,1 0-1</inkml:trace>
  <inkml:trace contextRef="#ctx0" brushRef="#br0" timeOffset="-108158.77">28522 4957 0,'-18'0'282,"1"0"-267,-1 0 1,1 0 0,-1 0-1,0 0-15,1 0 16,-19 0-1,19 0 17,-1 0-17,0 0 1,1 0 0,-1 0 15,1 0-16,17 17 157,0 1-172,0-1 16,0 1-16,0 0 0,0 17 16,0 0-16,0-17 15,0 0 1,0-1-1,0 1-15,0-1 16,0 1-16,0 0 16,0-1-1,0 1-15,0 0 16,0-1 0,0 1-16,0 0 15,0-1-15,0 1 16,0 0-1,0-1 1,0 1 0,0-1-16,0 1 31,0 0-15,0-1-16,0 1 15,0 0-15,0-1 16,0 1-1,0 0 1,0-1 15,0 1-31,0-1 16,0 1-16,0 17 16,0-17-1,0 0-15,0 17 16,0-17 15,0-1-31,0 1 31,0-1-15,0 1 31,0 0-32,17-18 110,1 17-109,17 1-16,-17-18 16,-1 18-1,1-18 1,0 0 0,-1 0-1,1 0 32,0 0-47</inkml:trace>
  <inkml:trace contextRef="#ctx0" brushRef="#br0" timeOffset="-106074.08">30515 4815 0,'18'0'328,"0"0"-312,-1 0-1,1 0 1,-1 0 0,1 0-16,0 0 31,-1 0-16,1 0 32,0 0-31,-18 18 0,0 0-1,0-1 1,0 1-16,0 0 31,0-1-31,-18 1 31,18 0-31,0-1 32,0 1-32,-18-18 15,1 0-15,17 17 0,0 1 16,-18-18-16,0 0 15,1 18 1,-1-18 0,18 17-16,-17-17 15,-1 18 17,0-18-17,36 0 126,0 0-126,-1 0-15,1 0 16,-1 0 0,1 0-1,0 0 1,-1 0 0,1 0-1,0 0 1,-1 0-1,1 0 1,0 0 0,-1 0-1,1 0 32,0 0-31,-1 0-1</inkml:trace>
  <inkml:trace contextRef="#ctx0" brushRef="#br0" timeOffset="-87539.97">6174 7161 0,'17'0'281,"54"0"-281,-36 18 0,36-18 16,-36 0-16,35 0 15,-17 18-15,-17-18 16,17 0-16,0 17 15,-1-17-15,1 0 0,-35 0 16,35 0-16,-35 0 16,34 0-16,-34 0 15,53 0-15,-54 0 16,36 0-16,-18 0 0,1 0 16,-1 0-16,0 0 15,18 0-15,-18 0 16,1 0-16,-19 0 0,19 0 15,-1 0-15,0 18 16,1-18-16,-19 0 16,18 0-16,-17 0 0,17 0 15,1 18-15,-19-18 16,19 0-16,-19 0 16,18 17-16,-17-17 15,35 0-15,-18 0 0,-17 0 16,17 18-16,18-18 15,0 0-15,-35 17 16,52-17-16,-34 0 16,34 0-16,18 0 0,-52 0 15,16 18-15,37-18 16,-36 0-16,35 0 16,-18 0-16,19 0 0,16 0 15,72 0-15,-124 0 16,35 18-16,35-18 15,-34 0-15,-1 0 16,-35 0-16,35 0 0,-18 0 16,19 0-16,-37 0 15,19 0-15,17-18 16,0 18-16,-35 0 16,18 0-16,-1 0 0,-17 0 15,36 0-15,-36 0 16,-18 0-16,18 0 15,0 0-15,-18 0 0,0 0 16,-17 0-16,35 0 16,-18 0-16,0 0 15,1 0-15,34 0 16,-17 0-16,-18 0 0,18 0 16,-18 0-16,18 0 15,0-18-15,0 18 16,0 0-16,0 0 0,18 0 15,-1-17-15,18 17 16,1-18-16,16-17 16,54 17-16,-106 1 15,53-1-15,-18 18 0,0-18 16,-35 18-16,-18-17 16,36 17-16,-36 0 15,18 0-15,-35 0 0,17 0 16,-17 0-16,-1-18 15,1 18 17,-18-18 61,53 18 829,18 0-906,34 0-16,-16 0 16,-36 18-16,35-18 15,35 18-15,-52-1 0,-18-17 16,17 18-16,18-18 15,-52 0-15,52 18 16,-18-18-16,19 17 16,34 1-16,-70-18 0,18 18 15,-1-1-15,18 1 16,-52-18-16,17 17 16,-1-17-16,1 0 0,18 18 15,-36-18-15,18 0 16,18 0-16,-1 0 15,36 18-15,-53-18 16,17 0-16,-17 17 0,36-17 16,-36 0-16,35 18 15,0-18-15,-35 0 16,35 0-16,-17 0 0,17 0 16,-53 0-16,53 0 15,-35 0-15,18 0 16,-18 0-16,17 0 15,1 0-15,17 0 0,-53 0 16,53 0-16,1 0 16,-1 0-16,-18 0 15,-17-18-15,35 18 16,1 0-16,-36 0 0,-18-17 16,35-1-16,-17 18 15,-17 0-15,-1 0 16,0-18-16,0 18 0,36 0 15,-53 0-15,35 0 16,-1-17-16,37 17 16,-19 0-16,1 0 15,-18-18-15,35 1 0,-18 17 16,-17 0-16,-17 0 16,-1-18-16,0 18 15,18 0-15,0 0 16,-35-18-16,35 1 0,-18 17 15,18 0-15,-18 0 16,36 0-16,-18-18 16,-1 18-16,1-18 0,18 18 15,-36 0-15,18 0 16,0 0-16,0 0 16,-18 0-16,0 0 0,18-17 15,0 17-15,-35 0 16,17 0-16,18 0 15,-35 0-15,17 0 16,0 0-16,-17 0 0,17 0 16,1 0-16,-1 0 15,-18 0 1,1 0-16,0 0 16,17 0 343,18 0-359,18 17 16,17 1-16,0 17 15,35 1-15,-34-1 0,34-18 16,-52 1-16,17 0 15,-35-18-15,-18 17 16,36 1-16,-19-18 16,1 0-16,0 18 0,0-18 15,18 0-15,-18 0 16,-18 0-16,18 0 16,-18 0-16,18 0 0,-18 0 15,1 17-15,17-17 16,-36 18-16,36-18 15,-18 0-15,18 0 16,-17 0-16,16 18 0,1-18 16,-17 0-16,17 0 15,35 0-15,-53 17 16,18-17-16,-18 0 0,36 0 16,-1 18-16,-17-18 15,18 18-15,35-18 16,-18 0-16,0 0 15,0 0-15,0 0 0,1 0 16,34 0-16,-70 0 16,35 0-16,0 0 15,1 0-15,-1 0 16,-35-18-16,0 18 0,35 0 16,0 0-16,-53 0 15,36 0-15,-1 0 16,-17 0-16,0 0 15,-35 0-15,35 0 0,-18 0 16,18-18-16,0 18 16,-18 0-16,18-17 0,0 17 15,0 0-15,0-18 16,17 18-16,1 0 16,17-18-16,-35 18 15,-18 0-15,36 0 0,-53 0 16,17 0-16,-18 0 15,19 0-15,-19 0 16,19 0-16,-19-17 16,19 17-16,-19 0 15,19 0-15,-19 0 16,18 0-16,1 0 16,-1 0-16,18-18 15,-35 0-15,34 18 0,-16 0 16,17 0-16,-18 0 15,0 0-15,18 0 16,-18 0-16,18 0 0,-35 0 16,35 0-16,-36 0 15,19 0-15,-1-17 16,-17 17-16,17-18 16,18 18 359,-18 0-375,18 0 15,0 0-15,35 0 0,-17 0 16,-36 0-16,18 0 15,18 0-15,-36 0 16,18 0-16,-18 0 0,36-18 16,-36 18-16,18 0 15,17-17-15,-17 17 16,0 0-16,0 0 16,18 0-16,-19 0 0,-16-18 15,17 18-15,0 0 16,17 0-16,-35 0 15,1 0-15,-1 0 0,18 0 16,-35 0-16,17 0 16,35 0-16,-34 0 15,-1 0-15,36-17 16,-36 17-16,18 0 0,0-18 16,0 18-16,17 0 15,-35 0-15,36 0 16,-53 0-16,52 0 0,-35 0 15,36-18-15,-36 18 16,0 0-16,18-17 16,-17 17-16,17 0 15,17-18-15,-17 18 0,35 0 16,-35 0-16,53 0 16,-18 0-16,-35 0 15,18 0-15,-36-18 16,18 18-16,0 0 0,0 0 15,17 0-15,-17 0 16,0 0-16,-18 0 16,36 0-16,-1 0 0,-17 0 15,18 0-15,-36 0 16,1 0 312,-1 0-328,0 0 16,-17 0-16,17 0 15,0 0-15,1 0 0,16 0 16,-34 0-16,0 0 16,17 0-16,18 0 15,-18 0-15,1 0 16,16 0-16,1 0 0,0 0 15,-35 0-15,17 0 16,0 0-16,18 0 16,-35 0-16,0 0 0,-1 0 15,1 0 1,0 0 0,-1 0-1,1 0-15,-1 0 31,1 0-15,0 0-16,-1 0 47,1 0-31,0 0 30,-1 0-30,1 0 15,0-17-31,34 17 16,-34 0-16,53 0 16,-18 0-16,-18 0 0,35 0 15,-52 0-15,35 0 16,-35 0-16,-1 0 15,1 0-15,0 0 16,-1 0 0,1 0-1,-1 0-15,19 0 16,-1 0-16,0 0 16,-17 0-16,35 0 15,-35 0-15,17 0 16,-18 0-16,1 0 0,17 0 15,1 0-15,-1 0 16,-17 0 0,-1 0-16,1 0 15,-1 0 1,1 0 0,0 0-1</inkml:trace>
  <inkml:trace contextRef="#ctx0" brushRef="#br0" timeOffset="-84564.74">2434 8590 0,'53'0'219,"18"0"-219,87 0 31,-87 0-31,-18 0 0,35 18 16,-35-1-16,35-17 15,-17 0-15,17 0 16,-35 0-16,35 0 16,0 0-16,-35 0 0,18 0 15,-1 0-15,1 0 16,35 18-16,-89-18 16,71 0-16,-17 0 0,-18 18 15,18-18-15,-19 0 16,37 17-16,-19-17 15,1 0-15,-18 0 16,17 0-16,-17 0 0,35 18 16,-35-18-16,0 0 15,18 18-15,17-18 16,-35 17-16,-18-17 16,18 0-16,-18 0 0,36 0 15,-1 0-15,-34 0 16,52 0-16,-35 0 15,35 0-15,-17 0 0,17 0 16,18 0-16,35 0 16,-88 0-16,-1 0 15,37 0-15,-1 0 16,0 0-16,-17-17 0,-18 17 16,17 0-16,36 0 15,-35 0-15,-19 0 16,54 0-16,-18 0 0,36 0 15,-71 0-15,17-18 16,1 18-16,-1 0 16,-17 0-16,-17 0 15,17 0-15,17-18 0,-17 18 16,-18 0-16,18 0 16,-17 0-16,16 0 15,-16 0-15,-19 0 0,19 0 16,17 0-16,-18 0 15,0 0-15,-17 0 16,35 18-16,0-18 16,-36 0-16,36 0 0,-53 18 15,35-18-15,-17 0 16,0 0 15,-1 0-15,1 0 31,0 0-32</inkml:trace>
  <inkml:trace contextRef="#ctx0" brushRef="#br0" timeOffset="-79888.14">9895 8890 0,'36'0'250,"17"0"-235,35 0-15,-35 0 16,17 0-16,-17 0 0,0 0 15,18 0-15,-18 0 16,0 0-16,17 0 16,18 0-16,-52 0 15,52 0-15,-35 0 0,35 0 16,-18 0-16,-17 0 16,18-18-16,-1 18 15,-34 0-15,17 0 16,0 0-16,-1 0 0,19 0 15,-18 0-15,35-17 16,-17 17-16,-18 0 16,17 0-16,1-18 0,-18 18 15,17-18-15,-17 18 16,35 0-16,-35 0 16,0-17-16,18 17 15,-18 0-15,-18-18 0,18 18 16,-18-17-16,18 17 15,0 0-15,-35-18 16,34 18-16,-34 0 0,17 0 16,-17 0-16,35 0 15,-35 0-15,52 0 16,-17 0-16,-18 0 16,18 0-16,0 0 0,0 0 15,0 0-15,0 0 16,17 18-16,-34-18 15,34 0-15,-34 17 16,-1-17-16,0 0 0,0 0 16,1 0-16,-19 0 15,19 0-15,-19 0 16,1 0-16,-1 0 16,19 0-16,-19 0 15,1 0-15,0 18 16,17-18-1,-17 0-15,-1 0 32,1 0-32,0 17 15,17-17-15,-18 0 0,19 0 16,-19 0-16,19 0 16,-19 18-16,19-18 15,-19 0-15,18 0 16,-17 0-16,0 0 15,-1 0 1,1 0 0,0 18-1,-1-18 1,1 0 0,0 0-1,-1 0 1,1 0 15</inkml:trace>
  <inkml:trace contextRef="#ctx0" brushRef="#br0" timeOffset="-76803.86">19667 8855 0,'36'0'203,"17"0"-203,35-18 16,-53 18-16,36 0 16,-19-18-16,1 1 0,0 17 15,0 0-15,0 0 16,0-18-16,18 18 16,-1 0-16,-35 0 15,36 0-15,17 0 0,0-35 16,36 35-16,-71 0 15,35 0-15,-17 0 16,-1 0-16,1 0 0,-36 0 16,35 0-16,1 0 15,-18 0-15,18 0 16,-19 0-16,19 0 16,17 0-16,-35 0 0,0 18 15,18-18-15,-18 17 16,35-17-16,-35 0 15,-18 0-15,35 0 16,1 0-16,-18 0 0,0 0 16,35 18-16,-53-18 15,53 0-15,-17 0 16,-53 0-16,70 0 0,-18 0 16,1 0-16,0 0 15,17 0-15,0 0 16,0 0-16,-35 0 0,35 0 15,0 0-15,36 0 16,-71 0-16,35 0 16,-17 0-16,-1 0 15,18 0-15,-17 0 0,-1 0 16,-34 0-16,52 0 16,18 0-16,-53 0 15,17 0-15,1 0 0,17 0 16,-17 0-16,-19 0 15,19 0-15,17 0 16,-35 0-16,18 0 16,-18 0-16,17 0 0,18 0 15,1 0-15,-19 0 16,36 0-16,17-18 16,-70 18-16,18-17 15,52-1-15,-70 18 0,88 0 16,-105 0-16,34 0 15,18 0-15,1 0 16,-19 0-16,1 0 0,-18 0 16,-18 0-16,35 0 15,-52 0-15,35 0 16,-18 0-16,18 0 16,-18 0-16,1 0 0,17-18 15,-18 18-15,18 0 16,-35 0-16,34-17 15,-16 17-15,-1 0 16,-17 0-16,-1-18 0,19 18 16,-19 0-16,18-18 15,-17 18 1,0 0 0,-1 0-16,1 0 15,-18-17 1,18 17-1,-1 0 1,-17-18 15</inkml:trace>
  <inkml:trace contextRef="#ctx0" brushRef="#br0" timeOffset="-74498.46">27587 8678 0,'53'0'219,"18"0"-204,17 0-15,-35 0 16,53 0-16,-36 0 16,1 0-16,35 0 0,-18 0 15,0 0-15,0 0 16,-35 0-16,35 0 15,0 0-15,-17 0 16,17 0-16,-53 0 0,71 0 16,-53 0-16,0 0 15,18 0-15,-1 0 16,-34 0-16,34 0 16,-35 0-16,54 0 0,-36 0 15,17 0-15,1 0 16,34 0-16,-16 0 15,-1 0-15,0 0 0,0 0 16,0 0-16,1 0 16,-54 0-16,35 0 15,1 0-15,-36 0 16,36 0-16,-36 0 0,18 0 16,-18 0-16,1 0 15,-19 0-15,19 0 16,16 0-16,-34 0 0,17 0 15,-17 0-15,17 0 16,-35 18-16,53-18 16,-35 0-1,-1 0 1,1 0 0,0 0 15,-1 0 0</inkml:trace>
  <inkml:trace contextRef="#ctx0" brushRef="#br0" timeOffset="-69631.38">3316 10460 0,'35'0'250,"36"0"-250,-36 0 16,18 0-16,-18 0 0,36 0 15,-36 0-15,36 0 16,-18 0-16,0 0 16,0 0-16,-18 0 15,0 0-15,-17 0 0,17 0 16,-17 0-1,-1 0-15,1 0 32,0 0-17,17 0-15,0 0 16,0 0-16,1 0 16,17 0-16,0 0 0,17 0 15,-52 0-15,35 0 16,0 0-16,-1 0 15,37 0-15,-54-18 16,18 18-16,17 0 0,36 0 16,-18-17-16,-35 17 15,36 0-15,34 0 16,-70 0-16,35 0 16,0 0-16,1 0 0,-19 0 15,-35 0-15,36 0 16,-18 0-16,17 0 15,-17 0-15,18 0 0,-1 0 16,-17 0-16,0 0 16,35 0-16,-52 17 15,52-17-15,-35 0 16,0 18-16,0-18 0,0 0 16,-18 0-16,35 0 15,-17 0-15,36 0 16,-1 0-16,-18 0 0,-17 0 15,35 0-15,18 0 16,18 0-16,-54 0 16,18 18-16,1-18 15,16 0-15,-34 0 0,17 17 16,53-17-16,0 0 16,-35 0-16,53 35 15,-71-35-15,0 18 0,1 0 16,-1-18-16,0 17 15,0 1-15,36-18 16,-18 0-16,-36 0 16,18 0-16,0 0 0,1 0 15,-54 0-15,18 0 16,0 0-16,17 0 16,1 0-16,-36 0 0,36 0 15,-18 0-15,35-18 16,-35 18-16,35-17 15,-35 17-15,17 0 16,-34 0-16,-1 0 0,36 0 16,-36 0-16,0 0 15,-17 0-15,17 0 16,-17 0-16,-1 0 0,1 0 16,0 0-1,-1 0 1,1 0-1,-18-18-15,35 18 422,0 0-422,18 0 16,0 0-16,0 0 16,0 18-16,0-1 0,17-17 15,-34 0-15,34 0 16,19 0-16,-37 18 15,-16-18-15,70 0 0,-18 0 16,0 0-16,-17 0 16,-1 0-16,1 0 15,-1 0-15,-17 0 16,0 0-16,0 0 0,0 0 16,0 0-16,-18-18 15,18 18-15,-18 0 16,18 0-16,-18 0 15,18-17-15,0 17 0,-17 0 16,16 0-16,1 0 16,0-18-16,0 18 15,18-18-15,17 18 0,-17-17 16,17 17-16,-18 0 16,-34 0-16,16-18 15,-16 18-15,34 0 16,-17 0-16,-18 0 0,18 0 15,0 0-15,18 0 16,-18 0-16,35 0 16,-17 0-16,-19 0 0,1 0 15,36 0-15,-37 0 16,37 0-16,-19 0 16,-17-17-16,35 17 15,-17 0-15,-1 0 0,1 0 16,0 0-16,-1 0 15,-17 0-15,18 0 16,17 0-16,-53 0 16,36 0-16,-18 17 0,35-17 15,-18 0-15,1 0 16,-18 0-16,35 0 16,0 0-16,-17 0 0,-18 0 15,35 0-15,-35 0 16,0 0-16,17 0 15,-17 0-15,18 0 0,17 18 16,-35-18-16,35 0 16,53 0-16,-53 0 15,36 0-15,-36 0 16,-35 0-16,35 0 0,-17 0 16,-36 0-16,18 0 15,0 0-15,0 0 16,17 17-16,-52-17 15,17 0-15,0 0 0,1 0 16,-1 0-16,-17 0 16,-1 0-16,18 18 15,-17-18-15,0 0 16,-1 0 0,1 0 15,0 0-31,-1 0 0,19 0 15,-19 0-15,36 0 16,0 0-16,0 0 16,-18 0-16,-17 0 15,0 0-15,-1 0 0,1 0 16,-1 0 15,1 0-15,0 0 15,-1 0 0,1-18 1</inkml:trace>
  <inkml:trace contextRef="#ctx0" brushRef="#br0" timeOffset="-39565.96">12435 9243 0,'53'-18'235,"0"1"-235,18 17 15,-36 0-15,36-18 16,-18 0-16,-18 1 16,35 17-16,-17 0 0,0 0 15,18-18-15,-18 0 16,17 18-16,1-17 16,-36 17-16,36-18 0,-1 18 15,-35-18-15,36 18 16,-36 0-16,53-17 15,-35 17-15,0 0 16,18 0-16,-1 0 0,-17 0 16,18 0-16,-18 0 15,0 0-15,17 0 16,-17 0-16,35 0 16,-70 0-16,53 0 0,-1 0 15,1 0-15,-1 0 16,-17 0-16,0 0 15,35 0-15,18 0 0,-35 0 16,-1 0-16,-17 0 16,53 0-16,-53 0 15,35 0-15,0 0 0,18 17 16,-35-17-16,17 18 16,0 0-16,0-1 15,36 19-15,-71-36 16,35 17-16,-53 1 0,18 0 15,0-1-15,-35-17 16,17 0-16,-35 18 16,35-18-16,-17 0 343,70-35-311,-70 35-32,-1 0 0,19 0 15,-1-18-15,0 18 16,0-18-16,1 18 16,17-17-16,-36 17 0,19-18 15,16 18-15,-16 0 16,-1 0-16,0 0 15,18-18-15,-35 18 0,17 0 16,-17 0-16,-1 0 31,1 0-15,0 0 0,-1 0-16,1 0 15,0 0 1,-1-17-16,36 17 0,-35 0 15,-1 0-15,36 0 16,-35 0 0,0 0-16,-1 0 15,1 0 1,-1 0-16,1 0 16,0 0-1,-1 0-15,1 0 0,0 0 31,-1 0-31,1 0 16,0 0-16,17 0 16,-17 0-16,-1 0 15,1 0 1,-1 0-16,19 0 16,-19 0-1,1 17-15,0-17 0,-1 0 16,-17 18-16,36-18 15,-19 0 1,1 18-16,-1-18 16,1 0-16,17 17 15,-17-17 1,0 18 0,17-18-16,0 18 0,36-1 15,-18 36-15,-36-35 16,36-1-16,0 19 15,-35-36-15,35 17 0,-36 1 16,1 0-16,17-1 16,1 1-16,-1-1 15,-18 19-15,19-19 16,-19 19-16,1-36 16,-18 17-16,18 1 15,-18 0-15,17-18 16,-17 17-16,0 1 15,18-18-15,-18 35 0,18-35 16,-18 18-16,0-1 16,0 1-16,0 17 15,17-35-15,-17 18 0,0 17 16,0-17 0,0-1-1,0 1 1,0 17-1,0-17 1,0 0 0,0-1-1,0 1 1,0 0-16,0-1 16,-17 19-16,-1-1 15,-17 0-15,17 0 0,-17 1 16,-1-19-16,1 19 15,18-19-15,-19 18 16,1-35-16,17 18 16,-17-18-16,35 18 0,-18-18 15,1 17-15,-1-17 16,-17 0-16,0 18 16,17-18-16,-17 18 0,17-1 15,-17-17-15,17 0 16,-35 18-16,18-18 15,0 18-15,-1-18 16,1 0-16,-18 17 0,0-17 16,18 0-16,0 18 15,-1-18-15,1 0 16,-35 0-16,34 0 16,1 0-16,-18 0 15,35 0-15,-34 0 16,34 0-16,-17 0 15,-1 0-15,1 0 0,-18-18 16,18 18-16,-18 0 16,35 0-16,-17 0 15,0 0-15,-18 0 0,0 0 16,18 0-16,-18 0 16,18 0-16,-18 0 15,0 0-15,0 0 16,-18 0-16,18 0 0,-17 0 15,17 0-15,-18 0 16,-17 0-16,35 0 16,-17 0-16,34 0 15,-34 0-15,-1 0 0,1 0 16,-1 0-16,1 0 16,17 0-16,-36 0 15,37 0-15,-1 0 16,-18 0-16,18 0 0,-17 0 15,17 0-15,0 0 16,0 0-16,0 0 16,0 0-16,-18-17 0,18 17 15,1 0-15,16 0 16,-17 0-16,18-18 16,0 18-16,-18-18 0,35 18 15,1-17-15,-19 17 16,1 0-16,-18 0 15,36 0-15,-19-18 16,19 18-16,-36 0 0,17 0 16,1 0-16,-18-18 15,18 18-15,0 0 16,17-17-16,-35 17 16,0 0-16,36-18 0,-19 18 15,1-18-15,-18 18 16,0 0-16,36 0 15,-36 0-15,35-17 16,-35 17-16,18 0 0,-1 0 16,-16-18-16,34 18 15,-17 0-15,17 0 16,0-17-16,1-1 0,-19 18 16,19 0-16,-18 0 15,17 0-15,0 0 16,-17 0-16,17-18 0,-17 18 15,17-17-15,-17 17 16,18-18-16,-1 18 16,-17-18-16,-18 18 15,17 0 1,-16 0-16,-1-35 31,17 35-31,19 0 16,-19 0-16,1-18 0,17 18 15,-17 0-15,18 0 16,-19-17-16,19 17 16,-1 0-16,-17-18 0,17 18 15,-17-17-15,0-1 16,17 18 0,0 0-1,1-18 16,17 1-31,-18 17 16,0-18 0,1 18-1,-1 0 1,18-18 0,-18 18-16,1-17 0,-1 17 15,0 0 1,1 0-1,-1-18 1,1 0-16,-1 18 16,0 0-1,1-17 1,17-1 0,-18 18-16,0 0 15,1-18 1,-1 1-1,18-18 32,0 17-31,0 0 15,0 1-15,0-1-1,0 0 1,0 1 0,18-19-1,-1 36-15,-17-17 16,18-1 0,-18 1-1,18-1-15,-18 0 16,0 1-1,17 17-15,1-18 16,-18 0-16,18 1 16,-18-1-16,17 0 15,-17 1 17,0-1-32,18 18 15,-1 0-15,-17-17 47,18 17-47,-18-18 16,18 18-16,-1 0 47,1 0-32,0 0 16,-18-18 1,17 18-32,1 0 31,-18-17-31,18-1 391,-18 0-391,17 18 15,-17-17 1,0-19-1,18 36 1,-18-17 15</inkml:trace>
  <inkml:trace contextRef="#ctx0" brushRef="#br0" timeOffset="-24269.79">9560 14975 0,'36'0'281,"16"0"-265,1 0 0,-17 0-16,-1 0 15,18 0-15,-18 0 16,0 0-16,-17 0 15,17 0-15,1 0 16,17-17-16,-1 17 16,-16 0-16,17 0 0,0 0 15,17-18-15,1 18 16,35 0-16,-18 0 16,18 0-16,17 0 0,-17 0 15,-18 0-15,0 0 16,0 0-16,1-18 15,-1 18-15,0 0 16,35 0-16,-70 0 0,36 0 16,34-17-16,-70 17 15,35 0-15,-17 0 16,17 0-16,-35 0 16,0 0-16,0 0 0,35-18 15,-18 18-15,-17 0 16,36 0-16,-37-17 15,54 17-15,-70 0 0,34-18 16,18 18-16,-17 0 16,17-18-16,-35 18 15,35 0-15,-17 0 0,-1 0 16,18 0-16,-35 0 16,36 0-16,-37 0 15,72 0-15,-106 0 16,52 0-16,1-17 0,17 17 15,-35 0-15,17-18 16,19 18-16,-1 0 16,35-18-16,-70 18 15,35 0-15,-35 0 0,71 0 16,-71 0-16,17 0 16,18 0-16,-35 0 15,53 0-15,-35 0 0,-18 0 16,35 0-16,0 0 15,0 0-15,-17 0 16,-36 0-16,18 0 16,-18 0-16,18 0 0,-18 0 15,18 0-15,-17 0 16,17 0-16,-1 0 16,-16 0-16,17 0 0,-18 0 15,35 0-15,-17 0 16,0 0-16,-17 0 15,17 0-15,-1 0 16,1 0-16,-35 0 0,35 0 16,-35 0-16,34 0 15,-16 0-15,-1 0 16,-17 0-16,35 0 0,0 0 16,-36 0-16,36 0 15,-18 0-15,18 0 16,-17 0-16,16 0 15,-34 0-15,53 0 0,-18 0 16,-1 0-16,1 0 16,-17 0-16,17 0 15,-1 0-15,-16 0 16,17 0-16,-18 0 0,18-17 16,0 17-16,17 0 15,-34 0-15,-1-18 16,35 0-16,-34 18 0,17 0 15,-18 0-15,-17 0 16,35 0-16,-36 0 16,1 0-1,-1 0 1,1 0 0,-18-17-1,18 17-15,17 0 406,18 0-406,-18 0 0,0 0 16,18 0-16,-35 17 16,17-17-16,-17 0 15,0 18-15,17-18 0,-18 0 32,1 0-17,0 0 1,-1 0-16,1 0 31,0 0-15,-1 0-16,1 0 15,0 0 17,-1 0-32,1 0 15,-1 0-15,1 0 16,0 0-1,-1 0 1,1 0 0,0 0-16,-1-18 31,1 18 0,-18-17-31,0-1 16,35 1 15,-35-1-31,18-17 0,0 17 16,-18 0-16,17 1 15,-17-1-15,0-17 16,0 17-16,18 18 0,-18-53 16,17 0-16,1 0 15,-18 18-15,18-35 16,-1 17-16,-17 0 15,0 0-15,0 18 0,0-18 16,0 35-16,0-17 16,0-1-16,0 19 15,0-1 1,0 1 15,-17-1-15,17 0 31,-18 18-32,18-17-15,-18 17 0,18-18 32,-17 0-32,-18 18 15,17-17-15,0-1 0,1 0 16,-19 1-16,1 17 15,17 0-15,-35 0 16,18-18-16,-18 18 16,0-18-16,18 18 0,-18 0 15,18 0-15,-18 0 16,18 0-16,-18 0 16,18 0-16,-36 0 0,36 0 15,-1 0-15,-34 0 16,35 0-16,-1 0 15,-17 0-15,0 0 16,1 0-16,-1 0 0,0 0 16,35 0-16,-52 0 15,34 0-15,-17 0 16,0 0-16,18 0 16,-18 0-16,18 0 0,0 0 15,-1-17-15,-34 17 16,17 0-16,18 0 15,-1 0-15,1 0 0,-18 0 16,18 0-16,-18-18 16,0 18-16,18-17 15,0 17-15,17 0 16,0 0-16,1 0 16,-19 0 374,19 17-390,-36-17 0,-18 0 16,36 0-16,-18 18 15,0-18-15,-17 0 0,-19 17 16,19-17-16,-1 0 16,-17 0-16,-35 0 15,87 0-15,-34 0 16,17 0-16,-35 0 0,17 0 16,36 0-16,-53 0 15,35 0-15,0 0 16,-18 0-16,18 0 15,18 0-15,-18 0 0,-17 0 16,17 0-16,0 0 16,0 0-16,-18 0 15,36 0-15,-18 0 0,0 0 16,-17 0-16,17 0 16,17 0-16,-17 0 15,1 0-15,-19 0 16,18 0-16,0 0 0,0 0 15,0 0-15,-35 0 16,53 0-16,0 0 16,-18 0-16,17 0 0,-17 0 15,36 0-15,-18 0 16,17 0-16,-35 0 16,18 0-16,17 0 15,-17 0-15,-1 0 0,-16 0 16,16 0-16,1 0 15,0 0-15,-36 0 16,1 0-16,52 0 16,-53 0-16,36 0 0,-53 0 15,35 0-15,0 0 16,-17-17-16,-19 17 16,1 0-16,35 0 0,-35 0 15,35-18-15,18 18 16,-18 0-16,18 0 15,-18 0-15,17-17 0,19 17 16,-36 0-16,35 0 16,-17 0-16,17 0 15,1 0 1,-1 0-16,-35 0 312,-17 0-312,17 17 16,-53-17-16,-18 18 16,72-18-16,-19 0 0,-17 17 15,35-17-15,-35 0 16,35 0-16,-35 0 16,35 0-16,-36 0 0,1 0 15,35 0-15,-17 0 16,-1 0-16,1 0 15,-19 0-15,37 0 16,16 0-16,-34 0 0,17 0 16,35 0-16,-17 0 15,17 0-15,-17 0 16,17 0-16,1 0 16,-1 0-16,-17 0 0,17 0 15,0 0-15,1 0 16,-1 0-1,1 0 1,-1 0-16,18-17 16,-18 17-16,1 0 15,-1 0 1,0 0-16,1 0 16,-19 0-1,19 0 1,-1 0-1,1 0 1,-1 0 0,0-18-1,1 18 1,-1 0 15,0 0-31,18-17 16,-17 17-16,-1 0 15,0 0 1,1-18-16,17 0 16,-18 18-16,0 0 15,1 0 1,-1 0 0,1 0-1,-1 0 16,0 0-15,1 0 0,-1 0-1,0 0 1,1 0 0,-1 0-16,0 0 15,1 0 1,-1 0 15,1 0-31,-1 0 31,0 0-15,1 0 31,-1 0-32,18 18 220,-18 0-220,1-1 1,17 1 0,0-1-1,0 1 32,0 0-47,0-1 16,0 19-1,0-19-15,0 19 16,0 17-16,0-36 16,0 18-1,0-17 1,0 0 0,0-1-16,0 1 31,0 0-16,0-1-15,0 1 16,0 0 0,0-1-16,0 1 15,0-1 1,0 1 0,0 0-1,0-1 1,17 1-16,-17 0 0,0-1 15,0 1 1,0 0 15,0-1-31,0 1 32,0 0-32,0-1 31,0 1-31,0-1 15,0 1 1,0 0 15,0-1-31,0 1 16,0 0 0,0-1-16,0 1 15,0 0-15,0-1 31,0 1-31,18-18 16,-18 17-16,0 1 16,0 0-1,0-1 1,0 1 0,0 0-16,0-1 15,0 1 1,0 0-1,0-1 1,0 1 0,0 17 31,18-35-16,-18 18-16,0-1 17,0 1-1,0 0-15,0-1 30,0 1-14,0 0-17,0-1 17,0 1-1,0-1 16,0 1-32,17-18 79,1 0-78,-18 18 15,18-18-15,-1 17-1</inkml:trace>
  <inkml:trace contextRef="#ctx0" brushRef="#br0" timeOffset="-18310.02">18344 14252 0,'0'18'406,"18"-18"-406,0 35 32,-1-35-32,-17 18 15,18-1 1,0-17 0,-1 18 15,-17 0-16,18-18 1,-18 17 0,18-17-16,-1 0 62,1 0-62,-1 0 16,36-17-16,18-36 15,-1 18-15,19-54 0,52 19 16,0-1-16,-35 1 16,-36 34-16,1-17 15,-18 36-15,-36-1 16,19 18-16,-36-17 16</inkml:trace>
  <inkml:trace contextRef="#ctx0" brushRef="#br0" timeOffset="-9586.14">14093 11906 0,'71'-17'218,"-18"17"-218,-18 0 0,1 0 16,34 0-16,-17 0 16,-35 0-16,52 0 15,-35 0-15,36-18 0,-53 18 16,70 0-16,0 0 16,-17 0-16,-19 0 15,37 0-15,-19 0 0,18 0 16,-35 0-16,18 0 15,-18 0-15,17 18 16,19-18-16,-19 0 16,1 0-16,-18 0 0,35 0 15,-35 0-15,17 0 16,1 17-16,-18-17 16,35 0-16,-35 0 0,0 0 15,0 0-15,35 0 16,-53 0-16,18 0 15,-18 0-15,18 0 16,-35 0-16,35 0 0,0 0 16,-18 0-16,18 0 15,-35 0-15,35 0 16,-18 0-16,18 0 16,17 0-16,-34 0 15,16 0-15,-34 0 16,53 0-16,-18 0 15,17 0-15,-17 0 0,18 0 16,-1 0-16,36 0 16,-53 0-16,53 0 15,0 0-15,17 0 16,-70 0-16,70-17 0,-34 17 16,16 0-16,37-18 15,34 18-15,-88-18 16,0 18-16,53-17 15,-17-1-15,-1 18 0,-34-18 16,16 18-16,37 0 16,-54 0-16,0 0 15,0 0-15,36 0 0,-72 0 16,19 0-16,0 0 16,-18 0-16,-1-17 15,37 17-15,-1 0 16,-35 0-16,17 0 0,-17-18 15,71 18-15,-71 0 16,17 0-16,-17 0 16,0-17-16,-18 17 15,1 0-15,-1 0 0,-18 0 16,19-18-16,-1 18 16,0 0-1,-35-18 1,18 18-1,0 0-15,-18-17 32,0-1-17,17 18 376,1 18-391,17-1 0,0-17 16,1 0-16,-19 18 15,36-18-15,-17 18 16,-1-1-16,0-17 0,0 0 15,18 18-15,-35-18 16,35 17-16,-36-17 16,36 0-16,0 0 15,-17 18-15,-1-18 0,-17 0 16,17 0-16,-18 0 16,19 0-16,-1 0 15,-17 0-15,-1 0 16,19 0-16,-1 18 15,0-18 1,0 0-16,-17 0 0,0 0 16,17 0-16,-17 0 15,-1 0-15,1 0 16,-1 0 15,1 0-15,0 0-16,17 0 15,-17 0 1,-1 0-16,1 0 0,17 0 16,-17-18-16,-1 18 15,19 0-15,-19 0 16,1 0 0,0-18-1,-1 18-15,1 0 16,0 0-1,-1 0-15,1 0 16,0 0 0,-1 0-1,1 0 1,-1 0-16,1 0 62</inkml:trace>
  <inkml:trace contextRef="#ctx0" brushRef="#br0" timeOffset="7032.32">18979 13441 0,'36'0'265,"17"0"-249,0 0-16,-1 0 15,-16 0-15,-1 0 16,18 0-16,0 0 0,-18 0 16,0 0-16,18 0 15,-17 0-15,17 0 16,-36 0-16,36 0 16,-18 0-16,18 0 0,0 0 15,-18 0-15,18 0 16,-17 0-16,17 0 15,-18 0-15,18 0 16,0 0-16,0 0 0,0 0 16,-18 0-16,18 0 15,17 0-15,-34 0 16,16 0-16,-16 0 0,-1 0 16,18 0-16,-18 0 15,-17 0-15,17 0 16,0 0-16,18-18 0,-17 18 15,-19 0-15,36 0 16,-18 0-16,18 0 16,-17 0-16,-1 0 15,18-17-15,0 17 0,17 0 16,-34-18-16,34 18 16,1 0-16,-18-18 15,0 18-15,-18 0 16,18 0-16,35-17 0,-53 17 15,18-18-15,18 18 16,-36 0-16,18 0 16,0 0-16,17 0 0,-17 0 15,-17 0-15,34 0 16,18 0 0,-52 0-1,-19 0-15,1 0 16,-1 0-1,1 0 17,0 0-17,-1 0 32</inkml:trace>
  <inkml:trace contextRef="#ctx0" brushRef="#br0" timeOffset="10309.79">25471 13423 0,'52'0'250,"37"0"-250,34 0 16,1 18-16,-19-18 15,-16 0-15,34 0 16,53-18-16,19 18 0,-90 0 15,36 0-15,1 0 16,-1 0-16,35 0 16,-88-17-16,0 17 15,1 0-15,52 0 0,0 0 16,-18 0-16,1 0 16,-18 0-16,17 17 15,-35-17-15,1 0 0,-1 18 16,18-18-16,-18 0 15,-35 0-15,17 0 16,-17 0-16,35 0 16,-52 0-16,17 0 0,-1 0 15,1 0-15,18 0 16,-53 0-16,34 0 16,-16 0-16,-1 0 15,18 0-15,-35 17 0,17-17 16,0 18-16,-17-18 15,17 18-15,-17-18 16,-1 0-16,1 17 0,0-17 16,17 0 343,71 0-343,-36 0-16,-52 0 15,35 0-15,0 0 16,0 0-16,0 0 16,35 0-16,-53 0 15,36 0-15,-1 0 0,18 0 16,36 18-16,-54-18 15,-17 0-15,18 0 16,-36 0-16,18 0 16,0 0-16,-35 18 0,-1-18 15,19 0-15,-19 0 16,1 0-16,-1 0 16,1 0-16,0 0 15,-1 0 1,1 0-16,0 0 15,-1 0 1,1 0 15,0 0 1,-1 0 14</inkml:trace>
  <inkml:trace contextRef="#ctx0" brushRef="#br0" timeOffset="12629.96">2805 14764 0,'53'0'235,"70"0"-235,-17 0 15,-18 0-15,18 0 16,-18 0-16,18 0 15,-36 17-15,19-17 16,-1 0-16,-35 0 0,17 0 16,-17 0-16,18 0 15,-18 0-15,-18 0 16,18 0-16,-35 0 0,17 0 16,0 0-16,-17 0 15,17 0-15,-17 0 16,17 0-16,-17 0 15,17 0-15,0 0 0,18 0 16,-18 0-16,18 0 16,0 0-16,18 0 15,-1 0-15,36 0 16,-18 0-16,0 0 0,18 0 16,18 0-16,-36 0 15,-35 0-15,35 0 16,0 0-16,0 0 0,-17 0 15,17 0-15,0 0 16,1 0-16,-19 0 16,1 18-16,-1-18 15,18 0-15,-35 0 0,18 18 16,-18-18-16,17 0 16,-17 17-16,0-17 15,-35 0-15,35 18 0,-36-18 16,19 0-16,-19 18 15,19-18 1,-19 0-16,1 0 16,0 0-16,-1 17 0,18-17 15,-17 0-15,17 0 16,-17 0-16,17 0 16,1 0-16,-1 18 15,0-18-15,-17 0 0,17 0 16,-17 0-16,17 0 15,0 17-15,-17-17 16,17 0-16,-17 18 16,-1-18-16,1 0 31,0 0-15,-1 0 30,1 0-30</inkml:trace>
  <inkml:trace contextRef="#ctx0" brushRef="#br0" timeOffset="24616.1">19526 12188 0,'0'18'297,"18"-18"-282,-18 18-15,0-1 31,0 1-31,0 0 16,0-1 0,18-17-1,-18 18 1,0 0 31,17-36 156,1 18-203,17-18 16,-35 1-16,53-19 0,-53 19 15,18 17 1,-18-18-16,17 0 31,1 18 0,-18-17-15,18 17 0,-1 0 15,-17-18-16,18 18 1,-1 0 0,1 0 31,0 0-32</inkml:trace>
  <inkml:trace contextRef="#ctx0" brushRef="#br0" timeOffset="26104.8">21078 12206 0,'0'18'406,"0"-1"-391,0 1 32,0 0-31,18-18 62,0 0-31,52 0 0,-17-36-47,0 1 0,0 17 15,35-34-15,0 34 16,-17-17-16,-18 35 16,-35-36-16,17 36 0,-18 0 15,-17-17-15,18 17 16,0-18 0,-1 18 15</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13T05:04:02.166"/>
    </inkml:context>
    <inkml:brush xml:id="br0">
      <inkml:brushProperty name="width" value="0.05292" units="cm"/>
      <inkml:brushProperty name="height" value="0.05292" units="cm"/>
      <inkml:brushProperty name="color" value="#FF0000"/>
    </inkml:brush>
  </inkml:definitions>
  <inkml:trace contextRef="#ctx0" brushRef="#br0">22613 17233 0,'53'0'281,"0"0"-265,35 0-16,-35 0 16,-18 0-16,36 18 15,-36-18-15,36 0 16,-36 0-16,0 0 0,18 0 16,-18 0-16,18 0 15,-35 0-15,17 0 16,1 0-16,16 0 0,1 0 15,-17 0-15,34 0 16,-35 0-16,18 0 16,-17 0-16,34 0 15,-17 0-15,-18 0 0,1 0 16,-1 0-16,18 0 16,0 0-16,-18 0 15,18 0-15,0 0 0,17 0 16,-34 0-16,17 0 15,-18 0-15,18 0 16,0 0-16,-18 0 16,18 0-16,-35 0 0,35 0 15,-36 0-15,18 0 16,1 0 0,-19 0-16,1 0 15,0 0-15,-1 0 0,36 0 16,-35 0-16,17 0 15,-17 0-15,17-18 16,0 18-16,-17 0 16,0 0-16,-1 0 31,1 0-31,-1 0 31,1 0 0,0 0 1</inkml:trace>
  <inkml:trace contextRef="#ctx0" brushRef="#br0" timeOffset="1743.43">22648 17568 0,'18'0'282,"53"0"-282,-1 0 15,-17 0-15,0 0 0,-18 0 16,36 0-16,-1 0 16,-34 0-16,-1 0 15,0 0-15,18 0 16,-18 0-16,1 0 0,-1 0 15,35 0-15,1 0 16,-36 0-16,36 0 16,-36 0-16,36-17 0,-18 17 15,-1 0-15,19 0 16,-18-18-16,0 18 16,17-18-16,-34 18 15,34-17-15,-34 17 0,34 0 16,36-18-16,-71 0 15,53 18-15,1-17 16,-19-1-16,18 18 0,-17-17 16,-36 17-16,18 0 15,0 0-15,0 0 16,-35 0-16,34 0 16,-34 0-16,35 0 0,-35 0 15,-1 0-15,1 0 47,0 0-47</inkml:trace>
  <inkml:trace contextRef="#ctx0" brushRef="#br0" timeOffset="10458.49">15787 15469 0,'0'18'281,"0"0"-265,0-1 0,0 1-16,0 17 15,0-17 16,0-1-31,0 1 16,0 17-16,0-17 16,0 0-16,17-1 15,-17 1-15,0 0 16,0-1-16,0 1 16,0-1-1,0 1-15,0 0 16,0-1-16,0 19 15,18-19 1,-18 19-16,0-19 16,0 1-1,0-1 1,0 1 0,18-18-1,-18 18-15,0-1 16,0 1 31,0 0-32,0-1 235,0 1-250,0 0 16,0-1 0,0 1-1,0-1 1,0 1 15,0 0 16,17-18 62,19 0-93,-19 0 0,36 0-16,0 0 15,-18 0 1,18 0-16,-17 0 0,-1 0 15,-18 0-15,36 0 16,0 0-16,-35 0 16,17 0-16,1 0 0,16 0 15,-16 0-15,-19 0 16,19 0-16,-1 0 16,0 0-16,18 0 15,-35 0-15,17 0 0,18 0 16,-35 0-16,35 0 15,-36 0-15,18 0 16,18 0-16,18 0 0,-36 0 16,18 0-16,0 0 15,0 0-15,0 0 16,-18 0-16,0 0 16,36 0-16,-36 0 0,18 0 15,-18 0-15,1 0 16,-1 0-16,18 0 15,-35 0-15,34 0 0,-16-18 16,17 18-16,-18 0 16,-17 0-16,34 0 15,-34 0-15,35 0 16,-35 0-16,-1 0 0,19 0 16,-19 0-16,36 0 15,-18-18 1,1 18-16,-1 0 0,0 0 15,-17-17-15,35 17 16,-18 0-16,36-18 16,-54 18-16,19 0 15,-1-17-15,-18 17 16,36 0-16,-35 0 0,35-18 16,-35 18-16,17 0 15,18 0-15,-36 0 16,19-18-16,-1 18 0,18 0 15,-35 0-15,17 0 16,-18 0-16,1 0 16,0-17-16,-1 17 15,1 0-15,0 0 32,-1 0-17,1 0-15,0 0 16,-1 0 15,1 0-15,-1 0 15,1 0-31,0 0 47,-18-18 0,17-17-32,1 17-15,-18-35 16,18 36-16,-18-1 16,0 0-16,0 1 15,0-1 1,0 0-1,0 1 1,0-1 0,0 0-1,0 1 1,0-1-16,0 1 31,0-1-31,-18 18 16,18-53-16,0 35 15,0 1 1,0-1-16,-18 18 16,18-18-1,0 1-15,-17-1 32,17 1-17,-18 17 16,18-18-15,0 0 0,-18 18-16,1 0 47,-1 0-16,1 0 0,-1 0 0,0 0-15,1 0 0,-1 0-16,0 0 15,-17 0 16,17 0-15,1 0-16,-1 0 0,1 0 16,-1 0-1,0 0 1,1 0-16,-1 0 0,-17 0 16,17 0-1,-17 0-15,17 0 16,0 0-1,1 0-15,-18 0 0,17 0 16,0 0 0,1 0-16,-19 0 15,19 0-15,-1-17 16,0 17-16,-17 0 16,18 0-1,-1 0-15,0-18 0,1 18 16,-1 0-16,0 0 15,1 0-15,-19 0 16,19 0 0,-1 0-16,1 0 15,-19 0-15,19 0 16,-19 0-16,19 0 16,-19 0-16,1 0 15,18 0-15,-19 0 0,19 0 16,-36 0-16,35 0 15,0 0-15,-17 0 16,-18 0-16,18 0 0,-18 0 16,35 0-16,-35 0 15,1 0-15,-1 0 16,17 0-16,1 0 16,-18 0-16,18 0 0,-18 0 15,35 0-15,-35 0 16,0 0-16,18 0 15,-18 0-15,36 0 16,-54 0-16,1 0 0,34 0 16,1 0-16,17 0 15,-35 0-15,18 0 16,-18 0-16,36 0 0,-1 0 16,-17 0-16,-1 0 15,19 0 1,-1 0-16,0 0 15,1 0-15,-1 0 16,1-18 0,-1 18-16,0 0 15,1 0-15,-1 0 32,0 0-32,1-17 15,-1 17 1,0 0-16,-17 0 31,0 0-15,17 0-1,1 0-15,-19 0 16,19 0-16,-19 0 16,1 0-16,0 0 15,17 0-15,1 0 0,-1 0 16,-17 0-16,17 0 15,-17 0 1,17 0 0,0 0-16,1 0 15,-1 0 1,1 0 15,-1 0-31,0 0 0,1 0 31,-1 0-15,0 0 0,1 0-16,-1 0 15,0 0-15,1 0 16,-1 0-16,1 0 31,-1 0-31,0 0 31,18 17 1</inkml:trace>
  <inkml:trace contextRef="#ctx0" brushRef="#br0" timeOffset="13325.84">8061 8608 0,'0'17'282,"0"19"-267,0-19-15,0 1 0,0 53 16,0-36-16,0 0 16,0 0-16,0 1 15,0 17-15,0-36 16,0 18-16,0-17 0,0 17 15,0 1-15,0-1 16,0-17-16,0 17 16,0-17-16,0 34 0,0-16 15,0-19-15,0 19 16,0-1-16,0 0 16,0-17-16,0 17 15,0-17-15,0 17 0,0 0 16,0-17-16,0 0 15,0 17 1,0-18-16,0 1 0,0 0 16,0-1-1,0 1 1,0 0 0,0 17-16,0 0 0,0 18 15,0-18-15,0 18 16,0 0-16,0 0 15,0-18-15,0 1 16,0 17-16,0-18 0,0 0 16,0 0-16,0-17 15,0 35-15,0-18 16,0 1-16,0-1 0,0 0 16,0-17-16,0 35 15,18-18-15,-18-17 16,0 17-16,0 0 15,0 18-15,0-35 0,0 35 16,0 0-16,0-1 16,0-16-16,0-1 15,0 0-15,0 18 0,0-18 16,0-17-16,0 35 16,0-18-16,0-17 15,0 0-15,0-1 31,0 1-15,0 0 15,0-1-31,0 1 0,0-1 32,0 1-32,0 0 15,0-1-15,0 1 0,0 0 16,0-1-16,0 19 15,0-19 1,0 1-16,0 17 16,17-17-16,-17-1 15,0 1-15,18 17 16,-18-17 0,0 0-16,0 17 0,0-17 15,0-1 1,0 1-16,0 17 15,0-17 1,0-1-16,0 1 0,0 17 16,0-17-1,0 0-15,0-1 16,0 1-16,0-1 16,18-17-16,-18 36 15,0-19-15,0 1 16,0 0-1,0 17-15,17-35 0,-17 18 16,0-1-16,0 1 16,0 17-1,0-17 17,0-1-32,0 1 15,0 0 16,0-1-15,0 1 15</inkml:trace>
  <inkml:trace contextRef="#ctx0" brushRef="#br0" timeOffset="19210.29">8043 8555 0,'36'0'344,"-19"0"-329,1 0-15,0-18 16,-1 18-1,1 0 1,-1 0 0,1 0-1,0 0-15,-1 0 16,1 0-16,17 0 16,1 0 15,-19 0-31,1 0 31,17 0-31,-17 0 16,-1 0-16,19 0 31,-19 0-31,1 0 16,0 0-1,17 0 1,-18 0-16,1 0 15,0 0 1,-1 0 15,1 0-31,0 0 16,-1 0-16,1 0 16,0 0-1,-1 0-15,19 0 16,-1 0-1,-18 0 1,1 0 0,0 0-16,-1 0 0,1 0 15,0 0-15,-1 0 16,1 0-16,17 0 31,-17 0-31,-1 0 16,1 0-16,0 0 31,-1 0-15,1 0 15,0 0-15,-18 18 93,0-1-62,0 1-32,0 0 1,0-1 0,0 1-16,0 0 15,0-1 1,0 1 0,0 0-16,0-1 15,0 1 1,0 17-16,0-17 15,0-1-15,0 1 16,0 0 0,0 17-16,0-17 15,0-1-15,0 19 16,0-19 15,0 1-31,0-1 0,0 1 16,0 0-1,0-1 1,0 1-16,0 0 16,0-1-16,0 1 15,0 0 1,0-1-16,0 1 0,0 0 16,0-1-1,0 18 1,0 1-1,0-19 1,0 1-16,0 0 16,0-1-1,0 1-15,0 0 16,0-1-16,0 1 16,0-1-1,0 1 1,0 0-16,0-1 0,0 1 15,0 0 1,0-1 0,0 1-16,0 0 15,0-1-15,0 1 16,0 17-16,0-17 16,0-1-1,0 1-15,0 0 0,0-1 16,0 1-1,0 17 1,0-17-16,0-1 16,0 1-16,0 0 15,0 17-15,0-17 16,0-1 0,0 1-16,0 0 15,0-1-15,0 1 0,0 0 16,0 17-1,0-18-15,0 19 16,0-1-16,0 0 0,0-17 16,0 17-16,0 0 15,0 1-15,0-1 16,0 18-16,0 0 16,0-35-16,0 34 0,0-16 15,0 17-15,0-36 16,0 19-1,0-19-15,0 1 0,0-1 16,-18-17-16,18 18 16,0 0-16,0-1 31,0 1-31,0 0 16,0-1-1,0 1-15,-18-18 16,18 18-16,0-1 15,0 1-15,0-1 16,0 1 0,0 0-16,0 17 15,0-17-15,0-1 16,0 1 0,0 0-16,0-1 15,0 1-15,0-1 16,0 1-16,0 0 15,0-1-15,0 19 16,0-1 0,0-17-1,0-1-15,0 1 16,0 0-16,0-1 16,0 1-1,0-1-15,0 1 16,0 0-16,0-1 15,0 1 1,0 0-16,0-1 16,0 1-16,0 0 15,0-1 1,0 1 0,0-1-16,0 1 15,0 0-15,0-1 16,0 1-1,0 0-15,0 17 0,0-17 16,0 17-16,0-17 16,-17 17-16,17 18 15,0-36-15,0 19 16,-18-36-16,18 35 16,0-17-16,0-1 15,0 1-15,0-1 31,0 1-31,0 0 16,0-1 0,0 1-16,0 0 15,0-1-15,0 1 16,0 0 0,-18-18-16,18 17 15,0 18-15,0 1 16,0-19-1,0 1 1,0 0 0,0-1-1,0 1 1,0 0 15,0-1-15,0 1 46,-17-18-30,-1 0-1,1 17 0,-1 1-31,-17-18 0,-1 0 16,19 0-16,-36 0 15,35 0-15,-17 0 16,17 0-16,-17 0 16,0-18-16,17 1 0,-17 17 15,17-18-15,0 18 16,1 0-16,-1 0 15,1-17-15,-1 17 0,0-18 16,1 18-16,-1-18 16,0 18-16,1 0 15,17-17 1,-18 17-16,18-18 0,-18 18 16,1 0-1,-1-18 16,1 18-31,-1 0 32,18-17-32,-18 17 31,1 0-15,-1 0 30,0 0-30</inkml:trace>
  <inkml:trace contextRef="#ctx0" brushRef="#br0" timeOffset="40471.08">26229 5186 0,'0'17'281,"0"19"-266,18 70 1,-18-53-16,0-1 16,0 19-16,17 0 15,-17-36-15,0 18 0,0-18 16,0 18-16,0-35 16,0 34-16,0 1 15,0-35-15,0 35 0,0-35 16,0 17-16,0 0 15,0-17-15,0-1 16,0 19-16,0-19 16,0 1 15,0 0-31,0-1 47,0 19-32,0-19 1,0 1-16,0-1 31,0 1-31,0 0 32,0 17-32,0 18 0,0-35 15,0 34-15,0 1 16,0-17-16,0 34 15,0-52-15,0 35 0,0-18 16,0 0-16,0-17 16,0 17-16,0-17 15,0 0-15,0-1 16,0 1-16,0-1 31,0 1-31,0 0 16,0-1-1,0 1 17,0 0-17,0-1 1,0 1 15,0 0 0,0-1 1,0 1-17,0-1 17,0 1-1,53-18 188,-18 0-204,18 0-15,0 0 16,0-18-16,18 18 15,-18-17-15,0-1 0,35 1 16,-35-1-16,17 0 16,1 18-16,-1-35 15,-17 17-15,18 1 0,-1-1 16,-34 0-16,34 18 16,-17 0-16,-18 0 15,36 0-15,-53 0 16,52 0-16,-35 0 0,-17 0 15,17 0-15,18 0 16,-17 0-16,-19 0 16,36 0-16,-35 0 15,17 0-15,0 0 0,1 0 16,-19 0-16,19 0 16,16 0-16,-34 0 15,17 0-15,1 0 0,-1 0 16,-17 0-16,17 0 15,-17 0-15,17 0 16,-18 0-16,19 0 0,17 0 16,-18 18-1,-17 0 1,-1-18-16,1 0 47,-1 0-32,1 0 17,0 0-1</inkml:trace>
  <inkml:trace contextRef="#ctx0" brushRef="#br0" timeOffset="41592.64">26705 6244 0</inkml:trace>
  <inkml:trace contextRef="#ctx0" brushRef="#br0" timeOffset="42270.87">26952 6262 0</inkml:trace>
  <inkml:trace contextRef="#ctx0" brushRef="#br0" timeOffset="42841.61">26970 6015 0</inkml:trace>
  <inkml:trace contextRef="#ctx0" brushRef="#br0" timeOffset="43362.52">27252 5733 0</inkml:trace>
  <inkml:trace contextRef="#ctx0" brushRef="#br0" timeOffset="44150.32">27323 5962 0</inkml:trace>
  <inkml:trace contextRef="#ctx0" brushRef="#br0" timeOffset="44753.49">27605 5715 0</inkml:trace>
  <inkml:trace contextRef="#ctx0" brushRef="#br0" timeOffset="45342.14">27570 5574 0</inkml:trace>
  <inkml:trace contextRef="#ctx0" brushRef="#br0" timeOffset="45933.38">27781 5327 0</inkml:trace>
  <inkml:trace contextRef="#ctx0" brushRef="#br0" timeOffset="46535.21">28099 5486 0</inkml:trace>
  <inkml:trace contextRef="#ctx0" brushRef="#br0" timeOffset="47078.55">27746 5680 0</inkml:trace>
  <inkml:trace contextRef="#ctx0" brushRef="#br0" timeOffset="47592.68">27587 6138 0</inkml:trace>
  <inkml:trace contextRef="#ctx0" brushRef="#br0" timeOffset="48025.65">27446 6156 0</inkml:trace>
  <inkml:trace contextRef="#ctx0" brushRef="#br0" timeOffset="48374.14">27376 6156 0</inkml:trace>
  <inkml:trace contextRef="#ctx0" brushRef="#br0" timeOffset="50486.58">26476 7726 0,'0'35'219,"0"18"-219,0-35 0,0 17 16,0-17-16,0-1 15,0 1-15,0 0 16,0 17 0,0 0-16,0 0 15,0 18-15,0-17 16,0-1-16,0 35 15,0-34-15,0 17 0,0-36 16,0 36-16,0-18 16,0 18-16,0-17 15,0 16-15,0 1 16,0-17-16,0 17 0,0-36 16,0 36-16,0-18 15,0 18-15,0-35 16,0 35-16,-18 17 0,18-17 15,0 0-15,0 0 16,0 18-16,0 17 16,0 0-16,0-17 15,0-36-15,0 18 0,0-18 16,0 0-16,-17-17 16,17 0-16,0 35 15,0-36-15,-18 36 16,0-53-16,18 53 0,0-18 15,-17 1-15,17-19 16,0 1-16,0 17 16,0-17-16,0 0 31,-18-1 0,18 1-15,-18-1-1,18 1 1,0 0 0,0-1-1,0 1 17,0 0-1,0-1 16,0 1-16,18-18-31,-18 18 16,53-18-16,-35 17 15,17 1-15,36-1 16,-36 1-16,35 0 0,1-18 15,-18 17-15,17-17 16,1 0-16,-18 0 16,17 0-16,-17 0 15,18 0-15,-36 0 0,53 18 16,-17-18-16,-1 0 16,-17 0-16,0 0 15,0 0-15,18 0 16,17 0-16,0 0 0,-35 18 15,35-18-15,18 17 16,-53-17-16,35 0 16,-17 0-16,-18 0 0,17 0 15,1 0-15,-18 0 16,0 0-16,0 0 16,35 0-16,-18 0 15,-17 0-15,18 0 0,-1 0 16,-17 0-16,0 0 15,-18 0-15,18-17 16,-17 17-16,-1 0 0,0 0 16,-17 0-16,17 0 15,-17 0 1,-1 0-16,1 0 16,0 0-16,-1 0 31,1 0-16,0 0 17,-1 0-1</inkml:trace>
  <inkml:trace contextRef="#ctx0" brushRef="#br0" timeOffset="51165.92">27270 8237 0</inkml:trace>
  <inkml:trace contextRef="#ctx0" brushRef="#br0" timeOffset="51728.3">27534 8520 0</inkml:trace>
  <inkml:trace contextRef="#ctx0" brushRef="#br0" timeOffset="52215.02">27764 8767 0</inkml:trace>
  <inkml:trace contextRef="#ctx0" brushRef="#br0" timeOffset="52674.67">28011 8996 0</inkml:trace>
  <inkml:trace contextRef="#ctx0" brushRef="#br0" timeOffset="53072.86">28328 9419 0</inkml:trace>
  <inkml:trace contextRef="#ctx0" brushRef="#br0" timeOffset="53716.61">26988 8590 0</inkml:trace>
  <inkml:trace contextRef="#ctx0" brushRef="#br0" timeOffset="54162.63">27058 8908 0</inkml:trace>
  <inkml:trace contextRef="#ctx0" brushRef="#br0" timeOffset="54490.63">27182 9031 0,'0'0'0</inkml:trace>
  <inkml:trace contextRef="#ctx0" brushRef="#br0" timeOffset="54794.07">27393 9190 0</inkml:trace>
  <inkml:trace contextRef="#ctx0" brushRef="#br0" timeOffset="55054.86">27393 9190 0</inkml:trace>
  <inkml:trace contextRef="#ctx0" brushRef="#br0" timeOffset="55274.64">27393 9190 0</inkml:trace>
  <inkml:trace contextRef="#ctx0" brushRef="#br0" timeOffset="60538.36">27869 9666 0</inkml:trace>
  <inkml:trace contextRef="#ctx0" brushRef="#br0" timeOffset="61768.5">27746 9208 0,'-18'-18'297,"18"0"-281,-17 1-16,17-1 31,-18 18-31,0-18 16,1 18 15,17-17-31,-18-1 16,0 18 15,18-18-31,-17 1 16,-1-1-16,1 0 0,-19 1 15,19-18-15,-1-1 16,0 36-16,1 0 15,17-17-15,-18-1 16,0 18-16,18-18 16,-17 1-1,-1 17 1,18-18 0</inkml:trace>
  <inkml:trace contextRef="#ctx0" brushRef="#br0" timeOffset="62147.5">27393 8837 0</inkml:trace>
  <inkml:trace contextRef="#ctx0" brushRef="#br0" timeOffset="62763.07">27393 8837 0</inkml:trace>
  <inkml:trace contextRef="#ctx0" brushRef="#br0" timeOffset="63156.78">27393 8837 0</inkml:trace>
  <inkml:trace contextRef="#ctx0" brushRef="#br0" timeOffset="64556.37">27376 8625 0,'17'0'328,"36"53"-313,0 0-15,0-17 16,-35-1-16,17-18 16,0 1-16,-17 17 15,-1-17-15,19 17 16,-1 1-16,-35-19 15,18 36-15,-1-35 16,1-18 0,-18 17-1,0 1 1,18 0 0,-18-1-16,17 1 15,1 35-15,-18-18 16,0-17-16,17 35 15,-17-36-15,18 19 16,-18-19-16,0 1 16,0 0-1,0-1 1,0 1 0,0-1 15,18-17 0</inkml:trace>
  <inkml:trace contextRef="#ctx0" brushRef="#br0" timeOffset="64926.34">27905 9454 0</inkml:trace>
  <inkml:trace contextRef="#ctx0" brushRef="#br0" timeOffset="117032.45">26741 11077 0,'0'18'0,"0"-1"0,0 19 16,0-1-16,0-17 0,17-1 16,-17 19-1,0-19 1,0 1-16,0 17 0,0 0 16,0 18-16,18-17 15,-18 17-15,0 17 16,0-17-16,0-18 15,0 1-15,0 34 0,0-35 16,0 1-16,0-1 16,0-17-16,0-1 15,0 1 1,0 17 0,0 0-16,0 1 15,-18-1-15,18 0 16,0 1-16,0-1 0,0-18 15,0 1-15,0 0 16,0-1 15,-17 1-31,17 17 16,0-17-16,0 35 16,0-18-16,0-17 15,0 17-15,0 0 0,0 18 16,0-35-16,0 17 15,0-17-15,0 35 16,0-18-16,0-17 16,0 17-16,0 0 0,0 0 15,0 18 1,0 0 0,0-35-16,0 17 0,0 1 15,17-1 1,-17-18-16,0 19 15,0-19-15,0 36 16,0-17-16,0-19 16,0 18-16,0-17 15,0 0-15,0 17 16,0-17-16,0 17 16,18-17-16,-18 17 0,0-18 15,0 1-15,0 0 16,17-1-16,-17 1 15,0 0 1,0-1 15,0 1-15,0 0 31,0-1-32,53-17 235,141-17-234,-70 17-16,-18-18 16,35 18-16,-18-18 15,1 1-15,17 17 16,0-36-16,-18 19 16,19-1-16,-1 18 0,17-18 15,-16 1-15,-54-1 16,35 18-16,36-35 15,0 17-15,-18 18 16,-35 0-16,17-17 0,1-1 16,34 0-16,-87 18 15,35-35-15,17 17 16,1 18-16,17-35 0,-53 35 16,0-17-16,36 17 15,-54 0-15,1 0 16,-18 0-16,-36 0 15,36 0-15,-17-18 0,-1 18 16,-18 0-16,1 0 16,0 0-16</inkml:trace>
  <inkml:trace contextRef="#ctx0" brushRef="#br0" timeOffset="119393.43">28258 11465 0</inkml:trace>
  <inkml:trace contextRef="#ctx0" brushRef="#br0" timeOffset="119999.69">27817 11677 0</inkml:trace>
  <inkml:trace contextRef="#ctx0" brushRef="#br0" timeOffset="120513.59">27411 11906 0</inkml:trace>
  <inkml:trace contextRef="#ctx0" brushRef="#br0" timeOffset="121007.6">27605 12488 0</inkml:trace>
  <inkml:trace contextRef="#ctx0" brushRef="#br0" timeOffset="121445.45">28663 12718 0</inkml:trace>
  <inkml:trace contextRef="#ctx0" brushRef="#br0" timeOffset="122331.47">29457 12506 0</inkml:trace>
  <inkml:trace contextRef="#ctx0" brushRef="#br0" timeOffset="122742.59">30074 12224 0</inkml:trace>
  <inkml:trace contextRef="#ctx0" brushRef="#br0" timeOffset="123126.01">30092 11994 0</inkml:trace>
  <inkml:trace contextRef="#ctx0" brushRef="#br0" timeOffset="123435.22">29722 11889 0</inkml:trace>
  <inkml:trace contextRef="#ctx0" brushRef="#br0" timeOffset="123881.79">28945 12206 0</inkml:trace>
  <inkml:trace contextRef="#ctx0" brushRef="#br0" timeOffset="124298.43">28557 12136 0</inkml:trace>
  <inkml:trace contextRef="#ctx0" brushRef="#br0" timeOffset="124902.59">29245 11871 0</inkml:trace>
  <inkml:trace contextRef="#ctx0" brushRef="#br0" timeOffset="125641.84">29157 11412 0</inkml:trace>
  <inkml:trace contextRef="#ctx0" brushRef="#br0" timeOffset="126135.66">28769 11659 0</inkml:trace>
  <inkml:trace contextRef="#ctx0" brushRef="#br0" timeOffset="126595.59">28310 11871 0</inkml:trace>
  <inkml:trace contextRef="#ctx0" brushRef="#br0" timeOffset="127179.48">28099 12171 0</inkml:trace>
  <inkml:trace contextRef="#ctx0" brushRef="#br0" timeOffset="128153.47">27817 12118 0</inkml:trace>
  <inkml:trace contextRef="#ctx0" brushRef="#br0" timeOffset="129009.74">29651 11642 0</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13T05:05:19.162"/>
    </inkml:context>
    <inkml:brush xml:id="br0">
      <inkml:brushProperty name="width" value="0.05292" units="cm"/>
      <inkml:brushProperty name="height" value="0.05292" units="cm"/>
      <inkml:brushProperty name="color" value="#FF0000"/>
    </inkml:brush>
  </inkml:definitions>
  <inkml:trace contextRef="#ctx0" brushRef="#br0">4727 6844 0,'53'0'281,"-35"0"-281,35 0 0,-18 0 16,18 0-16,17 18 16,-52-18-16,35 0 15,-18 0-15,18 17 16,35-17-16,1 18 0,-1-18 16,-35 0-16,0 0 15,17 0-15,-17 0 16,35 0-16,-35 0 15,-18 0-15,18 0 0,36 0 16,-37-18-16,1 18 16,18 0-16,-18 0 15,0 0-15,-18 0 0,36 0 16,-36 0-16,18 0 16,0 0-16,0 0 15,0 0-15,0 0 0,-1 0 16,-34 0-16,35 0 15,0 0-15,-35 0 16,34 0-16,-34 0 16,35 0-16,-18 18 0,18-18 15,-18 0-15,1 0 16,-1 0-16,-17 0 16,17 0-16,-17 0 31,-1 0 0,1 0 0</inkml:trace>
  <inkml:trace contextRef="#ctx0" brushRef="#br0" timeOffset="4416.75">15240 7144 0,'106'0'63,"17"0"-63,-17 0 16,-35 0-16,52 0 0,-35 0 15,36 0-15,-71 0 16,35 0-16,35 0 15,-34 0-15,-19 0 0,36 0 16,-18 0-16,0 0 16,-52 17-16,52-17 15,0 18-15,-17-18 16,-36 0-16,53 18 0,-35-18 16,-18 0-16,36 0 15,-18 0-15,0 0 16,0 0-16,-36 0 15,54 0-15,-18 0 0,17 0 16,-17 0-16,35 0 16,-35 0-16,35 0 15,-35 0-15,71 0 0,-18 0 16,17-36-16,-70 36 16,53 0-16,53 0 15,-54 0-15,-16 0 16,87 0-16,-70 0 0,35-17 15,-70 17-15,34 0 16,-16 0-16,-1-18 16,-35 18-16,53 0 0,-54 0 15,19-18-15,0 18 16,-1 0-16,1 0 16,17-17-16,-18 17 15,-17-18-15,0 1 0,35 17 16,-35 0-16,0 0 15,-17 0-15,34 0 16,18 0-16,-52-18 0,17 18 16,52 0-16,19 0 15,-71-18-15,35 18 16,35 0-16,-34 0 16,-36 0-16,52 0 0,-16 0 15,34 0-15,-70 0 16,70 0-16,-34 0 15,-36 0-15,17 0 16,1 0-16,-18 0 0,17 0 16,1-17-16,-18 17 15,-1-18-15,19-17 16,-36 17-16,1 18 406,-19 0-390,36 0-16,-35 0 15,35 0-15,17 0 16,-17 0-16,0 18 0,53-18 16,-18 0-16,36 17 15,-71-17-15,88 18 16,-53-18-16,18 0 16,-36 0-16,36 0 0,-18 0 15,0 0-15,-52 0 16,52 0-16,0 0 15,-17 0-15,-18 18 0,35-18 16,-18 0-16,-17 0 16,18 0-16,-1 17 15,19 1-15,-37-18 16,1 0-16,18 18 0,17-18 16,-35 0-16,0 0 15,35 0-15,-35 0 16,18 0-16,-18 0 0,17-18 15,18 0-15,-17 18 16,-1-17-16,-17-1 16,18 18-16,17-18 15,-17 1-15,-36 17 0,35 0 16,-17-18-16,0 18 16,18 0-16,-36-18 15,36 18-15,-36 0 16,36 0-16,-1 0 0,-35 0 15,18 0-15,-17 0 16,-1 0-16,-18 0 16,36 0-16,-35 0 0,0 0 15,17 0-15,-17 0 16,35 0-16,-36 0 16,36-17-16,-35 17 15,35 0-15,-36 0 0,36 0 16,0 0-16,-18 0 15,18 0-15,-17 0 16,-1 0-16,18 17 0,-36-17 16,19 0-16,-19 0 15,1 0 1,0 0 0,-1 0-1,1 0 1,-1 0-1,1 0 1,0 0 0,-1 0 531,1 0-547,0 0 0,-1 0 15,1 0 1,0 0-1,-1 0-15,1 0 0,35 0 16,-18 0-16,0 0 16,-17 0-16,17 0 15,1 0-15,-1 0 0,0 0 16,-17 0-16,17 18 16,-17-18-16,17 18 15,-17-18-15,17 0 16,-17 0-16,-1 0 15,1 17-15,-1-17 0,1 0 16,0 0-16,-1 0 16,19 0-1,-19 0 1,1 0 0,0 0-1,-1 0-15,54 0 16,-18 36-16,0-36 15,-18 0-15,18 0 16,0 0-16,-18 17 16,0-17-16,18 0 0,18 0 15,-18 0-15,-18 18 16,35-18-16,-34 0 16,34 0-16,1 0 0,35 18 15,-53-18-15,52 0 16,-16 0-16,-1 0 15,-18 0-15,1 0 16,-53 0-16,34 0 0,-34 0 16,35 0-16,-35 0 15,17 0-15,0 0 16,-17 0 0,-1 0-16,1 0 0,17 0 15,-17 0-15,0 0 16,17 0-16,0 0 15,1 0-15,-19 0 16,18 0-16,18 0 0,-35 0 16,35 0-1,-18 0 1,-17 0-16,17 0 0,0 0 16,1 0-16,-1 0 15,0 0-15,18 0 16,-35 0-16,35 0 15,-18 0-15,18 0 0,-35 0 16,52 0-16,-17 0 16,-18 17-16,18-17 15,-18 0-15,18 0 0,-17 0 16,-1 0-16,0 0 16,-17 0-1,-1 0 1,1 0 15</inkml:trace>
  <inkml:trace contextRef="#ctx0" brushRef="#br0" timeOffset="9051.76">6332 8502 0,'36'-18'282,"17"18"-267,70 0-15,-17 0 16,35 0-16,-53 0 16,0 0-16,1 0 0,-19 0 15,1 0-15,-1 0 16,-17 0-16,0 0 15,18 0-15,-18 0 0,-1 0 16,-16 0-16,17 0 16,-18 0-16,-17 0 15,34 18-15,-16-18 16,-1 0-16,0 18 0,36-1 16,-1 1-16,1 17 15,17-17-15,-17-1 16,-36 1-16,36-18 15,-19 18-15,-34-18 0,35 17 16,-35-17-16,17 0 16,-17 18-16,-1-18 15,1 0-15</inkml:trace>
  <inkml:trace contextRef="#ctx0" brushRef="#br0" timeOffset="15977.72">20761 10301 0,'35'0'203,"18"0"-187,35 0-16,1 0 15,-1 0-15,-35 0 0,17 0 16,18 18-16,18-18 16,-35 0-16,17 0 15,0 0-15,18 0 0,-35 0 16,-36 17-16,53-17 15,-35 0-15,35 18 16,-35-18-16,0 0 16,18 18-16,17-18 0,-35 0 15,0 0-15,17 0 16,1 0-16,35 0 16,-54 0-16,1 0 15,18 0-15,17 0 0,-53 0 16,36 0-16,-18 0 15,35 0-15,-17 0 16,-18 0-16,35 0 0,0 0 16,0 0-16,36 0 15,-89 0-15,53 0 16,0 17-16,0-17 16,1 0-16,-19 0 0,1 0 15,17 0-15,53 0 16,-88 0-16,53 0 15,-18 0-15,-17 0 0,17 0 16,-35 0-16,17-17 16,1-1-16,17 18 15,0 0-15,-17 0 16,17 0-16,18-18 0,0 18 16,17 0-16,-70 0 15,0 0-15,0 0 16,17 0-16,-17 0 15,-17 0-15,16 0 0,-16 0 16,34 0-16,-17 0 16,-18 0-1,-17 0 1,0 0 0,-1 0 15,1 0 0,0 0-15</inkml:trace>
  <inkml:trace contextRef="#ctx0" brushRef="#br0" timeOffset="18481.98">27287 10213 0,'36'0'266,"69"0"-266,-34 0 0,-18 0 16,17 0-16,36 0 15,-17 0-15,-1 0 16,-18 0-16,1 0 0,52 18 16,-52-18-16,-18 0 15,53 17-15,-18-17 16,0 0-16,0 0 0,36 0 15,-36 0-15,18 0 16,-36 0-16,36 0 16,-18 0-16,0 0 15,-52 0-15,52 0 0,-17 0 16,17 0-16,0-17 16,-35 17-16,35 0 15,-17 0-15,17 0 16,-53 0-16,0 0 0,1 0 15,-1 0-15,-18 0 16,1 0 15,0 0 63,-1 0-78,19 0-16,34 0 15,1 0-15,-18 0 16,35 0-16,-35 0 16,17 0-16,1 0 0,0 0 15,-1 0-15,-17 0 16,0 0-16,0 0 15,0 0-15,17 0 16,-52 0-16,35 0 0,0 0 16,-18 0-16,18 0 15,-53 17-15,35-17 16,-17 0-16,-1 0 16,1 0 15,0 0 0</inkml:trace>
  <inkml:trace contextRef="#ctx0" brushRef="#br0" timeOffset="24205.01">13511 11818 0,'53'0'0,"18"0"0,-36-18 16,18 18-16,0 0 15,0-17-15,0 17 16,-18 0-16,18 0 0,-18 0 16,36-18-16,-18 18 15,-18 0-15,18 0 16,0-17-16,0 17 0,0 0 16,0-18-16,17 18 15,-35 0-15,36-18 16,0 18-16,-19 0 15,19 0-15,-18 0 0,35-17 16,-17 17-16,-1-18 16,1 18-16,-1 0 15,19-18-15,52 18 16,-71-17-16,18 17 0,1 0 16,-1 0-16,18 0 15,-53 0-15,17 0 16,1 0-16,34 0 0,-52 0 15,18 0-15,17 0 16,36 0-16,-54 0 16,1 0-16,35 0 15,-53 0-15,52 0 0,-34 0 16,-18 0-16,35 17 16,35-17-16,-34 0 15,-1 18-15,0-18 0,0 0 16,53 18-16,-70-18 15,-1 0-15,19 0 16,34 0-16,-52 0 16,-1 0-16,54 0 0,-36 0 15,18 0-15,-36 0 16,-17 0-16,0 0 16,18 0-16,-36 0 0,0 0 15,-17 0-15,0 0 16,-1 0-16,1 0 15,-1 0-15,1 0 16,17 0-16,-17 0 0,17 0 16,-17 0-16,17 0 15,36 0-15,-18 0 16,-18 17 0,0-17-16,1 0 0,-1 0 15,0 18-15,-17-18 16,-1 0-16,1 0 15,17 0 1,-17 0 15,0-18 297,34-17-312,1 0-16,0 17 0,-17 0 16,34 18-16,-35-17 15,1 17-15,17-18 16,-18 18-16,18 0 16,-18 0-16,18 0 0,0 0 15,0 0-15,17 0 16,-17 0-16,35 18 15,1-18-15,-1 0 16,35 0-16,-34 0 0,-37 0 16,37 0-16,-36 0 15,35 0-15,-35 0 16,-18 0-16,35 0 0,1 0 16,-18 0-16,0 0 15,0 0-15,17 0 16,-17 0-16,35 0 15,-35 0-15,36 0 0,-1 0 16,-35 0-16,35 0 16,0 0-16,0 0 15,0 0-15,1 0 16,-36 0-16,35 0 0,0 0 16,0 0-16,-35 0 15,0 0-15,53 0 16,70 0-16,-105 0 15,35 0-15,35-36 0,35 19 16,-70 17-16,53-18 16,-53 18-16,17-17 15,18-1-15,-53 18 0,1 0 16,-1 0-16,18 0 16,-18 0-16,-18 0 15,-17 0-15,0 0 16,35 0-16,-17 0 0,-36 0 15,53 0-15,-17 18 16,35-18-16,-53 17 16,17 1-16,-17-18 0,18 17 15,-36 1-15,18-18 16,-18 0-16,0 18 16,-17-18-16,0 0 15,-1 0-15,1 0 0,17 0 16,-17 0-1,35 0 360,-18 17-359,36-17-16,-1 18 16,-35-18-16,54 18 0,-1-1 15,-18 1-15,19-18 16,-19 18-16,18-18 16,-52 0-16,34 0 15,-17 17-15,18-17 16,-1 0-16,-52 0 0,52 0 15,-17 0-15,0 0 16,-17 0-16,-1 18 16,18-18-16,-18 0 0,18 0 15,-18 0-15,18 0 16,0 0-16,-18 0 16,18 0-16,-18 0 15,18 0-15,-17 0 0,17 0 16,-18-18-16,-17 18 15,34 0-15,-16 0 16,-19 0-16,19-17 16,-19 17-16,19 0 15,-36-18 1,17 0-16,1 18 31,-1 0 0,1 0 1,0 0-1</inkml:trace>
  <inkml:trace contextRef="#ctx0" brushRef="#br0" timeOffset="29498.92">3775 13053 0,'35'0'265,"18"-18"-265,17 18 16,-17 0-16,18 0 16,-36 0-16,36 0 15,17 0-15,-35 0 0,17 0 16,-17 0-16,18 0 16,17 0-16,-53 0 15,36 0-15,17 0 0,-35 0 16,53 0-16,-36 0 15,1 0-15,-18 0 16,35 0-16,-17 0 16,-18 0-16,17 0 0,-17 0 15,35-17-15,-35 17 16,-18 0-16,18 0 16,0-18-16,-17 18 15,-1 0-15,0-18 0,18 18 16,-18 0-16,1 0 15,-1 0-15,0 0 16,0 0-16,1 0 0,-1 0 16,-17 0-16,17 0 15,0 0-15,-17 0 16,-1 0-16,36 0 16,-17 0-16,-1 0 0,0 0 15,0 0-15,1 0 16,17 0-16,-18 0 15,-17 0-15,35 0 16,-1 0-16,1 0 0,-17 0 16,-1 0-16,35 0 15,-34 0-15,17 0 16,0 18-16,-18-18 0,35 0 16,-17 18-16,-17-18 15,16 0-15,-16 17 16,34-17-16,-52 0 15,35 0-15,-35 0 0,17 0 16,35 18-16,-52-1 16,17-17-1,-17 0-15,0 0 16,-1 0 0,1 0-1,-1 0 1,1 0-16,0 0 15,-1 0 1,1 0-16,0 0 16,-1 0-16,1 0 15,0 0 1,17 0 0,0 0-1,-17 0 1,-1 0-1,1 0 1,0 0 0,-1 0 15,1 0 0</inkml:trace>
  <inkml:trace contextRef="#ctx0" brushRef="#br0" timeOffset="73887.67">11871 12894 0,'88'0'0,"36"0"0,-54 18 16,18-18-16,1 17 15,-54-17-15,35 0 16,-17 0-16,0 0 0,18 18 16,-18-18-16,17 18 15,-17-18-15,-35 0 16,52 17-16,19-17 15,-54 0-15,35 0 0,-17 0 16,-35 0-16,53 0 16,-36 0-16,18 0 15,0 0-15,0 0 0,-18 0 16,18 0-16,17 0 16,-17 0-16,0 0 15,35 0-15,-35 0 16,18 0-16,-18 0 0,17 0 15,18 0-15,-35 0 16,18 0-16,-18 0 16,0 0-16,0 0 0,0 0 15,0 18-15,17-18 16,-52 18-16,35-18 16,-36 0-16,19 0 15,-19 17-15,18-17 0,-17 0 16,17 0-16,1 18 15,-19-18-15,36 0 16,-35 0-16,35 17 16,0-17-16,0 0 0,17 0 15,-17 0-15,35 18 16,-17-18-16,17 0 16,-35 0-16,18 0 0,17 0 15,-35 0-15,17 0 16,36 18-16,-35-18 15,34 17-15,1-17 16,-18 0-16,36 0 0,-71 0 16,35 0-16,35 0 15,-52-17-15,17 17 16,0-18-16,1 0 0,-19 1 16,36-1-16,0 1 15,-18-1-15,-35 0 16,53 1-16,-53 17 15,17-18-15,1 18 0,-18 0 16,17 0-16,1 18 16,-1-18-16,36 17 15,-35 19-15,17-36 16,-53 0-16,18 17 0,-18-17 16,1 0-16,17 18 15,-36-18-15,19 0 16,-1 0-16,0 0 0,0 0 15,18 0-15,-35 0 16,52 0-16,-34 0 16,17 0-16,0 0 15,-18-18-15,18 18 0,0 0 16,-18 0-16,18 0 16,-53-17-16,53 17 15,-36 0-15,36-18 16,-35 0-16,17 18 375,18-17-375,0 17 0,35 0 15,-17 0-15,35 0 16,-18 17-16,18-17 16,-36 0-16,1 0 15,-18 18-15,70-18 0,-70 18 16,18-18-16,17 0 16,-35 0-16,35 0 15,36 0-15,-72 0 16,19 0-16,35 0 0,-36 0 15,1 0-15,17 0 16,-17 0-16,-1 0 16,-17 17-16,18-17 0,-36 0 15,18 0-15,0 0 16,0 18-16,17-18 16,-34 0-16,16 0 15,1 0-15,18 17 0,0-17 16,-36 18-16,35-18 15,-17 18-15,0-18 16,18 0-16,17 0 0,-53 0 16,36 0-16,-36 0 15,36 0-15,-54 0 16,36 0-16,-18 0 16,18 0-16,0 0 0,-17 0 15,16 0-15,1 0 16,71 0-16,-36-18 15,0 0-15,0 18 16,-35 0-16,71 0 0,-71-17 16,17-1-16,18 18 15,-17-17-15,17 17 16,-35-18-16,35 18 0,-17-18 16,35 18-16,-36 0 15,18 0-15,1 0 16,34-17-16,-17 17 15,-53 0-15,0 0 0,17 0 16,19 0-16,-54 0 16,35 0-16,19 0 15,-37 0-15,37 0 0,-19 17 16,-17-17-16,35 0 16,-17 0-16,-18 0 15,0 0-15,-18 0 16,18 0-16,-35 0 0,17-17 15,-17 17-15,-1 0 16,18-18-16,-17 18 16,0-18-16,17 18 15,-17 0-15,17 0 0,-17-17 16,17 17-16,-18 0 16,1 0-16,0 0 15,-1 0 1,1 0-1,35 0 439,35 0-439,-53 0-15,54 0 16,34 0-16,-35 17 0,0-17 15,36 18-15,-36 0 16,18-18-16,0 17 16,0 1-16,-18-18 0,0 18 15,-17-18-15,17 17 16,-18-17-16,1 0 16,-1 0-16,1 0 15,0 0-15,-1 18 0,18-18 16,0 0-16,-17 17 15,-18-17-15,18 18 16,17-18-16,-35 0 0,17 0 16,-17 18-16,0-18 15,18 0-15,-36 0 16,18 0-16,0 0 16,-18 0-16,53 0 0,-53 17 15,18-17-15,0 0 16,0 0-16,18 36 15,-36-36-15,0 0 0,53 0 16,-35 0-16,-17 0 16,34 0-16,-34 0 15,16-18-15,19 18 16,-36-18-16,36 1 0,-36 17 16,36-18-16,-18 0 15,35 18-15,-35 0 16,17 0-16,-35 0 15,36 0-15,-18 0 0,0 0 16,17 0-16,-34 0 16,34 18-16,1-18 15,-36 0-15,18 0 0,-18 0 16,1 0-16,-1 0 16,0 0-16,-17 0 15,35 0-15,-36 0 0,36 0 16,-17 0-16,-1 0 15,0 0-15,18 0 16,-18 0-16,1 0 16,16 0-16,1 0 15,-17 0-15,17 0 0,-36 0 16,36 0-16,-18 0 16,1 0-16,-1 0 15,-17 0 16,-1 0-15,1 0 15</inkml:trace>
  <inkml:trace contextRef="#ctx0" brushRef="#br0" timeOffset="80288.16">2893 14605 0,'35'0'234,"36"0"-234,17 0 16,-35 0-16,35 0 16,0 0-16,-35 0 0,53 0 15,-53-18-15,35 18 16,-17 0-16,-1-17 15,18 17-15,-17 0 0,35-18 16,-18 18-16,0-18 16,0 18-16,18 0 15,-18 0-15,0 0 16,36 0-16,-18 0 0,17 0 16,-17 0-16,53 0 15,-18 0-15,-35 18 16,-18-18-16,53 0 0,-70 18 15,17-18-15,-18 0 16,-17 0-16,18 0 16,-18 0-16,17 0 15,19 17-15,-37-17 0,37 0 16,-1 0-16,-18 18 16,1-18-16,-18 0 15,0 0-15,0 18 16,17-18-16,-34 0 0,34 0 15,1 0-15,-36 0 16,35 0-16,-34 17 16,34-17-16,-17 0 0,-18 0 15,18 0-15,-17 0 16,17 0-16,-18 0 16,18 0-16,0 0 15,0 18-15,17-18 0,-17 0 16,71 18-16,-36-18 15,18 0-15,-18 17 16,0-17-16,35 0 0,-34 0 16,-36 0-16,52 0 15,-34 0-15,52-17 16,-17 17-16,53-36 16,0 36-16,17-17 0,1 17 15,-36 0-15,0-18 16,0 0-16,0 18 15,35 0-15,-87-17 16,-1-1-16,18 0 0,-36 18 16,36-17-16,-53-1 15,17 1-15,-17 17 16,0 0-16,0 0 0,0 0 16,18 0-16,-1 0 15,-17 0-15,18 0 16,-18 0-16,35 0 15,-18 0-15,-17 0 0,0 0 16,0 0-16,18 0 16,-18 17-16,0-17 15,-1 0-15,1 0 0,36 18 16,-72-18-16,36 17 16,-18 1-16,1-18 15,-19 0-15,19 0 16,-1 18-16,-18-18 15,1 17-15,17-17 16,-17 0-16,0 0 16,-1 0-16,1 0 15,0 0 1,-1 18-16,1-18 16,0 0-16,-1 0 15,1 0-15,17 18 0,-17-18 16,-1 0-16,1 0 15,0 17-15,17-17 16,-17 0-16,-1 0 16,1 0-1,17 0 1,-17 0 31,-18-17-47,53 17 469,-18 0-454,36-18-15,-19 18 0,54 0 16,-35 0-16,-1 0 15,36 0-15,-18 0 16,-35 0-16,35 0 0,1 0 16,-19 0-16,1 0 15,17 0-15,0 0 16,0 0-16,-17-35 16,17 35-16,-35 0 0,0 0 15,18-18-15,-54 18 16,36 0-16,0-18 15,-18 18-15,1 0 16,-1 0-16,18 0 0,0-17 16,-18 17-16,35 0 15,-34 0-15,34-18 16,-17 18-16,35 0 0,-17 0 16,17 0-16,0 0 15,-35 0-15,36 0 16,-37 0-16,19-17 15,0 17-15,-1 0 0,-17 0 16,18-18-16,-1 18 16,-17 0-16,0 0 15,0 0-15,17 0 0,-34 0 16,34 0-16,1 0 16,-36 0-16,36 0 15,-18 0-15,-1 0 16,1 0-16,0 0 0,18 0 15,-53 0-15,52 0 16,-52 0-16,35 0 16,-18 0-16,0 0 15,-17 0-15,-1 0 0,19 0 16,-1 0 0,-17 0-16,17 0 15,-17 0-15,-1 0 0,18 0 16,-17 0-16,0 0 15,-1 0-15,19 0 16,-19 0-16,19 18 0,-1-18 16,18 0-1,-53 17-15,35-17 16,0 0-16,1 0 16,-19 0-16,36 0 0,-35 18 15,17-18-15,-17 0 16,17 0-16,0 0 15,-17 0-15,17 0 16,-17 0-16,35 0 0,-18 0 16,-17 0-16,17 0 15,18 0-15,-18 0 16,18 0-16,0 0 0,-18 0 16,18 0-16,0 0 15,0 17-15,-35-17 16,52 0-16,-17 0 15,-18 0-15,1 0 0,-1 18 16,18 0-16,-36-18 16,36 0-16,-17 0 15,-19 17-15,1-17 0,0 0 16,-1 0 0,1 0 15,0 0 0,17 0 547,0-17-562,0 17-16,1 0 0,17 0 15,-36-18-15,54 18 16,-18-18-16,0 18 16,0 0-16,35 0 0,0-17 15,0 17-15,-35 0 16,35-18-16,-17 18 16,17 0-16,0 0 15,-35-17-15,18-1 0,-18 18 16,-1 0-16,-16 0 15,-1 0-15,0 0 16,-17 0-16,35 0 0,-36 0 16,36-18-16,0 18 15,-17 0-15,34 0 16,-35 0-16,54 0 16,-36 0-16,17 0 0,-17 0 15,18 0-15,-19 0 16,19 0-16,-36 0 15,36 0-15,-1 0 0,-17 0 16,18 0-16,-18 0 16,35 0-16,0 0 15,0 0-15,-17 0 16,0 0-16,-1 0 0,18 0 16,-35 0-16,18 0 15,-1 0-15,-17 0 16,18 0-16,-36 0 15,36 18-15,-1-18 0,-17 0 16,18 0-16,-18 18 16,17-18-16,1 0 15,17 0-15,0 0 16,0 35-16,-17-35 0,-1 0 16,36 17-16,-53 1 15,18-18-15,-1 18 16,18-18-16,-52 0 0,34 0 15,-17 0-15,0 0 16,18 0-16,-36 0 16,35 0-16,-17 17 15,18-17-15,-1 18 0,-34-18 16,52 18-16,-17-18 16,-36 0-16,18 0 15,0 0-15,17 0 16,-17 0-16,-35 0 0,35 0 15,0 0-15,-1-18 16,19 0-16,-53 18 16,52 0-16,-35 0 0,36 0 15,-36 0-15,36 0 16,-1 0-16,-34 0 16,34 0-16,-52 0 15,35 0-15,-18 0 0,18 0 16,0 0-16,-18 0 15,18 0-15,-18 0 16,18-17-16,18 17 0,-36-18 16,36 0-16,-36 18 15,36-17-15,-19-1 16,1 18-16,18 0 16,-18-17-16,0 17 0,17 0 15,-17 0-15,18 0 16,-1-18-16,19 18 15,-1 0-15,-18 0 16,19 0-16,-19-18 0,1 18 16,34-17-16,-69 17 15,52 0-15,-18 0 16,-17 0-16,18 0 16,-1-18-16,-17 18 0,18 0 15,17 0-15,0 0 16,1-18-16,-1 1 15,0-1-15,-17 0 0,52 1 16,-88 17-16,53-35 16,1 35-16,-1-18 15,-18 18-15,1-18 16,-18 1-16,53-1 0,0 18 16,-36 0-16,-17-18 15,18 18-15,17 0 16,-35 0-16,0 0 0,-18 0 15,0 0-15,18 0 16,-35 0-16,35 0 16,-36 0-16,19 0 15,-19 0-15,18-17 0,18 17 16,-17 0-16,17 0 16,-36 0-16,36 0 15,-35 0-15,35 0 0,-36 0 16,36 0-16,0 0 15,-35 0-15,17 0 16,-17 0-16,-1 0 16,1 0-16,0 0 47,-1 0-32,1 0-15,17 17 16,-17 1-16,-1 0 15,1-18-15,0 17 16,-1-17-16,1 18 16,0-18-1,-1 18 1,1-1 0,0-17-16,-18 18 15,17-1 1,1-17-1,-1 0 1,-17 18 0,18-18-1,-18 18 1</inkml:trace>
  <inkml:trace contextRef="#ctx0" brushRef="#br0" timeOffset="103455.81">9366 16245 0,'53'0'266,"0"0"-251,-18-17-15,18 17 16,0 0-16,-18 0 16,18 0-16,-17 0 15,-1 0-15,18 0 0,0 0 16,-36 0-16,54 0 16,-18 0-16,-18 0 15,18 0-15,-18 0 0,18 0 16,-35 0-16,17 0 15,0 0-15,1 0 16,17 0-16,-36 0 16,19 0-16,-19 0 0,54 0 15,-36 0-15,18 0 16,18 0-16,-1 0 16,18 0-16,-17-18 15,17 18-15,0 0 0,0 0 16,1 0-16,-1 0 15,0 0-15,-35 0 16,17 0-16,1 0 0,-18 0 16,18 0-16,-19 0 15,19 0-15,-18 0 16,17 0-16,1 0 16,-18 0-16,17 0 0,-34 0 15,34 0-15,-17 0 16,-18 0-16,18 0 15,0 0-15,18 0 16,-36 0-16,89 0 0,-54 0 16,54 0-16,-54 0 15,36 0-15,-18 0 16,0 0-16,-17 0 0,52 0 16,1 0-16,-18 0 15,35 0-15,-18 0 16,-17 0-16,18 0 0,-18 0 15,-36 0-15,1 0 16,-1 0-16,1 0 16,17 0-16,-53 0 15,53 0-15,-17 0 0,17 0 16,18 0-16,-35 0 16,-36 18-16,35-18 15,-17 0-15,-17 0 16,16 0-16,-34 0 0,35 0 15,-18 0-15,1 0 16,-19 0-16,36 0 16,-18 0-16,18 0 0,-17 0 15,-1 0-15,18 0 16,-36 0-16,1 0 16,0 0-16,-1 0 15,1 17-15,0-17 0,-1 0 16,1 0-16,0 0 62,-1 0-46,1 0 0,-1 0-1,1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F1A03-5969-462C-B3E4-03AE2ABC73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D6439EA-8C2B-4E79-A231-B5F1C99044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54568C5-AD35-4A8F-BA48-132ECE07D94A}"/>
              </a:ext>
            </a:extLst>
          </p:cNvPr>
          <p:cNvSpPr>
            <a:spLocks noGrp="1"/>
          </p:cNvSpPr>
          <p:nvPr>
            <p:ph type="dt" sz="half" idx="10"/>
          </p:nvPr>
        </p:nvSpPr>
        <p:spPr/>
        <p:txBody>
          <a:bodyPr/>
          <a:lstStyle/>
          <a:p>
            <a:fld id="{EAE5FF64-6F12-4FD3-A671-68AF151327BA}" type="datetimeFigureOut">
              <a:rPr lang="en-IN" smtClean="0"/>
              <a:t>14-09-2021</a:t>
            </a:fld>
            <a:endParaRPr lang="en-IN"/>
          </a:p>
        </p:txBody>
      </p:sp>
      <p:sp>
        <p:nvSpPr>
          <p:cNvPr id="5" name="Footer Placeholder 4">
            <a:extLst>
              <a:ext uri="{FF2B5EF4-FFF2-40B4-BE49-F238E27FC236}">
                <a16:creationId xmlns:a16="http://schemas.microsoft.com/office/drawing/2014/main" id="{FC621C1E-AAFE-4031-8B4F-BCE1F18C73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78608F-B786-4395-BCE2-B7D3575DF22A}"/>
              </a:ext>
            </a:extLst>
          </p:cNvPr>
          <p:cNvSpPr>
            <a:spLocks noGrp="1"/>
          </p:cNvSpPr>
          <p:nvPr>
            <p:ph type="sldNum" sz="quarter" idx="12"/>
          </p:nvPr>
        </p:nvSpPr>
        <p:spPr/>
        <p:txBody>
          <a:bodyPr/>
          <a:lstStyle/>
          <a:p>
            <a:fld id="{AEF62E39-6EC2-4184-AF25-5BD2C3E168A4}" type="slidenum">
              <a:rPr lang="en-IN" smtClean="0"/>
              <a:t>‹#›</a:t>
            </a:fld>
            <a:endParaRPr lang="en-IN"/>
          </a:p>
        </p:txBody>
      </p:sp>
    </p:spTree>
    <p:extLst>
      <p:ext uri="{BB962C8B-B14F-4D97-AF65-F5344CB8AC3E}">
        <p14:creationId xmlns:p14="http://schemas.microsoft.com/office/powerpoint/2010/main" val="264829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29E1F-C6D8-4012-BA77-F0C62F3888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3BE389-064F-47B0-83AB-2F55969CCD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C1D4D9-4F88-40E4-BE23-B7EC9D650799}"/>
              </a:ext>
            </a:extLst>
          </p:cNvPr>
          <p:cNvSpPr>
            <a:spLocks noGrp="1"/>
          </p:cNvSpPr>
          <p:nvPr>
            <p:ph type="dt" sz="half" idx="10"/>
          </p:nvPr>
        </p:nvSpPr>
        <p:spPr/>
        <p:txBody>
          <a:bodyPr/>
          <a:lstStyle/>
          <a:p>
            <a:fld id="{EAE5FF64-6F12-4FD3-A671-68AF151327BA}" type="datetimeFigureOut">
              <a:rPr lang="en-IN" smtClean="0"/>
              <a:t>14-09-2021</a:t>
            </a:fld>
            <a:endParaRPr lang="en-IN"/>
          </a:p>
        </p:txBody>
      </p:sp>
      <p:sp>
        <p:nvSpPr>
          <p:cNvPr id="5" name="Footer Placeholder 4">
            <a:extLst>
              <a:ext uri="{FF2B5EF4-FFF2-40B4-BE49-F238E27FC236}">
                <a16:creationId xmlns:a16="http://schemas.microsoft.com/office/drawing/2014/main" id="{E874EB0B-951C-438F-B717-E9E0AD65F3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C8A3A9-CDCA-429F-B861-2558F5356517}"/>
              </a:ext>
            </a:extLst>
          </p:cNvPr>
          <p:cNvSpPr>
            <a:spLocks noGrp="1"/>
          </p:cNvSpPr>
          <p:nvPr>
            <p:ph type="sldNum" sz="quarter" idx="12"/>
          </p:nvPr>
        </p:nvSpPr>
        <p:spPr/>
        <p:txBody>
          <a:bodyPr/>
          <a:lstStyle/>
          <a:p>
            <a:fld id="{AEF62E39-6EC2-4184-AF25-5BD2C3E168A4}" type="slidenum">
              <a:rPr lang="en-IN" smtClean="0"/>
              <a:t>‹#›</a:t>
            </a:fld>
            <a:endParaRPr lang="en-IN"/>
          </a:p>
        </p:txBody>
      </p:sp>
    </p:spTree>
    <p:extLst>
      <p:ext uri="{BB962C8B-B14F-4D97-AF65-F5344CB8AC3E}">
        <p14:creationId xmlns:p14="http://schemas.microsoft.com/office/powerpoint/2010/main" val="3165621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D84948-7BA9-496E-AB0B-1CF4F04470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9E4D06-9EF6-4891-952E-4DCFA0DBA4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8A4255-A1F5-4D95-AE8F-D23978B43CA9}"/>
              </a:ext>
            </a:extLst>
          </p:cNvPr>
          <p:cNvSpPr>
            <a:spLocks noGrp="1"/>
          </p:cNvSpPr>
          <p:nvPr>
            <p:ph type="dt" sz="half" idx="10"/>
          </p:nvPr>
        </p:nvSpPr>
        <p:spPr/>
        <p:txBody>
          <a:bodyPr/>
          <a:lstStyle/>
          <a:p>
            <a:fld id="{EAE5FF64-6F12-4FD3-A671-68AF151327BA}" type="datetimeFigureOut">
              <a:rPr lang="en-IN" smtClean="0"/>
              <a:t>14-09-2021</a:t>
            </a:fld>
            <a:endParaRPr lang="en-IN"/>
          </a:p>
        </p:txBody>
      </p:sp>
      <p:sp>
        <p:nvSpPr>
          <p:cNvPr id="5" name="Footer Placeholder 4">
            <a:extLst>
              <a:ext uri="{FF2B5EF4-FFF2-40B4-BE49-F238E27FC236}">
                <a16:creationId xmlns:a16="http://schemas.microsoft.com/office/drawing/2014/main" id="{317EE639-5085-4E32-AF64-F352350286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44FC53-39B0-41F1-A228-E8C97A4EB4C2}"/>
              </a:ext>
            </a:extLst>
          </p:cNvPr>
          <p:cNvSpPr>
            <a:spLocks noGrp="1"/>
          </p:cNvSpPr>
          <p:nvPr>
            <p:ph type="sldNum" sz="quarter" idx="12"/>
          </p:nvPr>
        </p:nvSpPr>
        <p:spPr/>
        <p:txBody>
          <a:bodyPr/>
          <a:lstStyle/>
          <a:p>
            <a:fld id="{AEF62E39-6EC2-4184-AF25-5BD2C3E168A4}" type="slidenum">
              <a:rPr lang="en-IN" smtClean="0"/>
              <a:t>‹#›</a:t>
            </a:fld>
            <a:endParaRPr lang="en-IN"/>
          </a:p>
        </p:txBody>
      </p:sp>
    </p:spTree>
    <p:extLst>
      <p:ext uri="{BB962C8B-B14F-4D97-AF65-F5344CB8AC3E}">
        <p14:creationId xmlns:p14="http://schemas.microsoft.com/office/powerpoint/2010/main" val="1796252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22A86-1693-49F1-B693-67CF998466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2DF0BC-A681-435B-BB2B-2FA4CDB21A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346D9E-CAA8-4085-9829-713E618E7DD2}"/>
              </a:ext>
            </a:extLst>
          </p:cNvPr>
          <p:cNvSpPr>
            <a:spLocks noGrp="1"/>
          </p:cNvSpPr>
          <p:nvPr>
            <p:ph type="dt" sz="half" idx="10"/>
          </p:nvPr>
        </p:nvSpPr>
        <p:spPr/>
        <p:txBody>
          <a:bodyPr/>
          <a:lstStyle/>
          <a:p>
            <a:fld id="{EAE5FF64-6F12-4FD3-A671-68AF151327BA}" type="datetimeFigureOut">
              <a:rPr lang="en-IN" smtClean="0"/>
              <a:t>14-09-2021</a:t>
            </a:fld>
            <a:endParaRPr lang="en-IN"/>
          </a:p>
        </p:txBody>
      </p:sp>
      <p:sp>
        <p:nvSpPr>
          <p:cNvPr id="5" name="Footer Placeholder 4">
            <a:extLst>
              <a:ext uri="{FF2B5EF4-FFF2-40B4-BE49-F238E27FC236}">
                <a16:creationId xmlns:a16="http://schemas.microsoft.com/office/drawing/2014/main" id="{416A3B72-5CDF-4167-8DB2-12D694C6AB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290627-20D7-4174-98B0-FC6AA985172D}"/>
              </a:ext>
            </a:extLst>
          </p:cNvPr>
          <p:cNvSpPr>
            <a:spLocks noGrp="1"/>
          </p:cNvSpPr>
          <p:nvPr>
            <p:ph type="sldNum" sz="quarter" idx="12"/>
          </p:nvPr>
        </p:nvSpPr>
        <p:spPr/>
        <p:txBody>
          <a:bodyPr/>
          <a:lstStyle/>
          <a:p>
            <a:fld id="{AEF62E39-6EC2-4184-AF25-5BD2C3E168A4}" type="slidenum">
              <a:rPr lang="en-IN" smtClean="0"/>
              <a:t>‹#›</a:t>
            </a:fld>
            <a:endParaRPr lang="en-IN"/>
          </a:p>
        </p:txBody>
      </p:sp>
    </p:spTree>
    <p:extLst>
      <p:ext uri="{BB962C8B-B14F-4D97-AF65-F5344CB8AC3E}">
        <p14:creationId xmlns:p14="http://schemas.microsoft.com/office/powerpoint/2010/main" val="2647205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75259-4682-4189-8915-197B5A7710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CD6F761-0975-44E0-84CD-1DD7FAEED7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3DC57C-EED8-43D1-B957-81B33E88F52A}"/>
              </a:ext>
            </a:extLst>
          </p:cNvPr>
          <p:cNvSpPr>
            <a:spLocks noGrp="1"/>
          </p:cNvSpPr>
          <p:nvPr>
            <p:ph type="dt" sz="half" idx="10"/>
          </p:nvPr>
        </p:nvSpPr>
        <p:spPr/>
        <p:txBody>
          <a:bodyPr/>
          <a:lstStyle/>
          <a:p>
            <a:fld id="{EAE5FF64-6F12-4FD3-A671-68AF151327BA}" type="datetimeFigureOut">
              <a:rPr lang="en-IN" smtClean="0"/>
              <a:t>14-09-2021</a:t>
            </a:fld>
            <a:endParaRPr lang="en-IN"/>
          </a:p>
        </p:txBody>
      </p:sp>
      <p:sp>
        <p:nvSpPr>
          <p:cNvPr id="5" name="Footer Placeholder 4">
            <a:extLst>
              <a:ext uri="{FF2B5EF4-FFF2-40B4-BE49-F238E27FC236}">
                <a16:creationId xmlns:a16="http://schemas.microsoft.com/office/drawing/2014/main" id="{7299DFE5-DC95-4EFA-89AE-E7370DB6BC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89AE5A-84E1-48D5-9886-A4902B0E3B14}"/>
              </a:ext>
            </a:extLst>
          </p:cNvPr>
          <p:cNvSpPr>
            <a:spLocks noGrp="1"/>
          </p:cNvSpPr>
          <p:nvPr>
            <p:ph type="sldNum" sz="quarter" idx="12"/>
          </p:nvPr>
        </p:nvSpPr>
        <p:spPr/>
        <p:txBody>
          <a:bodyPr/>
          <a:lstStyle/>
          <a:p>
            <a:fld id="{AEF62E39-6EC2-4184-AF25-5BD2C3E168A4}" type="slidenum">
              <a:rPr lang="en-IN" smtClean="0"/>
              <a:t>‹#›</a:t>
            </a:fld>
            <a:endParaRPr lang="en-IN"/>
          </a:p>
        </p:txBody>
      </p:sp>
    </p:spTree>
    <p:extLst>
      <p:ext uri="{BB962C8B-B14F-4D97-AF65-F5344CB8AC3E}">
        <p14:creationId xmlns:p14="http://schemas.microsoft.com/office/powerpoint/2010/main" val="3081947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C4E0F-BD49-4DE6-BE77-A624C247C8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E3BFA9-3BE7-48A4-BA69-AFC811705A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89B138-FB64-4B41-BA1A-EB6717FDE3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8D3407E-F428-4EF1-94CB-8050F715C119}"/>
              </a:ext>
            </a:extLst>
          </p:cNvPr>
          <p:cNvSpPr>
            <a:spLocks noGrp="1"/>
          </p:cNvSpPr>
          <p:nvPr>
            <p:ph type="dt" sz="half" idx="10"/>
          </p:nvPr>
        </p:nvSpPr>
        <p:spPr/>
        <p:txBody>
          <a:bodyPr/>
          <a:lstStyle/>
          <a:p>
            <a:fld id="{EAE5FF64-6F12-4FD3-A671-68AF151327BA}" type="datetimeFigureOut">
              <a:rPr lang="en-IN" smtClean="0"/>
              <a:t>14-09-2021</a:t>
            </a:fld>
            <a:endParaRPr lang="en-IN"/>
          </a:p>
        </p:txBody>
      </p:sp>
      <p:sp>
        <p:nvSpPr>
          <p:cNvPr id="6" name="Footer Placeholder 5">
            <a:extLst>
              <a:ext uri="{FF2B5EF4-FFF2-40B4-BE49-F238E27FC236}">
                <a16:creationId xmlns:a16="http://schemas.microsoft.com/office/drawing/2014/main" id="{E00A2FB8-AA17-4E8E-BF78-BD04B05B70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C356E7-AA6A-4814-BEF3-F0B159BA9A04}"/>
              </a:ext>
            </a:extLst>
          </p:cNvPr>
          <p:cNvSpPr>
            <a:spLocks noGrp="1"/>
          </p:cNvSpPr>
          <p:nvPr>
            <p:ph type="sldNum" sz="quarter" idx="12"/>
          </p:nvPr>
        </p:nvSpPr>
        <p:spPr/>
        <p:txBody>
          <a:bodyPr/>
          <a:lstStyle/>
          <a:p>
            <a:fld id="{AEF62E39-6EC2-4184-AF25-5BD2C3E168A4}" type="slidenum">
              <a:rPr lang="en-IN" smtClean="0"/>
              <a:t>‹#›</a:t>
            </a:fld>
            <a:endParaRPr lang="en-IN"/>
          </a:p>
        </p:txBody>
      </p:sp>
    </p:spTree>
    <p:extLst>
      <p:ext uri="{BB962C8B-B14F-4D97-AF65-F5344CB8AC3E}">
        <p14:creationId xmlns:p14="http://schemas.microsoft.com/office/powerpoint/2010/main" val="953025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42BEC-D645-4639-A461-3F9318ED8A3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0221B0-987C-453F-80BF-5BCE7D51C8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2B5322-0E4B-4EA4-8591-49BC9DB11C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3CD935E-60A5-47BA-B3CF-EB819710E0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E039E0-1C5A-4138-B2AD-34D6787EC7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DFAD887-EDF5-4784-A1EE-EDAD49961622}"/>
              </a:ext>
            </a:extLst>
          </p:cNvPr>
          <p:cNvSpPr>
            <a:spLocks noGrp="1"/>
          </p:cNvSpPr>
          <p:nvPr>
            <p:ph type="dt" sz="half" idx="10"/>
          </p:nvPr>
        </p:nvSpPr>
        <p:spPr/>
        <p:txBody>
          <a:bodyPr/>
          <a:lstStyle/>
          <a:p>
            <a:fld id="{EAE5FF64-6F12-4FD3-A671-68AF151327BA}" type="datetimeFigureOut">
              <a:rPr lang="en-IN" smtClean="0"/>
              <a:t>14-09-2021</a:t>
            </a:fld>
            <a:endParaRPr lang="en-IN"/>
          </a:p>
        </p:txBody>
      </p:sp>
      <p:sp>
        <p:nvSpPr>
          <p:cNvPr id="8" name="Footer Placeholder 7">
            <a:extLst>
              <a:ext uri="{FF2B5EF4-FFF2-40B4-BE49-F238E27FC236}">
                <a16:creationId xmlns:a16="http://schemas.microsoft.com/office/drawing/2014/main" id="{4F17224B-3718-4120-A5C2-ECF671D9C54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C4270D3-1048-4DEC-A59E-12924CA67594}"/>
              </a:ext>
            </a:extLst>
          </p:cNvPr>
          <p:cNvSpPr>
            <a:spLocks noGrp="1"/>
          </p:cNvSpPr>
          <p:nvPr>
            <p:ph type="sldNum" sz="quarter" idx="12"/>
          </p:nvPr>
        </p:nvSpPr>
        <p:spPr/>
        <p:txBody>
          <a:bodyPr/>
          <a:lstStyle/>
          <a:p>
            <a:fld id="{AEF62E39-6EC2-4184-AF25-5BD2C3E168A4}" type="slidenum">
              <a:rPr lang="en-IN" smtClean="0"/>
              <a:t>‹#›</a:t>
            </a:fld>
            <a:endParaRPr lang="en-IN"/>
          </a:p>
        </p:txBody>
      </p:sp>
    </p:spTree>
    <p:extLst>
      <p:ext uri="{BB962C8B-B14F-4D97-AF65-F5344CB8AC3E}">
        <p14:creationId xmlns:p14="http://schemas.microsoft.com/office/powerpoint/2010/main" val="1005217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8BB06-AFC0-48EE-ABDF-0D4286CFDD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EA8676-174D-40DF-A03F-8450E464D224}"/>
              </a:ext>
            </a:extLst>
          </p:cNvPr>
          <p:cNvSpPr>
            <a:spLocks noGrp="1"/>
          </p:cNvSpPr>
          <p:nvPr>
            <p:ph type="dt" sz="half" idx="10"/>
          </p:nvPr>
        </p:nvSpPr>
        <p:spPr/>
        <p:txBody>
          <a:bodyPr/>
          <a:lstStyle/>
          <a:p>
            <a:fld id="{EAE5FF64-6F12-4FD3-A671-68AF151327BA}" type="datetimeFigureOut">
              <a:rPr lang="en-IN" smtClean="0"/>
              <a:t>14-09-2021</a:t>
            </a:fld>
            <a:endParaRPr lang="en-IN"/>
          </a:p>
        </p:txBody>
      </p:sp>
      <p:sp>
        <p:nvSpPr>
          <p:cNvPr id="4" name="Footer Placeholder 3">
            <a:extLst>
              <a:ext uri="{FF2B5EF4-FFF2-40B4-BE49-F238E27FC236}">
                <a16:creationId xmlns:a16="http://schemas.microsoft.com/office/drawing/2014/main" id="{DED60CCD-FAB2-4C3B-97D7-D8594E44062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C26EA2-B271-4720-BD79-738B18D38E31}"/>
              </a:ext>
            </a:extLst>
          </p:cNvPr>
          <p:cNvSpPr>
            <a:spLocks noGrp="1"/>
          </p:cNvSpPr>
          <p:nvPr>
            <p:ph type="sldNum" sz="quarter" idx="12"/>
          </p:nvPr>
        </p:nvSpPr>
        <p:spPr/>
        <p:txBody>
          <a:bodyPr/>
          <a:lstStyle/>
          <a:p>
            <a:fld id="{AEF62E39-6EC2-4184-AF25-5BD2C3E168A4}" type="slidenum">
              <a:rPr lang="en-IN" smtClean="0"/>
              <a:t>‹#›</a:t>
            </a:fld>
            <a:endParaRPr lang="en-IN"/>
          </a:p>
        </p:txBody>
      </p:sp>
    </p:spTree>
    <p:extLst>
      <p:ext uri="{BB962C8B-B14F-4D97-AF65-F5344CB8AC3E}">
        <p14:creationId xmlns:p14="http://schemas.microsoft.com/office/powerpoint/2010/main" val="1114982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A7FC76-5C1E-421D-9F91-4FC5346D719B}"/>
              </a:ext>
            </a:extLst>
          </p:cNvPr>
          <p:cNvSpPr>
            <a:spLocks noGrp="1"/>
          </p:cNvSpPr>
          <p:nvPr>
            <p:ph type="dt" sz="half" idx="10"/>
          </p:nvPr>
        </p:nvSpPr>
        <p:spPr/>
        <p:txBody>
          <a:bodyPr/>
          <a:lstStyle/>
          <a:p>
            <a:fld id="{EAE5FF64-6F12-4FD3-A671-68AF151327BA}" type="datetimeFigureOut">
              <a:rPr lang="en-IN" smtClean="0"/>
              <a:t>14-09-2021</a:t>
            </a:fld>
            <a:endParaRPr lang="en-IN"/>
          </a:p>
        </p:txBody>
      </p:sp>
      <p:sp>
        <p:nvSpPr>
          <p:cNvPr id="3" name="Footer Placeholder 2">
            <a:extLst>
              <a:ext uri="{FF2B5EF4-FFF2-40B4-BE49-F238E27FC236}">
                <a16:creationId xmlns:a16="http://schemas.microsoft.com/office/drawing/2014/main" id="{5F0CC9A4-BF81-4D94-9BAA-BF66F0D88CA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CA17D27-E6FE-486B-8C6F-18A4F5ED692B}"/>
              </a:ext>
            </a:extLst>
          </p:cNvPr>
          <p:cNvSpPr>
            <a:spLocks noGrp="1"/>
          </p:cNvSpPr>
          <p:nvPr>
            <p:ph type="sldNum" sz="quarter" idx="12"/>
          </p:nvPr>
        </p:nvSpPr>
        <p:spPr/>
        <p:txBody>
          <a:bodyPr/>
          <a:lstStyle/>
          <a:p>
            <a:fld id="{AEF62E39-6EC2-4184-AF25-5BD2C3E168A4}" type="slidenum">
              <a:rPr lang="en-IN" smtClean="0"/>
              <a:t>‹#›</a:t>
            </a:fld>
            <a:endParaRPr lang="en-IN"/>
          </a:p>
        </p:txBody>
      </p:sp>
    </p:spTree>
    <p:extLst>
      <p:ext uri="{BB962C8B-B14F-4D97-AF65-F5344CB8AC3E}">
        <p14:creationId xmlns:p14="http://schemas.microsoft.com/office/powerpoint/2010/main" val="1672120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E2F9-C3E5-43AE-A2D7-A9AB7C4864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4320399-C642-490E-90DC-6825C82D24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482A16-ADB7-4FC6-A4FC-D7CF8022DC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D96D61-B0DC-4475-A11E-691CA3104247}"/>
              </a:ext>
            </a:extLst>
          </p:cNvPr>
          <p:cNvSpPr>
            <a:spLocks noGrp="1"/>
          </p:cNvSpPr>
          <p:nvPr>
            <p:ph type="dt" sz="half" idx="10"/>
          </p:nvPr>
        </p:nvSpPr>
        <p:spPr/>
        <p:txBody>
          <a:bodyPr/>
          <a:lstStyle/>
          <a:p>
            <a:fld id="{EAE5FF64-6F12-4FD3-A671-68AF151327BA}" type="datetimeFigureOut">
              <a:rPr lang="en-IN" smtClean="0"/>
              <a:t>14-09-2021</a:t>
            </a:fld>
            <a:endParaRPr lang="en-IN"/>
          </a:p>
        </p:txBody>
      </p:sp>
      <p:sp>
        <p:nvSpPr>
          <p:cNvPr id="6" name="Footer Placeholder 5">
            <a:extLst>
              <a:ext uri="{FF2B5EF4-FFF2-40B4-BE49-F238E27FC236}">
                <a16:creationId xmlns:a16="http://schemas.microsoft.com/office/drawing/2014/main" id="{14086079-089C-4CD2-A07D-2D274F2CEC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ADBD5E-7136-4E3B-8B46-BDBFD271C883}"/>
              </a:ext>
            </a:extLst>
          </p:cNvPr>
          <p:cNvSpPr>
            <a:spLocks noGrp="1"/>
          </p:cNvSpPr>
          <p:nvPr>
            <p:ph type="sldNum" sz="quarter" idx="12"/>
          </p:nvPr>
        </p:nvSpPr>
        <p:spPr/>
        <p:txBody>
          <a:bodyPr/>
          <a:lstStyle/>
          <a:p>
            <a:fld id="{AEF62E39-6EC2-4184-AF25-5BD2C3E168A4}" type="slidenum">
              <a:rPr lang="en-IN" smtClean="0"/>
              <a:t>‹#›</a:t>
            </a:fld>
            <a:endParaRPr lang="en-IN"/>
          </a:p>
        </p:txBody>
      </p:sp>
    </p:spTree>
    <p:extLst>
      <p:ext uri="{BB962C8B-B14F-4D97-AF65-F5344CB8AC3E}">
        <p14:creationId xmlns:p14="http://schemas.microsoft.com/office/powerpoint/2010/main" val="3621078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1AD48-F736-4B7F-9226-BE6E6F6FB9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0D057A-F9A2-4F86-B18F-6CCC1A24C4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B44C6FC-0955-4E34-84B9-B84E99CA6E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BAC8D4-9EEE-47B9-93F8-1369E02692F7}"/>
              </a:ext>
            </a:extLst>
          </p:cNvPr>
          <p:cNvSpPr>
            <a:spLocks noGrp="1"/>
          </p:cNvSpPr>
          <p:nvPr>
            <p:ph type="dt" sz="half" idx="10"/>
          </p:nvPr>
        </p:nvSpPr>
        <p:spPr/>
        <p:txBody>
          <a:bodyPr/>
          <a:lstStyle/>
          <a:p>
            <a:fld id="{EAE5FF64-6F12-4FD3-A671-68AF151327BA}" type="datetimeFigureOut">
              <a:rPr lang="en-IN" smtClean="0"/>
              <a:t>14-09-2021</a:t>
            </a:fld>
            <a:endParaRPr lang="en-IN"/>
          </a:p>
        </p:txBody>
      </p:sp>
      <p:sp>
        <p:nvSpPr>
          <p:cNvPr id="6" name="Footer Placeholder 5">
            <a:extLst>
              <a:ext uri="{FF2B5EF4-FFF2-40B4-BE49-F238E27FC236}">
                <a16:creationId xmlns:a16="http://schemas.microsoft.com/office/drawing/2014/main" id="{10C5E286-A16D-4A0B-86BE-F31CDF4E0B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D28742-AA70-461D-9609-1696822A5D79}"/>
              </a:ext>
            </a:extLst>
          </p:cNvPr>
          <p:cNvSpPr>
            <a:spLocks noGrp="1"/>
          </p:cNvSpPr>
          <p:nvPr>
            <p:ph type="sldNum" sz="quarter" idx="12"/>
          </p:nvPr>
        </p:nvSpPr>
        <p:spPr/>
        <p:txBody>
          <a:bodyPr/>
          <a:lstStyle/>
          <a:p>
            <a:fld id="{AEF62E39-6EC2-4184-AF25-5BD2C3E168A4}" type="slidenum">
              <a:rPr lang="en-IN" smtClean="0"/>
              <a:t>‹#›</a:t>
            </a:fld>
            <a:endParaRPr lang="en-IN"/>
          </a:p>
        </p:txBody>
      </p:sp>
    </p:spTree>
    <p:extLst>
      <p:ext uri="{BB962C8B-B14F-4D97-AF65-F5344CB8AC3E}">
        <p14:creationId xmlns:p14="http://schemas.microsoft.com/office/powerpoint/2010/main" val="2241600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10AB45-1366-4E6D-9692-C85C3BF6BA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473AA0-EE62-4F76-AE8B-A2A55CE0A2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9239DA-3B0D-43E8-BA04-793D92FAC0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E5FF64-6F12-4FD3-A671-68AF151327BA}" type="datetimeFigureOut">
              <a:rPr lang="en-IN" smtClean="0"/>
              <a:t>14-09-2021</a:t>
            </a:fld>
            <a:endParaRPr lang="en-IN"/>
          </a:p>
        </p:txBody>
      </p:sp>
      <p:sp>
        <p:nvSpPr>
          <p:cNvPr id="5" name="Footer Placeholder 4">
            <a:extLst>
              <a:ext uri="{FF2B5EF4-FFF2-40B4-BE49-F238E27FC236}">
                <a16:creationId xmlns:a16="http://schemas.microsoft.com/office/drawing/2014/main" id="{4AF074BF-4559-4C33-9A21-73B0A5BE1C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A67037F-E5D0-4EAD-A175-FDC103D4C6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F62E39-6EC2-4184-AF25-5BD2C3E168A4}" type="slidenum">
              <a:rPr lang="en-IN" smtClean="0"/>
              <a:t>‹#›</a:t>
            </a:fld>
            <a:endParaRPr lang="en-IN"/>
          </a:p>
        </p:txBody>
      </p:sp>
    </p:spTree>
    <p:extLst>
      <p:ext uri="{BB962C8B-B14F-4D97-AF65-F5344CB8AC3E}">
        <p14:creationId xmlns:p14="http://schemas.microsoft.com/office/powerpoint/2010/main" val="967909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50.emf"/></Relationships>
</file>

<file path=ppt/slides/_rels/slide1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12.tmp"/><Relationship Id="rId1" Type="http://schemas.openxmlformats.org/officeDocument/2006/relationships/slideLayout" Target="../slideLayouts/slideLayout6.xml"/><Relationship Id="rId5" Type="http://schemas.openxmlformats.org/officeDocument/2006/relationships/image" Target="../media/image7.emf"/><Relationship Id="rId4" Type="http://schemas.openxmlformats.org/officeDocument/2006/relationships/customXml" Target="../ink/ink10.xml"/></Relationships>
</file>

<file path=ppt/slides/_rels/slide12.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13.tmp"/><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customXml" Target="../ink/ink1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15.tmp"/><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customXml" Target="../ink/ink14.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17.tmp"/><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customXml" Target="../ink/ink16.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19.tmp"/><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tmp"/><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5.emf"/><Relationship Id="rId5" Type="http://schemas.openxmlformats.org/officeDocument/2006/relationships/customXml" Target="../ink/ink4.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6.tmp"/><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0.emf"/><Relationship Id="rId4" Type="http://schemas.openxmlformats.org/officeDocument/2006/relationships/customXml" Target="../ink/ink6.xml"/></Relationships>
</file>

<file path=ppt/slides/_rels/slide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20.emf"/></Relationships>
</file>

<file path=ppt/slides/_rels/slide9.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11.tmp"/><Relationship Id="rId1" Type="http://schemas.openxmlformats.org/officeDocument/2006/relationships/slideLayout" Target="../slideLayouts/slideLayout6.xml"/><Relationship Id="rId4"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C1E4-9DEA-4A0D-86D6-044CF8EEA6C2}"/>
              </a:ext>
            </a:extLst>
          </p:cNvPr>
          <p:cNvSpPr>
            <a:spLocks noGrp="1"/>
          </p:cNvSpPr>
          <p:nvPr>
            <p:ph type="ctrTitle"/>
          </p:nvPr>
        </p:nvSpPr>
        <p:spPr/>
        <p:txBody>
          <a:bodyPr/>
          <a:lstStyle/>
          <a:p>
            <a:r>
              <a:rPr lang="en-US" b="1" dirty="0"/>
              <a:t>Unit 2</a:t>
            </a:r>
            <a:endParaRPr lang="en-IN" b="1" dirty="0"/>
          </a:p>
        </p:txBody>
      </p:sp>
      <p:sp>
        <p:nvSpPr>
          <p:cNvPr id="3" name="Subtitle 2">
            <a:extLst>
              <a:ext uri="{FF2B5EF4-FFF2-40B4-BE49-F238E27FC236}">
                <a16:creationId xmlns:a16="http://schemas.microsoft.com/office/drawing/2014/main" id="{E971DDB6-4720-45E6-A3FD-A46810839251}"/>
              </a:ext>
            </a:extLst>
          </p:cNvPr>
          <p:cNvSpPr>
            <a:spLocks noGrp="1"/>
          </p:cNvSpPr>
          <p:nvPr>
            <p:ph type="subTitle" idx="1"/>
          </p:nvPr>
        </p:nvSpPr>
        <p:spPr/>
        <p:txBody>
          <a:bodyPr>
            <a:normAutofit/>
          </a:bodyPr>
          <a:lstStyle/>
          <a:p>
            <a:r>
              <a:rPr lang="en-US" b="1" dirty="0">
                <a:ln>
                  <a:noFill/>
                </a:ln>
                <a:solidFill>
                  <a:srgbClr val="000000"/>
                </a:solidFill>
                <a:effectLst/>
                <a:uFill>
                  <a:solidFill>
                    <a:srgbClr val="000000"/>
                  </a:solidFill>
                </a:uFill>
                <a:latin typeface="Book Antiqua" panose="02040602050305030304" pitchFamily="18" charset="0"/>
                <a:ea typeface="Arial Unicode MS"/>
                <a:cs typeface="Arial Unicode MS"/>
              </a:rPr>
              <a:t>STATIONARY TIME SERIES MODELS</a:t>
            </a:r>
            <a:endParaRPr lang="en-IN" b="1" dirty="0">
              <a:ln>
                <a:noFill/>
              </a:ln>
              <a:solidFill>
                <a:srgbClr val="000000"/>
              </a:solidFill>
              <a:effectLst/>
              <a:uFill>
                <a:solidFill>
                  <a:srgbClr val="000000"/>
                </a:solidFill>
              </a:uFill>
              <a:latin typeface="Times New Roman" panose="02020603050405020304" pitchFamily="18" charset="0"/>
              <a:ea typeface="Arial Unicode MS"/>
              <a:cs typeface="Arial Unicode MS"/>
            </a:endParaRPr>
          </a:p>
          <a:p>
            <a:pPr algn="just"/>
            <a:r>
              <a:rPr lang="en-US" sz="1800" i="1" dirty="0" err="1">
                <a:ln>
                  <a:noFill/>
                </a:ln>
                <a:solidFill>
                  <a:srgbClr val="000000"/>
                </a:solidFill>
                <a:effectLst/>
                <a:latin typeface="Book Antiqua" panose="02040602050305030304" pitchFamily="18" charset="0"/>
                <a:ea typeface="Arial Unicode MS"/>
                <a:cs typeface="Arial Unicode MS"/>
              </a:rPr>
              <a:t>Wold</a:t>
            </a:r>
            <a:r>
              <a:rPr lang="en-US" sz="1800" i="1" dirty="0">
                <a:ln>
                  <a:noFill/>
                </a:ln>
                <a:solidFill>
                  <a:srgbClr val="000000"/>
                </a:solidFill>
                <a:effectLst/>
                <a:latin typeface="Book Antiqua" panose="02040602050305030304" pitchFamily="18" charset="0"/>
                <a:ea typeface="Arial Unicode MS"/>
                <a:cs typeface="Arial Unicode MS"/>
              </a:rPr>
              <a:t> representation of linear stationary processes, Study of linear time series models: Autoregressive, Moving Average and Autoregressive Moving average models and their statistical properties like ACF and PACF function.</a:t>
            </a:r>
            <a:endParaRPr lang="en-IN" sz="4400" b="1" i="1" dirty="0"/>
          </a:p>
        </p:txBody>
      </p:sp>
    </p:spTree>
    <p:extLst>
      <p:ext uri="{BB962C8B-B14F-4D97-AF65-F5344CB8AC3E}">
        <p14:creationId xmlns:p14="http://schemas.microsoft.com/office/powerpoint/2010/main" val="4015126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66D78-A4D4-47A1-98B6-F1AAEFFF53F3}"/>
              </a:ext>
            </a:extLst>
          </p:cNvPr>
          <p:cNvSpPr>
            <a:spLocks noGrp="1"/>
          </p:cNvSpPr>
          <p:nvPr>
            <p:ph type="title"/>
          </p:nvPr>
        </p:nvSpPr>
        <p:spPr/>
        <p:txBody>
          <a:bodyPr/>
          <a:lstStyle/>
          <a:p>
            <a:r>
              <a:rPr lang="en-US" b="1" dirty="0"/>
              <a:t>Autocovariance and Autocorrelation Functions</a:t>
            </a:r>
            <a:endParaRPr lang="en-IN"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96282F4-A18E-4B19-9328-81D512E9BA6D}"/>
                  </a:ext>
                </a:extLst>
              </p:cNvPr>
              <p:cNvSpPr txBox="1"/>
              <p:nvPr/>
            </p:nvSpPr>
            <p:spPr>
              <a:xfrm>
                <a:off x="838200" y="1933575"/>
                <a:ext cx="10515600" cy="3913059"/>
              </a:xfrm>
              <a:prstGeom prst="rect">
                <a:avLst/>
              </a:prstGeom>
              <a:noFill/>
            </p:spPr>
            <p:txBody>
              <a:bodyPr wrap="square" rtlCol="0">
                <a:spAutoFit/>
              </a:bodyPr>
              <a:lstStyle/>
              <a:p>
                <a:pPr algn="just">
                  <a:lnSpc>
                    <a:spcPct val="150000"/>
                  </a:lnSpc>
                </a:pPr>
                <a:r>
                  <a:rPr lang="en-US" sz="2400" dirty="0"/>
                  <a:t>Figure 2.10 is a scatter diagram for the pharmaceutical product sales for lag k = 1 and Figure 2.11 is a scatter diagram for the chemical viscosity readings for lag k = 1. Both scatter diagrams were constructed by plotting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Sub>
                    <m:r>
                      <a:rPr lang="en-US" sz="2400" b="0" i="1" smtClean="0">
                        <a:latin typeface="Cambria Math" panose="02040503050406030204" pitchFamily="18" charset="0"/>
                      </a:rPr>
                      <m:t> </m:t>
                    </m:r>
                    <m:r>
                      <a:rPr lang="en-US" sz="2400" b="0" i="1" smtClean="0">
                        <a:latin typeface="Cambria Math" panose="02040503050406030204" pitchFamily="18" charset="0"/>
                      </a:rPr>
                      <m:t>𝑣𝑒𝑟𝑠𝑢𝑠</m:t>
                    </m:r>
                    <m:r>
                      <a:rPr lang="en-US" sz="2400" b="0" i="1" smtClean="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𝑡</m:t>
                        </m:r>
                      </m:sub>
                    </m:sSub>
                  </m:oMath>
                </a14:m>
                <a:r>
                  <a:rPr lang="en-US" sz="2400" dirty="0"/>
                  <a:t>. Figure 2.10 exhibits little structure; the plotted pairs of adjacent observations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𝑡</m:t>
                        </m:r>
                      </m:sub>
                    </m:sSub>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𝑡</m:t>
                        </m:r>
                        <m:r>
                          <a:rPr lang="en-US" sz="2400" i="1">
                            <a:latin typeface="Cambria Math" panose="02040503050406030204" pitchFamily="18" charset="0"/>
                          </a:rPr>
                          <m:t>+1</m:t>
                        </m:r>
                      </m:sub>
                    </m:sSub>
                  </m:oMath>
                </a14:m>
                <a:r>
                  <a:rPr lang="en-US" sz="2400" dirty="0"/>
                  <a:t> seem to be uncorrelated. That is, the value of y in the current period does not provide any useful information about the value of y that will be observed in the next period. A different story is revealed in Figure 2.11, where we observe that the </a:t>
                </a:r>
                <a:endParaRPr lang="en-IN" sz="2400" dirty="0"/>
              </a:p>
            </p:txBody>
          </p:sp>
        </mc:Choice>
        <mc:Fallback xmlns="">
          <p:sp>
            <p:nvSpPr>
              <p:cNvPr id="3" name="TextBox 2">
                <a:extLst>
                  <a:ext uri="{FF2B5EF4-FFF2-40B4-BE49-F238E27FC236}">
                    <a16:creationId xmlns:a16="http://schemas.microsoft.com/office/drawing/2014/main" id="{896282F4-A18E-4B19-9328-81D512E9BA6D}"/>
                  </a:ext>
                </a:extLst>
              </p:cNvPr>
              <p:cNvSpPr txBox="1">
                <a:spLocks noRot="1" noChangeAspect="1" noMove="1" noResize="1" noEditPoints="1" noAdjustHandles="1" noChangeArrowheads="1" noChangeShapeType="1" noTextEdit="1"/>
              </p:cNvSpPr>
              <p:nvPr/>
            </p:nvSpPr>
            <p:spPr>
              <a:xfrm>
                <a:off x="838200" y="1933575"/>
                <a:ext cx="10515600" cy="3913059"/>
              </a:xfrm>
              <a:prstGeom prst="rect">
                <a:avLst/>
              </a:prstGeom>
              <a:blipFill>
                <a:blip r:embed="rId2"/>
                <a:stretch>
                  <a:fillRect l="-928" r="-870" b="-2648"/>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E82F6AE-0D1A-4AA4-AF15-A1C231CC1BC2}"/>
                  </a:ext>
                </a:extLst>
              </p14:cNvPr>
              <p14:cNvContentPartPr/>
              <p14:nvPr/>
            </p14:nvContentPartPr>
            <p14:xfrm>
              <a:off x="1041480" y="2463840"/>
              <a:ext cx="10338120" cy="3384720"/>
            </p14:xfrm>
          </p:contentPart>
        </mc:Choice>
        <mc:Fallback xmlns="">
          <p:pic>
            <p:nvPicPr>
              <p:cNvPr id="4" name="Ink 3">
                <a:extLst>
                  <a:ext uri="{FF2B5EF4-FFF2-40B4-BE49-F238E27FC236}">
                    <a16:creationId xmlns:a16="http://schemas.microsoft.com/office/drawing/2014/main" id="{1E82F6AE-0D1A-4AA4-AF15-A1C231CC1BC2}"/>
                  </a:ext>
                </a:extLst>
              </p:cNvPr>
              <p:cNvPicPr/>
              <p:nvPr/>
            </p:nvPicPr>
            <p:blipFill>
              <a:blip r:embed="rId4"/>
              <a:stretch>
                <a:fillRect/>
              </a:stretch>
            </p:blipFill>
            <p:spPr>
              <a:xfrm>
                <a:off x="1032120" y="2454480"/>
                <a:ext cx="10356840" cy="3403440"/>
              </a:xfrm>
              <a:prstGeom prst="rect">
                <a:avLst/>
              </a:prstGeom>
            </p:spPr>
          </p:pic>
        </mc:Fallback>
      </mc:AlternateContent>
    </p:spTree>
    <p:extLst>
      <p:ext uri="{BB962C8B-B14F-4D97-AF65-F5344CB8AC3E}">
        <p14:creationId xmlns:p14="http://schemas.microsoft.com/office/powerpoint/2010/main" val="695986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5AFDF-175C-4920-9ECB-2EA82E3CF141}"/>
              </a:ext>
            </a:extLst>
          </p:cNvPr>
          <p:cNvSpPr>
            <a:spLocks noGrp="1"/>
          </p:cNvSpPr>
          <p:nvPr>
            <p:ph type="title"/>
          </p:nvPr>
        </p:nvSpPr>
        <p:spPr/>
        <p:txBody>
          <a:bodyPr/>
          <a:lstStyle/>
          <a:p>
            <a:r>
              <a:rPr lang="en-US" b="1" dirty="0"/>
              <a:t>Autocovariance and Autocorrelation Functions</a:t>
            </a:r>
            <a:endParaRPr lang="en-IN" dirty="0"/>
          </a:p>
        </p:txBody>
      </p:sp>
      <p:pic>
        <p:nvPicPr>
          <p:cNvPr id="4" name="Picture 3">
            <a:extLst>
              <a:ext uri="{FF2B5EF4-FFF2-40B4-BE49-F238E27FC236}">
                <a16:creationId xmlns:a16="http://schemas.microsoft.com/office/drawing/2014/main" id="{C1FF9338-FB63-41A0-A882-34534F2D40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867" y="1908103"/>
            <a:ext cx="6533318" cy="4159321"/>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0260F77-3978-444C-9A32-719F6524A60F}"/>
                  </a:ext>
                </a:extLst>
              </p:cNvPr>
              <p:cNvSpPr txBox="1"/>
              <p:nvPr/>
            </p:nvSpPr>
            <p:spPr>
              <a:xfrm>
                <a:off x="6524624" y="1690688"/>
                <a:ext cx="5343525" cy="4199611"/>
              </a:xfrm>
              <a:prstGeom prst="rect">
                <a:avLst/>
              </a:prstGeom>
              <a:noFill/>
            </p:spPr>
            <p:txBody>
              <a:bodyPr wrap="square" rtlCol="0">
                <a:spAutoFit/>
              </a:bodyPr>
              <a:lstStyle/>
              <a:p>
                <a:pPr algn="just">
                  <a:lnSpc>
                    <a:spcPct val="150000"/>
                  </a:lnSpc>
                </a:pPr>
                <a:r>
                  <a:rPr lang="en-US" sz="2000" dirty="0"/>
                  <a:t>pairs of adjacent observations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𝑡</m:t>
                        </m:r>
                        <m:r>
                          <a:rPr lang="en-US" sz="2000" i="1">
                            <a:latin typeface="Cambria Math" panose="02040503050406030204" pitchFamily="18" charset="0"/>
                          </a:rPr>
                          <m:t>+1 ,</m:t>
                        </m:r>
                      </m:sub>
                    </m:sSub>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 </m:t>
                        </m:r>
                        <m:r>
                          <a:rPr lang="en-US" sz="2000" i="1">
                            <a:latin typeface="Cambria Math" panose="02040503050406030204" pitchFamily="18" charset="0"/>
                          </a:rPr>
                          <m:t>𝑦</m:t>
                        </m:r>
                      </m:e>
                      <m:sub>
                        <m:r>
                          <a:rPr lang="en-US" sz="2000" i="1">
                            <a:latin typeface="Cambria Math" panose="02040503050406030204" pitchFamily="18" charset="0"/>
                          </a:rPr>
                          <m:t>𝑡</m:t>
                        </m:r>
                      </m:sub>
                    </m:sSub>
                  </m:oMath>
                </a14:m>
                <a:r>
                  <a:rPr lang="en-US" sz="2000" dirty="0"/>
                  <a:t>are positively correlated. That is, a small value of y tends to be followed in the next time period by another small value of y, and a large value of y tends to be followed immediately by another large value of y. Note from inspection of Figures 2.10 and 2.11 that the behavior inferred from inspection of the scatter diagrams is reflected in the observed time series.</a:t>
                </a:r>
                <a:endParaRPr lang="en-IN" sz="2000" dirty="0"/>
              </a:p>
            </p:txBody>
          </p:sp>
        </mc:Choice>
        <mc:Fallback xmlns="">
          <p:sp>
            <p:nvSpPr>
              <p:cNvPr id="5" name="TextBox 4">
                <a:extLst>
                  <a:ext uri="{FF2B5EF4-FFF2-40B4-BE49-F238E27FC236}">
                    <a16:creationId xmlns:a16="http://schemas.microsoft.com/office/drawing/2014/main" id="{E0260F77-3978-444C-9A32-719F6524A60F}"/>
                  </a:ext>
                </a:extLst>
              </p:cNvPr>
              <p:cNvSpPr txBox="1">
                <a:spLocks noRot="1" noChangeAspect="1" noMove="1" noResize="1" noEditPoints="1" noAdjustHandles="1" noChangeArrowheads="1" noChangeShapeType="1" noTextEdit="1"/>
              </p:cNvSpPr>
              <p:nvPr/>
            </p:nvSpPr>
            <p:spPr>
              <a:xfrm>
                <a:off x="6524624" y="1690688"/>
                <a:ext cx="5343525" cy="4199611"/>
              </a:xfrm>
              <a:prstGeom prst="rect">
                <a:avLst/>
              </a:prstGeom>
              <a:blipFill>
                <a:blip r:embed="rId3"/>
                <a:stretch>
                  <a:fillRect l="-1140" r="-1140" b="-2177"/>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95C574D6-84CC-4D27-975D-31C2B107DD81}"/>
                  </a:ext>
                </a:extLst>
              </p14:cNvPr>
              <p14:cNvContentPartPr/>
              <p14:nvPr/>
            </p14:nvContentPartPr>
            <p14:xfrm>
              <a:off x="272880" y="2247840"/>
              <a:ext cx="11487600" cy="3816720"/>
            </p14:xfrm>
          </p:contentPart>
        </mc:Choice>
        <mc:Fallback xmlns="">
          <p:pic>
            <p:nvPicPr>
              <p:cNvPr id="3" name="Ink 2">
                <a:extLst>
                  <a:ext uri="{FF2B5EF4-FFF2-40B4-BE49-F238E27FC236}">
                    <a16:creationId xmlns:a16="http://schemas.microsoft.com/office/drawing/2014/main" id="{95C574D6-84CC-4D27-975D-31C2B107DD81}"/>
                  </a:ext>
                </a:extLst>
              </p:cNvPr>
              <p:cNvPicPr/>
              <p:nvPr/>
            </p:nvPicPr>
            <p:blipFill>
              <a:blip r:embed="rId5"/>
              <a:stretch>
                <a:fillRect/>
              </a:stretch>
            </p:blipFill>
            <p:spPr>
              <a:xfrm>
                <a:off x="263520" y="2238480"/>
                <a:ext cx="11506320" cy="3835440"/>
              </a:xfrm>
              <a:prstGeom prst="rect">
                <a:avLst/>
              </a:prstGeom>
            </p:spPr>
          </p:pic>
        </mc:Fallback>
      </mc:AlternateContent>
    </p:spTree>
    <p:extLst>
      <p:ext uri="{BB962C8B-B14F-4D97-AF65-F5344CB8AC3E}">
        <p14:creationId xmlns:p14="http://schemas.microsoft.com/office/powerpoint/2010/main" val="232599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D6055-016B-4100-B209-5F5DD1CCC724}"/>
              </a:ext>
            </a:extLst>
          </p:cNvPr>
          <p:cNvSpPr>
            <a:spLocks noGrp="1"/>
          </p:cNvSpPr>
          <p:nvPr>
            <p:ph type="title"/>
          </p:nvPr>
        </p:nvSpPr>
        <p:spPr/>
        <p:txBody>
          <a:bodyPr/>
          <a:lstStyle/>
          <a:p>
            <a:r>
              <a:rPr lang="en-US" b="1" dirty="0"/>
              <a:t>Autocovariance and Autocorrelation Functions</a:t>
            </a:r>
            <a:endParaRPr lang="en-IN" dirty="0"/>
          </a:p>
        </p:txBody>
      </p:sp>
      <p:pic>
        <p:nvPicPr>
          <p:cNvPr id="5" name="Picture 4">
            <a:extLst>
              <a:ext uri="{FF2B5EF4-FFF2-40B4-BE49-F238E27FC236}">
                <a16:creationId xmlns:a16="http://schemas.microsoft.com/office/drawing/2014/main" id="{D8FF9335-F139-4659-8153-FA3F10152D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31" y="1914525"/>
            <a:ext cx="10433973" cy="3819525"/>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A7A7859B-77A0-43DD-A796-17423F71B1D0}"/>
                  </a:ext>
                </a:extLst>
              </p14:cNvPr>
              <p14:cNvContentPartPr/>
              <p14:nvPr/>
            </p14:nvContentPartPr>
            <p14:xfrm>
              <a:off x="920880" y="1231920"/>
              <a:ext cx="11068200" cy="5429520"/>
            </p14:xfrm>
          </p:contentPart>
        </mc:Choice>
        <mc:Fallback xmlns="">
          <p:pic>
            <p:nvPicPr>
              <p:cNvPr id="3" name="Ink 2">
                <a:extLst>
                  <a:ext uri="{FF2B5EF4-FFF2-40B4-BE49-F238E27FC236}">
                    <a16:creationId xmlns:a16="http://schemas.microsoft.com/office/drawing/2014/main" id="{A7A7859B-77A0-43DD-A796-17423F71B1D0}"/>
                  </a:ext>
                </a:extLst>
              </p:cNvPr>
              <p:cNvPicPr/>
              <p:nvPr/>
            </p:nvPicPr>
            <p:blipFill>
              <a:blip r:embed="rId4"/>
              <a:stretch>
                <a:fillRect/>
              </a:stretch>
            </p:blipFill>
            <p:spPr>
              <a:xfrm>
                <a:off x="911520" y="1222560"/>
                <a:ext cx="11086920" cy="54482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01A4D0DB-5FF1-44A2-9382-ED7480ADFA84}"/>
                  </a:ext>
                </a:extLst>
              </p14:cNvPr>
              <p14:cNvContentPartPr/>
              <p14:nvPr/>
            </p14:nvContentPartPr>
            <p14:xfrm>
              <a:off x="2057400" y="3835440"/>
              <a:ext cx="4121640" cy="1663920"/>
            </p14:xfrm>
          </p:contentPart>
        </mc:Choice>
        <mc:Fallback>
          <p:pic>
            <p:nvPicPr>
              <p:cNvPr id="4" name="Ink 3">
                <a:extLst>
                  <a:ext uri="{FF2B5EF4-FFF2-40B4-BE49-F238E27FC236}">
                    <a16:creationId xmlns:a16="http://schemas.microsoft.com/office/drawing/2014/main" id="{01A4D0DB-5FF1-44A2-9382-ED7480ADFA84}"/>
                  </a:ext>
                </a:extLst>
              </p:cNvPr>
              <p:cNvPicPr/>
              <p:nvPr/>
            </p:nvPicPr>
            <p:blipFill>
              <a:blip r:embed="rId6"/>
              <a:stretch>
                <a:fillRect/>
              </a:stretch>
            </p:blipFill>
            <p:spPr>
              <a:xfrm>
                <a:off x="2048040" y="3826080"/>
                <a:ext cx="4140360" cy="1682640"/>
              </a:xfrm>
              <a:prstGeom prst="rect">
                <a:avLst/>
              </a:prstGeom>
            </p:spPr>
          </p:pic>
        </mc:Fallback>
      </mc:AlternateContent>
    </p:spTree>
    <p:extLst>
      <p:ext uri="{BB962C8B-B14F-4D97-AF65-F5344CB8AC3E}">
        <p14:creationId xmlns:p14="http://schemas.microsoft.com/office/powerpoint/2010/main" val="3671692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95E16-251A-475A-AD62-D3A287D29571}"/>
              </a:ext>
            </a:extLst>
          </p:cNvPr>
          <p:cNvSpPr>
            <a:spLocks noGrp="1"/>
          </p:cNvSpPr>
          <p:nvPr>
            <p:ph type="title"/>
          </p:nvPr>
        </p:nvSpPr>
        <p:spPr/>
        <p:txBody>
          <a:bodyPr/>
          <a:lstStyle/>
          <a:p>
            <a:r>
              <a:rPr lang="en-US" b="1" dirty="0"/>
              <a:t>Autocovariance and Autocorrelation Functions</a:t>
            </a:r>
            <a:endParaRPr lang="en-IN" dirty="0"/>
          </a:p>
        </p:txBody>
      </p:sp>
      <p:pic>
        <p:nvPicPr>
          <p:cNvPr id="5" name="Picture 4">
            <a:extLst>
              <a:ext uri="{FF2B5EF4-FFF2-40B4-BE49-F238E27FC236}">
                <a16:creationId xmlns:a16="http://schemas.microsoft.com/office/drawing/2014/main" id="{E81938FA-B99E-4DED-8E73-F3D9F08025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044" y="1797013"/>
            <a:ext cx="10483846" cy="3432212"/>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7E5E1945-F03F-464E-A83A-CAD19BED8E6B}"/>
                  </a:ext>
                </a:extLst>
              </p14:cNvPr>
              <p14:cNvContentPartPr/>
              <p14:nvPr/>
            </p14:nvContentPartPr>
            <p14:xfrm>
              <a:off x="692280" y="1689120"/>
              <a:ext cx="9493560" cy="3600720"/>
            </p14:xfrm>
          </p:contentPart>
        </mc:Choice>
        <mc:Fallback xmlns="">
          <p:pic>
            <p:nvPicPr>
              <p:cNvPr id="3" name="Ink 2">
                <a:extLst>
                  <a:ext uri="{FF2B5EF4-FFF2-40B4-BE49-F238E27FC236}">
                    <a16:creationId xmlns:a16="http://schemas.microsoft.com/office/drawing/2014/main" id="{7E5E1945-F03F-464E-A83A-CAD19BED8E6B}"/>
                  </a:ext>
                </a:extLst>
              </p:cNvPr>
              <p:cNvPicPr/>
              <p:nvPr/>
            </p:nvPicPr>
            <p:blipFill>
              <a:blip r:embed="rId4"/>
              <a:stretch>
                <a:fillRect/>
              </a:stretch>
            </p:blipFill>
            <p:spPr>
              <a:xfrm>
                <a:off x="682920" y="1679760"/>
                <a:ext cx="9512280" cy="36194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2EA104B2-089C-4697-B7AA-41571C1BB097}"/>
                  </a:ext>
                </a:extLst>
              </p14:cNvPr>
              <p14:cNvContentPartPr/>
              <p14:nvPr/>
            </p14:nvContentPartPr>
            <p14:xfrm>
              <a:off x="4394160" y="3581280"/>
              <a:ext cx="4813560" cy="1829160"/>
            </p14:xfrm>
          </p:contentPart>
        </mc:Choice>
        <mc:Fallback>
          <p:pic>
            <p:nvPicPr>
              <p:cNvPr id="4" name="Ink 3">
                <a:extLst>
                  <a:ext uri="{FF2B5EF4-FFF2-40B4-BE49-F238E27FC236}">
                    <a16:creationId xmlns:a16="http://schemas.microsoft.com/office/drawing/2014/main" id="{2EA104B2-089C-4697-B7AA-41571C1BB097}"/>
                  </a:ext>
                </a:extLst>
              </p:cNvPr>
              <p:cNvPicPr/>
              <p:nvPr/>
            </p:nvPicPr>
            <p:blipFill>
              <a:blip r:embed="rId6"/>
              <a:stretch>
                <a:fillRect/>
              </a:stretch>
            </p:blipFill>
            <p:spPr>
              <a:xfrm>
                <a:off x="4384800" y="3571920"/>
                <a:ext cx="4832280" cy="1847880"/>
              </a:xfrm>
              <a:prstGeom prst="rect">
                <a:avLst/>
              </a:prstGeom>
            </p:spPr>
          </p:pic>
        </mc:Fallback>
      </mc:AlternateContent>
    </p:spTree>
    <p:extLst>
      <p:ext uri="{BB962C8B-B14F-4D97-AF65-F5344CB8AC3E}">
        <p14:creationId xmlns:p14="http://schemas.microsoft.com/office/powerpoint/2010/main" val="2797431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5521A-4F06-4569-8B0C-0779CEB91AD1}"/>
              </a:ext>
            </a:extLst>
          </p:cNvPr>
          <p:cNvSpPr>
            <a:spLocks noGrp="1"/>
          </p:cNvSpPr>
          <p:nvPr>
            <p:ph type="title"/>
          </p:nvPr>
        </p:nvSpPr>
        <p:spPr/>
        <p:txBody>
          <a:bodyPr/>
          <a:lstStyle/>
          <a:p>
            <a:r>
              <a:rPr lang="en-US" b="1" dirty="0"/>
              <a:t>Autocovariance and Autocorrelation Functions</a:t>
            </a:r>
            <a:endParaRPr lang="en-IN" dirty="0"/>
          </a:p>
        </p:txBody>
      </p:sp>
      <p:pic>
        <p:nvPicPr>
          <p:cNvPr id="4" name="Picture 3">
            <a:extLst>
              <a:ext uri="{FF2B5EF4-FFF2-40B4-BE49-F238E27FC236}">
                <a16:creationId xmlns:a16="http://schemas.microsoft.com/office/drawing/2014/main" id="{4F1F4D04-7154-43D1-8E6D-F742E7D04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25747"/>
            <a:ext cx="9972675" cy="4346379"/>
          </a:xfrm>
          <a:prstGeom prst="rect">
            <a:avLst/>
          </a:prstGeom>
          <a:solidFill>
            <a:schemeClr val="accent6">
              <a:lumMod val="60000"/>
              <a:lumOff val="40000"/>
            </a:schemeClr>
          </a:solidFill>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238DA82D-AEB2-4D57-8CCD-F1D30DE74171}"/>
                  </a:ext>
                </a:extLst>
              </p14:cNvPr>
              <p14:cNvContentPartPr/>
              <p14:nvPr/>
            </p14:nvContentPartPr>
            <p14:xfrm>
              <a:off x="1612800" y="1886040"/>
              <a:ext cx="7969680" cy="4019760"/>
            </p14:xfrm>
          </p:contentPart>
        </mc:Choice>
        <mc:Fallback xmlns="">
          <p:pic>
            <p:nvPicPr>
              <p:cNvPr id="3" name="Ink 2">
                <a:extLst>
                  <a:ext uri="{FF2B5EF4-FFF2-40B4-BE49-F238E27FC236}">
                    <a16:creationId xmlns:a16="http://schemas.microsoft.com/office/drawing/2014/main" id="{238DA82D-AEB2-4D57-8CCD-F1D30DE74171}"/>
                  </a:ext>
                </a:extLst>
              </p:cNvPr>
              <p:cNvPicPr/>
              <p:nvPr/>
            </p:nvPicPr>
            <p:blipFill>
              <a:blip r:embed="rId4"/>
              <a:stretch>
                <a:fillRect/>
              </a:stretch>
            </p:blipFill>
            <p:spPr>
              <a:xfrm>
                <a:off x="1603440" y="1876680"/>
                <a:ext cx="7988400" cy="40384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809C10AB-B7EB-48C9-9B3A-3800662CDE92}"/>
                  </a:ext>
                </a:extLst>
              </p14:cNvPr>
              <p14:cNvContentPartPr/>
              <p14:nvPr/>
            </p14:nvContentPartPr>
            <p14:xfrm>
              <a:off x="2400480" y="3765600"/>
              <a:ext cx="241560" cy="127440"/>
            </p14:xfrm>
          </p:contentPart>
        </mc:Choice>
        <mc:Fallback>
          <p:pic>
            <p:nvPicPr>
              <p:cNvPr id="5" name="Ink 4">
                <a:extLst>
                  <a:ext uri="{FF2B5EF4-FFF2-40B4-BE49-F238E27FC236}">
                    <a16:creationId xmlns:a16="http://schemas.microsoft.com/office/drawing/2014/main" id="{809C10AB-B7EB-48C9-9B3A-3800662CDE92}"/>
                  </a:ext>
                </a:extLst>
              </p:cNvPr>
              <p:cNvPicPr/>
              <p:nvPr/>
            </p:nvPicPr>
            <p:blipFill>
              <a:blip r:embed="rId6"/>
              <a:stretch>
                <a:fillRect/>
              </a:stretch>
            </p:blipFill>
            <p:spPr>
              <a:xfrm>
                <a:off x="2391120" y="3756240"/>
                <a:ext cx="260280" cy="146160"/>
              </a:xfrm>
              <a:prstGeom prst="rect">
                <a:avLst/>
              </a:prstGeom>
            </p:spPr>
          </p:pic>
        </mc:Fallback>
      </mc:AlternateContent>
    </p:spTree>
    <p:extLst>
      <p:ext uri="{BB962C8B-B14F-4D97-AF65-F5344CB8AC3E}">
        <p14:creationId xmlns:p14="http://schemas.microsoft.com/office/powerpoint/2010/main" val="11405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09B82-A1EC-4F54-80E3-BDE7D41AADA1}"/>
              </a:ext>
            </a:extLst>
          </p:cNvPr>
          <p:cNvSpPr>
            <a:spLocks noGrp="1"/>
          </p:cNvSpPr>
          <p:nvPr>
            <p:ph type="title"/>
          </p:nvPr>
        </p:nvSpPr>
        <p:spPr/>
        <p:txBody>
          <a:bodyPr/>
          <a:lstStyle/>
          <a:p>
            <a:r>
              <a:rPr lang="en-US" b="1" dirty="0"/>
              <a:t>Autocovariance and Autocorrelation Functions</a:t>
            </a:r>
            <a:endParaRPr lang="en-IN" dirty="0"/>
          </a:p>
        </p:txBody>
      </p:sp>
      <p:pic>
        <p:nvPicPr>
          <p:cNvPr id="4" name="Picture 3">
            <a:extLst>
              <a:ext uri="{FF2B5EF4-FFF2-40B4-BE49-F238E27FC236}">
                <a16:creationId xmlns:a16="http://schemas.microsoft.com/office/drawing/2014/main" id="{57FBF7AD-E9DB-4DF7-9F63-E8BE29911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5305" y="1830992"/>
            <a:ext cx="8505945" cy="4697789"/>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8CE0705B-1C85-44F8-95C0-E6603713EE2D}"/>
                  </a:ext>
                </a:extLst>
              </p14:cNvPr>
              <p14:cNvContentPartPr/>
              <p14:nvPr/>
            </p14:nvContentPartPr>
            <p14:xfrm>
              <a:off x="2698920" y="1784520"/>
              <a:ext cx="8052120" cy="3651480"/>
            </p14:xfrm>
          </p:contentPart>
        </mc:Choice>
        <mc:Fallback>
          <p:pic>
            <p:nvPicPr>
              <p:cNvPr id="3" name="Ink 2">
                <a:extLst>
                  <a:ext uri="{FF2B5EF4-FFF2-40B4-BE49-F238E27FC236}">
                    <a16:creationId xmlns:a16="http://schemas.microsoft.com/office/drawing/2014/main" id="{8CE0705B-1C85-44F8-95C0-E6603713EE2D}"/>
                  </a:ext>
                </a:extLst>
              </p:cNvPr>
              <p:cNvPicPr/>
              <p:nvPr/>
            </p:nvPicPr>
            <p:blipFill>
              <a:blip r:embed="rId4"/>
              <a:stretch>
                <a:fillRect/>
              </a:stretch>
            </p:blipFill>
            <p:spPr>
              <a:xfrm>
                <a:off x="2689560" y="1775160"/>
                <a:ext cx="8070840" cy="3670200"/>
              </a:xfrm>
              <a:prstGeom prst="rect">
                <a:avLst/>
              </a:prstGeom>
            </p:spPr>
          </p:pic>
        </mc:Fallback>
      </mc:AlternateContent>
    </p:spTree>
    <p:extLst>
      <p:ext uri="{BB962C8B-B14F-4D97-AF65-F5344CB8AC3E}">
        <p14:creationId xmlns:p14="http://schemas.microsoft.com/office/powerpoint/2010/main" val="4250676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08988-08DC-4B65-B23E-6B591259A9C0}"/>
              </a:ext>
            </a:extLst>
          </p:cNvPr>
          <p:cNvSpPr>
            <a:spLocks noGrp="1"/>
          </p:cNvSpPr>
          <p:nvPr>
            <p:ph type="title"/>
          </p:nvPr>
        </p:nvSpPr>
        <p:spPr/>
        <p:txBody>
          <a:bodyPr/>
          <a:lstStyle/>
          <a:p>
            <a:r>
              <a:rPr lang="en-US" b="1" dirty="0"/>
              <a:t>LINEAR MODELS FOR STATIONARY TIME SERIES</a:t>
            </a:r>
            <a:endParaRPr lang="en-IN" b="1" dirty="0"/>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EFC5EC2-4061-40A8-BCA5-6D34C475B3FC}"/>
                  </a:ext>
                </a:extLst>
              </p:cNvPr>
              <p:cNvSpPr txBox="1"/>
              <p:nvPr/>
            </p:nvSpPr>
            <p:spPr>
              <a:xfrm>
                <a:off x="971550" y="1552575"/>
                <a:ext cx="10220325" cy="2814617"/>
              </a:xfrm>
              <a:prstGeom prst="rect">
                <a:avLst/>
              </a:prstGeom>
              <a:noFill/>
            </p:spPr>
            <p:txBody>
              <a:bodyPr wrap="square" rtlCol="0">
                <a:spAutoFit/>
              </a:bodyPr>
              <a:lstStyle/>
              <a:p>
                <a:pPr algn="just">
                  <a:lnSpc>
                    <a:spcPct val="150000"/>
                  </a:lnSpc>
                </a:pPr>
                <a:r>
                  <a:rPr lang="en-US" sz="2000" dirty="0"/>
                  <a:t>In statistical modeling, we are often engaged in an endless pursuit of finding the ever elusive true relationship between certain inputs and the output. These efforts usually result in models that are nothing but approximations of the “true” relationship. This is generally due to the choices the analyst makes along the way to ease the modeling efforts. A major assumption that often provides relief in modeling efforts is the linearity assumption. A linear filter, for example, is a linear operation from one time series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𝑡</m:t>
                        </m:r>
                      </m:sub>
                    </m:sSub>
                  </m:oMath>
                </a14:m>
                <a:r>
                  <a:rPr lang="en-US" sz="2000" dirty="0"/>
                  <a:t> to another time series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𝑡</m:t>
                        </m:r>
                      </m:sub>
                    </m:sSub>
                    <m:r>
                      <a:rPr lang="en-US" sz="2000" b="0" i="0" smtClean="0">
                        <a:latin typeface="Cambria Math" panose="02040503050406030204" pitchFamily="18" charset="0"/>
                      </a:rPr>
                      <m:t>.</m:t>
                    </m:r>
                  </m:oMath>
                </a14:m>
                <a:endParaRPr lang="en-IN" sz="2000" dirty="0"/>
              </a:p>
            </p:txBody>
          </p:sp>
        </mc:Choice>
        <mc:Fallback>
          <p:sp>
            <p:nvSpPr>
              <p:cNvPr id="3" name="TextBox 2">
                <a:extLst>
                  <a:ext uri="{FF2B5EF4-FFF2-40B4-BE49-F238E27FC236}">
                    <a16:creationId xmlns:a16="http://schemas.microsoft.com/office/drawing/2014/main" id="{9EFC5EC2-4061-40A8-BCA5-6D34C475B3FC}"/>
                  </a:ext>
                </a:extLst>
              </p:cNvPr>
              <p:cNvSpPr txBox="1">
                <a:spLocks noRot="1" noChangeAspect="1" noMove="1" noResize="1" noEditPoints="1" noAdjustHandles="1" noChangeArrowheads="1" noChangeShapeType="1" noTextEdit="1"/>
              </p:cNvSpPr>
              <p:nvPr/>
            </p:nvSpPr>
            <p:spPr>
              <a:xfrm>
                <a:off x="971550" y="1552575"/>
                <a:ext cx="10220325" cy="2814617"/>
              </a:xfrm>
              <a:prstGeom prst="rect">
                <a:avLst/>
              </a:prstGeom>
              <a:blipFill>
                <a:blip r:embed="rId2"/>
                <a:stretch>
                  <a:fillRect l="-596" r="-596" b="-3037"/>
                </a:stretch>
              </a:blipFill>
            </p:spPr>
            <p:txBody>
              <a:bodyPr/>
              <a:lstStyle/>
              <a:p>
                <a:r>
                  <a:rPr lang="en-IN">
                    <a:noFill/>
                  </a:rPr>
                  <a:t> </a:t>
                </a:r>
              </a:p>
            </p:txBody>
          </p:sp>
        </mc:Fallback>
      </mc:AlternateContent>
    </p:spTree>
    <p:extLst>
      <p:ext uri="{BB962C8B-B14F-4D97-AF65-F5344CB8AC3E}">
        <p14:creationId xmlns:p14="http://schemas.microsoft.com/office/powerpoint/2010/main" val="1493418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A4F58-FDF1-4608-B2A8-B0C9A73A07D1}"/>
              </a:ext>
            </a:extLst>
          </p:cNvPr>
          <p:cNvSpPr>
            <a:spLocks noGrp="1"/>
          </p:cNvSpPr>
          <p:nvPr>
            <p:ph type="title"/>
          </p:nvPr>
        </p:nvSpPr>
        <p:spPr/>
        <p:txBody>
          <a:bodyPr/>
          <a:lstStyle/>
          <a:p>
            <a:r>
              <a:rPr lang="en-US" b="1" dirty="0"/>
              <a:t>LINEAR MODELS FOR STATIONARY TIME SERIES</a:t>
            </a:r>
            <a:endParaRPr lang="en-IN" dirty="0"/>
          </a:p>
        </p:txBody>
      </p:sp>
      <p:pic>
        <p:nvPicPr>
          <p:cNvPr id="3" name="Picture 2">
            <a:extLst>
              <a:ext uri="{FF2B5EF4-FFF2-40B4-BE49-F238E27FC236}">
                <a16:creationId xmlns:a16="http://schemas.microsoft.com/office/drawing/2014/main" id="{528D3B42-1615-4AA2-A997-4B75D10B90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5011" y="2215782"/>
            <a:ext cx="8762059" cy="3842118"/>
          </a:xfrm>
          <a:prstGeom prst="rect">
            <a:avLst/>
          </a:prstGeom>
        </p:spPr>
      </p:pic>
    </p:spTree>
    <p:extLst>
      <p:ext uri="{BB962C8B-B14F-4D97-AF65-F5344CB8AC3E}">
        <p14:creationId xmlns:p14="http://schemas.microsoft.com/office/powerpoint/2010/main" val="1620529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0BCB5-1408-4934-BBB9-7012A22C2818}"/>
              </a:ext>
            </a:extLst>
          </p:cNvPr>
          <p:cNvSpPr>
            <a:spLocks noGrp="1"/>
          </p:cNvSpPr>
          <p:nvPr>
            <p:ph type="title"/>
          </p:nvPr>
        </p:nvSpPr>
        <p:spPr/>
        <p:txBody>
          <a:bodyPr/>
          <a:lstStyle/>
          <a:p>
            <a:r>
              <a:rPr lang="en-US" b="1" dirty="0"/>
              <a:t>LINEAR MODELS FOR STATIONARY TIME SERIES</a:t>
            </a:r>
            <a:endParaRPr lang="en-IN" dirty="0"/>
          </a:p>
        </p:txBody>
      </p:sp>
      <p:pic>
        <p:nvPicPr>
          <p:cNvPr id="4" name="Picture 3">
            <a:extLst>
              <a:ext uri="{FF2B5EF4-FFF2-40B4-BE49-F238E27FC236}">
                <a16:creationId xmlns:a16="http://schemas.microsoft.com/office/drawing/2014/main" id="{E3AE8A0D-527B-4281-9F5B-0946292EF3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787" y="1892270"/>
            <a:ext cx="9414060" cy="2432079"/>
          </a:xfrm>
          <a:prstGeom prst="rect">
            <a:avLst/>
          </a:prstGeom>
        </p:spPr>
      </p:pic>
      <p:sp>
        <p:nvSpPr>
          <p:cNvPr id="5" name="TextBox 4">
            <a:extLst>
              <a:ext uri="{FF2B5EF4-FFF2-40B4-BE49-F238E27FC236}">
                <a16:creationId xmlns:a16="http://schemas.microsoft.com/office/drawing/2014/main" id="{FA39AAE9-AF89-47A3-8B65-5F9CC8618125}"/>
              </a:ext>
            </a:extLst>
          </p:cNvPr>
          <p:cNvSpPr txBox="1"/>
          <p:nvPr/>
        </p:nvSpPr>
        <p:spPr>
          <a:xfrm>
            <a:off x="1114425" y="4600575"/>
            <a:ext cx="9258300" cy="967957"/>
          </a:xfrm>
          <a:prstGeom prst="rect">
            <a:avLst/>
          </a:prstGeom>
          <a:noFill/>
        </p:spPr>
        <p:txBody>
          <a:bodyPr wrap="square" rtlCol="0">
            <a:spAutoFit/>
          </a:bodyPr>
          <a:lstStyle/>
          <a:p>
            <a:pPr>
              <a:lnSpc>
                <a:spcPct val="150000"/>
              </a:lnSpc>
            </a:pPr>
            <a:r>
              <a:rPr lang="en-US" sz="2000" dirty="0"/>
              <a:t>In linear filters, under certain conditions, some properties such as stationarity of the input time series are also reflected in the output.</a:t>
            </a:r>
            <a:endParaRPr lang="en-IN" sz="2000" dirty="0"/>
          </a:p>
        </p:txBody>
      </p:sp>
    </p:spTree>
    <p:extLst>
      <p:ext uri="{BB962C8B-B14F-4D97-AF65-F5344CB8AC3E}">
        <p14:creationId xmlns:p14="http://schemas.microsoft.com/office/powerpoint/2010/main" val="350743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5DC17-8375-4014-AE7D-4653F06DD73C}"/>
              </a:ext>
            </a:extLst>
          </p:cNvPr>
          <p:cNvSpPr>
            <a:spLocks noGrp="1"/>
          </p:cNvSpPr>
          <p:nvPr>
            <p:ph type="title"/>
          </p:nvPr>
        </p:nvSpPr>
        <p:spPr/>
        <p:txBody>
          <a:bodyPr/>
          <a:lstStyle/>
          <a:p>
            <a:r>
              <a:rPr lang="en-US" sz="4400" b="1" dirty="0"/>
              <a:t>Stationary Time series</a:t>
            </a:r>
            <a:br>
              <a:rPr lang="en-IN" sz="4400" b="1" dirty="0"/>
            </a:br>
            <a:endParaRPr lang="en-IN" dirty="0"/>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DEF9935C-A9C1-4FDD-9A85-94793CF8D461}"/>
                  </a:ext>
                </a:extLst>
              </p:cNvPr>
              <p:cNvSpPr txBox="1"/>
              <p:nvPr/>
            </p:nvSpPr>
            <p:spPr>
              <a:xfrm>
                <a:off x="838200" y="1914525"/>
                <a:ext cx="10515600" cy="3780458"/>
              </a:xfrm>
              <a:prstGeom prst="rect">
                <a:avLst/>
              </a:prstGeom>
              <a:noFill/>
            </p:spPr>
            <p:txBody>
              <a:bodyPr wrap="square" rtlCol="0">
                <a:spAutoFit/>
              </a:bodyPr>
              <a:lstStyle/>
              <a:p>
                <a:pPr algn="just">
                  <a:lnSpc>
                    <a:spcPct val="150000"/>
                  </a:lnSpc>
                </a:pPr>
                <a:r>
                  <a:rPr lang="en-US" sz="2000" dirty="0"/>
                  <a:t>The stationarity of a time series is related to its statistical properties in time. That is, in the more strict sense, a stationary time series exhibits similar “statistical behavior” in time and this is often characterized as a constant probability distribution in time. However, it is usually satisfactory to consider the first two moments of the time series and define stationarity (or weak stationarity) as follows: </a:t>
                </a:r>
              </a:p>
              <a:p>
                <a:pPr marL="457200" indent="-457200" algn="just">
                  <a:lnSpc>
                    <a:spcPct val="150000"/>
                  </a:lnSpc>
                  <a:buAutoNum type="arabicParenBoth"/>
                </a:pPr>
                <a:r>
                  <a:rPr lang="en-US" sz="2000" dirty="0"/>
                  <a:t>the expected value (mean) of the time series does not depend on time and </a:t>
                </a:r>
              </a:p>
              <a:p>
                <a:pPr algn="just">
                  <a:lnSpc>
                    <a:spcPct val="150000"/>
                  </a:lnSpc>
                </a:pPr>
                <a:r>
                  <a:rPr lang="en-US" sz="2000" dirty="0"/>
                  <a:t>(2) the autocovariance function defined as </a:t>
                </a:r>
                <a:r>
                  <a:rPr lang="en-US" sz="2000" dirty="0" err="1"/>
                  <a:t>Cov</a:t>
                </a:r>
                <a:r>
                  <a:rPr lang="en-US" sz="2000" dirty="0"/>
                  <a:t>(</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𝑡</m:t>
                        </m:r>
                        <m:r>
                          <a:rPr lang="en-US" sz="2000" b="0" i="1" smtClean="0">
                            <a:latin typeface="Cambria Math" panose="02040503050406030204" pitchFamily="18" charset="0"/>
                          </a:rPr>
                          <m:t>+</m:t>
                        </m:r>
                        <m:r>
                          <a:rPr lang="en-US" sz="2000" b="0" i="1" smtClean="0">
                            <a:latin typeface="Cambria Math" panose="02040503050406030204" pitchFamily="18" charset="0"/>
                          </a:rPr>
                          <m:t>𝑘</m:t>
                        </m:r>
                      </m:sub>
                    </m:sSub>
                    <m:r>
                      <a:rPr lang="en-US" sz="2000" b="0" i="1" smtClean="0">
                        <a:latin typeface="Cambria Math" panose="02040503050406030204" pitchFamily="18" charset="0"/>
                      </a:rPr>
                      <m:t>) </m:t>
                    </m:r>
                  </m:oMath>
                </a14:m>
                <a:r>
                  <a:rPr lang="en-US" sz="2000" dirty="0"/>
                  <a:t>for any lag k is only a function of k and not time; that is,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rPr>
                          <m:t>𝑦</m:t>
                        </m:r>
                      </m:sub>
                    </m:sSub>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m:t>
                    </m:r>
                  </m:oMath>
                </a14:m>
                <a:r>
                  <a:rPr lang="en-US" sz="2000" dirty="0"/>
                  <a:t> = Cov(</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𝑡</m:t>
                        </m:r>
                        <m:r>
                          <a:rPr lang="en-US" sz="2000" b="0" i="1" smtClean="0">
                            <a:latin typeface="Cambria Math" panose="02040503050406030204" pitchFamily="18" charset="0"/>
                          </a:rPr>
                          <m:t>+</m:t>
                        </m:r>
                        <m:r>
                          <a:rPr lang="en-US" sz="2000" b="0" i="1" smtClean="0">
                            <a:latin typeface="Cambria Math" panose="02040503050406030204" pitchFamily="18" charset="0"/>
                          </a:rPr>
                          <m:t>𝑘</m:t>
                        </m:r>
                      </m:sub>
                    </m:sSub>
                    <m:r>
                      <a:rPr lang="en-US" sz="2000" b="0" i="1" smtClean="0">
                        <a:latin typeface="Cambria Math" panose="02040503050406030204" pitchFamily="18" charset="0"/>
                      </a:rPr>
                      <m:t>) </m:t>
                    </m:r>
                  </m:oMath>
                </a14:m>
                <a:endParaRPr lang="en-IN" sz="2000" dirty="0"/>
              </a:p>
            </p:txBody>
          </p:sp>
        </mc:Choice>
        <mc:Fallback>
          <p:sp>
            <p:nvSpPr>
              <p:cNvPr id="3" name="TextBox 2">
                <a:extLst>
                  <a:ext uri="{FF2B5EF4-FFF2-40B4-BE49-F238E27FC236}">
                    <a16:creationId xmlns:a16="http://schemas.microsoft.com/office/drawing/2014/main" id="{DEF9935C-A9C1-4FDD-9A85-94793CF8D461}"/>
                  </a:ext>
                </a:extLst>
              </p:cNvPr>
              <p:cNvSpPr txBox="1">
                <a:spLocks noRot="1" noChangeAspect="1" noMove="1" noResize="1" noEditPoints="1" noAdjustHandles="1" noChangeArrowheads="1" noChangeShapeType="1" noTextEdit="1"/>
              </p:cNvSpPr>
              <p:nvPr/>
            </p:nvSpPr>
            <p:spPr>
              <a:xfrm>
                <a:off x="838200" y="1914525"/>
                <a:ext cx="10515600" cy="3780458"/>
              </a:xfrm>
              <a:prstGeom prst="rect">
                <a:avLst/>
              </a:prstGeom>
              <a:blipFill>
                <a:blip r:embed="rId2"/>
                <a:stretch>
                  <a:fillRect l="-638" r="-580" b="-1452"/>
                </a:stretch>
              </a:blipFill>
            </p:spPr>
            <p:txBody>
              <a:bodyPr/>
              <a:lstStyle/>
              <a:p>
                <a:r>
                  <a:rPr lang="en-IN">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0B08937A-2EBE-4CF2-B536-AFB3BFDBB1CB}"/>
                  </a:ext>
                </a:extLst>
              </p14:cNvPr>
              <p14:cNvContentPartPr/>
              <p14:nvPr/>
            </p14:nvContentPartPr>
            <p14:xfrm>
              <a:off x="546120" y="4781520"/>
              <a:ext cx="800280" cy="495720"/>
            </p14:xfrm>
          </p:contentPart>
        </mc:Choice>
        <mc:Fallback>
          <p:pic>
            <p:nvPicPr>
              <p:cNvPr id="4" name="Ink 3">
                <a:extLst>
                  <a:ext uri="{FF2B5EF4-FFF2-40B4-BE49-F238E27FC236}">
                    <a16:creationId xmlns:a16="http://schemas.microsoft.com/office/drawing/2014/main" id="{0B08937A-2EBE-4CF2-B536-AFB3BFDBB1CB}"/>
                  </a:ext>
                </a:extLst>
              </p:cNvPr>
              <p:cNvPicPr/>
              <p:nvPr/>
            </p:nvPicPr>
            <p:blipFill>
              <a:blip r:embed="rId4"/>
              <a:stretch>
                <a:fillRect/>
              </a:stretch>
            </p:blipFill>
            <p:spPr>
              <a:xfrm>
                <a:off x="536760" y="4772160"/>
                <a:ext cx="819000" cy="514440"/>
              </a:xfrm>
              <a:prstGeom prst="rect">
                <a:avLst/>
              </a:prstGeom>
            </p:spPr>
          </p:pic>
        </mc:Fallback>
      </mc:AlternateContent>
    </p:spTree>
    <p:extLst>
      <p:ext uri="{BB962C8B-B14F-4D97-AF65-F5344CB8AC3E}">
        <p14:creationId xmlns:p14="http://schemas.microsoft.com/office/powerpoint/2010/main" val="374144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FBC37-7D8F-42A6-935A-074B8AF70297}"/>
              </a:ext>
            </a:extLst>
          </p:cNvPr>
          <p:cNvSpPr>
            <a:spLocks noGrp="1"/>
          </p:cNvSpPr>
          <p:nvPr>
            <p:ph type="title"/>
          </p:nvPr>
        </p:nvSpPr>
        <p:spPr/>
        <p:txBody>
          <a:bodyPr/>
          <a:lstStyle/>
          <a:p>
            <a:r>
              <a:rPr lang="en-US" sz="4400" b="1" dirty="0"/>
              <a:t>Stationary Time series</a:t>
            </a:r>
            <a:br>
              <a:rPr lang="en-IN" sz="4400" b="1" dirty="0"/>
            </a:br>
            <a:endParaRPr lang="en-IN" dirty="0"/>
          </a:p>
        </p:txBody>
      </p:sp>
      <p:sp>
        <p:nvSpPr>
          <p:cNvPr id="3" name="TextBox 2">
            <a:extLst>
              <a:ext uri="{FF2B5EF4-FFF2-40B4-BE49-F238E27FC236}">
                <a16:creationId xmlns:a16="http://schemas.microsoft.com/office/drawing/2014/main" id="{65ABCF45-70B0-4545-B584-CA1B8B7F137D}"/>
              </a:ext>
            </a:extLst>
          </p:cNvPr>
          <p:cNvSpPr txBox="1"/>
          <p:nvPr/>
        </p:nvSpPr>
        <p:spPr>
          <a:xfrm>
            <a:off x="838200" y="1914525"/>
            <a:ext cx="10515600" cy="2814617"/>
          </a:xfrm>
          <a:prstGeom prst="rect">
            <a:avLst/>
          </a:prstGeom>
          <a:noFill/>
        </p:spPr>
        <p:txBody>
          <a:bodyPr wrap="square" rtlCol="0">
            <a:spAutoFit/>
          </a:bodyPr>
          <a:lstStyle/>
          <a:p>
            <a:pPr algn="just">
              <a:lnSpc>
                <a:spcPct val="150000"/>
              </a:lnSpc>
            </a:pPr>
            <a:r>
              <a:rPr lang="en-US" sz="2000" dirty="0"/>
              <a:t>In a crude way, the stationarity of a time series can be determined by taking arbitrary “snapshots” of the process at different points in time and observing the general behavior of the time series. If it exhibits “similar” behavior, one can then proceed with the modeling efforts under the assumption of stationarity.</a:t>
            </a:r>
          </a:p>
          <a:p>
            <a:pPr algn="just">
              <a:lnSpc>
                <a:spcPct val="150000"/>
              </a:lnSpc>
            </a:pPr>
            <a:r>
              <a:rPr lang="en-US" sz="2000" dirty="0"/>
              <a:t>Further preliminary tests also involve observing the behavior of the autocorrelation function. A strong and slowly dying ACF will also suggest deviations from stationarity</a:t>
            </a:r>
            <a:endParaRPr lang="en-IN" sz="2000" dirty="0"/>
          </a:p>
        </p:txBody>
      </p:sp>
    </p:spTree>
    <p:extLst>
      <p:ext uri="{BB962C8B-B14F-4D97-AF65-F5344CB8AC3E}">
        <p14:creationId xmlns:p14="http://schemas.microsoft.com/office/powerpoint/2010/main" val="4170495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2552E-548C-4EE3-9313-9D1B006FF78E}"/>
              </a:ext>
            </a:extLst>
          </p:cNvPr>
          <p:cNvSpPr>
            <a:spLocks noGrp="1"/>
          </p:cNvSpPr>
          <p:nvPr>
            <p:ph type="title"/>
          </p:nvPr>
        </p:nvSpPr>
        <p:spPr/>
        <p:txBody>
          <a:bodyPr/>
          <a:lstStyle/>
          <a:p>
            <a:r>
              <a:rPr lang="en-US" sz="4400" b="1" dirty="0"/>
              <a:t>Stationary Time series</a:t>
            </a:r>
            <a:br>
              <a:rPr lang="en-IN" sz="4400" b="1" dirty="0"/>
            </a:br>
            <a:endParaRPr lang="en-IN" dirty="0"/>
          </a:p>
        </p:txBody>
      </p:sp>
      <p:pic>
        <p:nvPicPr>
          <p:cNvPr id="5" name="Picture 4">
            <a:extLst>
              <a:ext uri="{FF2B5EF4-FFF2-40B4-BE49-F238E27FC236}">
                <a16:creationId xmlns:a16="http://schemas.microsoft.com/office/drawing/2014/main" id="{73279423-2EDE-4D24-BC87-56C8180D45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853" y="1893798"/>
            <a:ext cx="6216954" cy="3211602"/>
          </a:xfrm>
          <a:prstGeom prst="rect">
            <a:avLst/>
          </a:prstGeom>
        </p:spPr>
      </p:pic>
      <p:sp>
        <p:nvSpPr>
          <p:cNvPr id="6" name="TextBox 5">
            <a:extLst>
              <a:ext uri="{FF2B5EF4-FFF2-40B4-BE49-F238E27FC236}">
                <a16:creationId xmlns:a16="http://schemas.microsoft.com/office/drawing/2014/main" id="{981E0778-7E02-4DF7-B0ED-DEB8560582B0}"/>
              </a:ext>
            </a:extLst>
          </p:cNvPr>
          <p:cNvSpPr txBox="1"/>
          <p:nvPr/>
        </p:nvSpPr>
        <p:spPr>
          <a:xfrm>
            <a:off x="6924807" y="1735059"/>
            <a:ext cx="5035590" cy="5122941"/>
          </a:xfrm>
          <a:prstGeom prst="rect">
            <a:avLst/>
          </a:prstGeom>
          <a:noFill/>
        </p:spPr>
        <p:txBody>
          <a:bodyPr wrap="square" rtlCol="0">
            <a:spAutoFit/>
          </a:bodyPr>
          <a:lstStyle/>
          <a:p>
            <a:pPr algn="just">
              <a:lnSpc>
                <a:spcPct val="150000"/>
              </a:lnSpc>
            </a:pPr>
            <a:r>
              <a:rPr lang="en-US" sz="2000" b="0" i="0" dirty="0">
                <a:solidFill>
                  <a:srgbClr val="292929"/>
                </a:solidFill>
                <a:effectLst/>
                <a:latin typeface="charter"/>
              </a:rPr>
              <a:t>A stochastic process is said to be stationary if its mean and variance are constant over time and the value of the covariance be-tween the two time periods depends only on the distance or gap or lag between the two time periods and not the actual time at which the covariance is computed. Such a time series will tend to return to its mean (called mean reversion) and fluctuations around this mean (measured by its variance) will have a broadly constant amplitude</a:t>
            </a:r>
            <a:r>
              <a:rPr lang="en-US" b="0" i="0" dirty="0">
                <a:solidFill>
                  <a:srgbClr val="292929"/>
                </a:solidFill>
                <a:effectLst/>
                <a:latin typeface="charter"/>
              </a:rPr>
              <a:t>.</a:t>
            </a:r>
            <a:endParaRPr lang="en-IN" dirty="0"/>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693E314C-F035-42D6-96BF-0D331541D692}"/>
                  </a:ext>
                </a:extLst>
              </p14:cNvPr>
              <p14:cNvContentPartPr/>
              <p14:nvPr/>
            </p14:nvContentPartPr>
            <p14:xfrm>
              <a:off x="1054080" y="374760"/>
              <a:ext cx="10966680" cy="5600880"/>
            </p14:xfrm>
          </p:contentPart>
        </mc:Choice>
        <mc:Fallback>
          <p:pic>
            <p:nvPicPr>
              <p:cNvPr id="7" name="Ink 6">
                <a:extLst>
                  <a:ext uri="{FF2B5EF4-FFF2-40B4-BE49-F238E27FC236}">
                    <a16:creationId xmlns:a16="http://schemas.microsoft.com/office/drawing/2014/main" id="{693E314C-F035-42D6-96BF-0D331541D692}"/>
                  </a:ext>
                </a:extLst>
              </p:cNvPr>
              <p:cNvPicPr/>
              <p:nvPr/>
            </p:nvPicPr>
            <p:blipFill>
              <a:blip r:embed="rId4"/>
              <a:stretch>
                <a:fillRect/>
              </a:stretch>
            </p:blipFill>
            <p:spPr>
              <a:xfrm>
                <a:off x="1044720" y="365400"/>
                <a:ext cx="10985400" cy="5619600"/>
              </a:xfrm>
              <a:prstGeom prst="rect">
                <a:avLst/>
              </a:prstGeom>
            </p:spPr>
          </p:pic>
        </mc:Fallback>
      </mc:AlternateContent>
    </p:spTree>
    <p:extLst>
      <p:ext uri="{BB962C8B-B14F-4D97-AF65-F5344CB8AC3E}">
        <p14:creationId xmlns:p14="http://schemas.microsoft.com/office/powerpoint/2010/main" val="2157031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29265-62A6-46AE-BD51-EF6E3E781B6F}"/>
              </a:ext>
            </a:extLst>
          </p:cNvPr>
          <p:cNvSpPr>
            <a:spLocks noGrp="1"/>
          </p:cNvSpPr>
          <p:nvPr>
            <p:ph type="title"/>
          </p:nvPr>
        </p:nvSpPr>
        <p:spPr/>
        <p:txBody>
          <a:bodyPr/>
          <a:lstStyle/>
          <a:p>
            <a:r>
              <a:rPr lang="en-US" b="1" dirty="0"/>
              <a:t>S</a:t>
            </a:r>
            <a:r>
              <a:rPr lang="en-US" sz="4400" b="1" dirty="0"/>
              <a:t>tationary time series</a:t>
            </a:r>
            <a:endParaRPr lang="en-IN" b="1"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F528BBF-1863-4564-A530-21A42BA07DFD}"/>
                  </a:ext>
                </a:extLst>
              </p:cNvPr>
              <p:cNvSpPr txBox="1"/>
              <p:nvPr/>
            </p:nvSpPr>
            <p:spPr>
              <a:xfrm>
                <a:off x="771525" y="1575069"/>
                <a:ext cx="10515600" cy="3936462"/>
              </a:xfrm>
              <a:prstGeom prst="rect">
                <a:avLst/>
              </a:prstGeom>
              <a:noFill/>
            </p:spPr>
            <p:txBody>
              <a:bodyPr wrap="square" rtlCol="0">
                <a:spAutoFit/>
              </a:bodyPr>
              <a:lstStyle/>
              <a:p>
                <a:pPr algn="just">
                  <a:lnSpc>
                    <a:spcPct val="150000"/>
                  </a:lnSpc>
                </a:pPr>
                <a:r>
                  <a:rPr lang="en-US" sz="2400" dirty="0"/>
                  <a:t>A very important type of time series is a stationary time series. A time series is said to be strictly stationary if its properties are not affected by a change in the time origin. That is, if the joint probability distribution of the observations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𝑡</m:t>
                        </m:r>
                      </m:sub>
                    </m:sSub>
                  </m:oMath>
                </a14:m>
                <a:r>
                  <a:rPr lang="en-US" sz="2400" dirty="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    </m:t>
                        </m:r>
                      </m:sub>
                    </m:sSub>
                  </m:oMath>
                </a14:m>
                <a:r>
                  <a:rPr lang="en-US" sz="2400" dirty="0"/>
                  <a:t>is exactly the same as the joint probability distribution of the observations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 ,   </m:t>
                        </m:r>
                      </m:sub>
                    </m:sSub>
                  </m:oMath>
                </a14:m>
                <a:r>
                  <a:rPr lang="en-US" sz="2400" dirty="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 </m:t>
                        </m:r>
                      </m:sub>
                    </m:sSub>
                  </m:oMath>
                </a14:m>
                <a:r>
                  <a:rPr lang="en-US" sz="2400" dirty="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   </m:t>
                        </m:r>
                      </m:sub>
                    </m:sSub>
                  </m:oMath>
                </a14:m>
                <a:r>
                  <a:rPr lang="en-US" sz="2400" dirty="0"/>
                  <a:t>then the time series is strictly stationary. When n = 0 the stationarity assumption means that the probability distribution of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 </m:t>
                    </m:r>
                  </m:oMath>
                </a14:m>
                <a:r>
                  <a:rPr lang="en-US" sz="2400" dirty="0"/>
                  <a:t>is the same for all time periods and can be written as f(y).</a:t>
                </a:r>
                <a:endParaRPr lang="en-IN" sz="2400" dirty="0"/>
              </a:p>
            </p:txBody>
          </p:sp>
        </mc:Choice>
        <mc:Fallback xmlns="">
          <p:sp>
            <p:nvSpPr>
              <p:cNvPr id="3" name="TextBox 2">
                <a:extLst>
                  <a:ext uri="{FF2B5EF4-FFF2-40B4-BE49-F238E27FC236}">
                    <a16:creationId xmlns:a16="http://schemas.microsoft.com/office/drawing/2014/main" id="{5F528BBF-1863-4564-A530-21A42BA07DFD}"/>
                  </a:ext>
                </a:extLst>
              </p:cNvPr>
              <p:cNvSpPr txBox="1">
                <a:spLocks noRot="1" noChangeAspect="1" noMove="1" noResize="1" noEditPoints="1" noAdjustHandles="1" noChangeArrowheads="1" noChangeShapeType="1" noTextEdit="1"/>
              </p:cNvSpPr>
              <p:nvPr/>
            </p:nvSpPr>
            <p:spPr>
              <a:xfrm>
                <a:off x="771525" y="1575069"/>
                <a:ext cx="10515600" cy="3936462"/>
              </a:xfrm>
              <a:prstGeom prst="rect">
                <a:avLst/>
              </a:prstGeom>
              <a:blipFill>
                <a:blip r:embed="rId2"/>
                <a:stretch>
                  <a:fillRect l="-928" r="-870" b="-2477"/>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B24D104-812E-4151-AD41-E5AB831BA0D5}"/>
                  </a:ext>
                </a:extLst>
              </p14:cNvPr>
              <p14:cNvContentPartPr/>
              <p14:nvPr/>
            </p14:nvContentPartPr>
            <p14:xfrm>
              <a:off x="6546960" y="457200"/>
              <a:ext cx="5105520" cy="5924880"/>
            </p14:xfrm>
          </p:contentPart>
        </mc:Choice>
        <mc:Fallback xmlns="">
          <p:pic>
            <p:nvPicPr>
              <p:cNvPr id="4" name="Ink 3">
                <a:extLst>
                  <a:ext uri="{FF2B5EF4-FFF2-40B4-BE49-F238E27FC236}">
                    <a16:creationId xmlns:a16="http://schemas.microsoft.com/office/drawing/2014/main" id="{FB24D104-812E-4151-AD41-E5AB831BA0D5}"/>
                  </a:ext>
                </a:extLst>
              </p:cNvPr>
              <p:cNvPicPr/>
              <p:nvPr/>
            </p:nvPicPr>
            <p:blipFill>
              <a:blip r:embed="rId4"/>
              <a:stretch>
                <a:fillRect/>
              </a:stretch>
            </p:blipFill>
            <p:spPr>
              <a:xfrm>
                <a:off x="6537600" y="447840"/>
                <a:ext cx="5124240" cy="5943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35FD4325-C9C5-4E7B-B0D2-8986701D1CD5}"/>
                  </a:ext>
                </a:extLst>
              </p14:cNvPr>
              <p14:cNvContentPartPr/>
              <p14:nvPr/>
            </p14:nvContentPartPr>
            <p14:xfrm>
              <a:off x="736560" y="1035000"/>
              <a:ext cx="10541520" cy="5302800"/>
            </p14:xfrm>
          </p:contentPart>
        </mc:Choice>
        <mc:Fallback>
          <p:pic>
            <p:nvPicPr>
              <p:cNvPr id="5" name="Ink 4">
                <a:extLst>
                  <a:ext uri="{FF2B5EF4-FFF2-40B4-BE49-F238E27FC236}">
                    <a16:creationId xmlns:a16="http://schemas.microsoft.com/office/drawing/2014/main" id="{35FD4325-C9C5-4E7B-B0D2-8986701D1CD5}"/>
                  </a:ext>
                </a:extLst>
              </p:cNvPr>
              <p:cNvPicPr/>
              <p:nvPr/>
            </p:nvPicPr>
            <p:blipFill>
              <a:blip r:embed="rId6"/>
              <a:stretch>
                <a:fillRect/>
              </a:stretch>
            </p:blipFill>
            <p:spPr>
              <a:xfrm>
                <a:off x="727200" y="1025640"/>
                <a:ext cx="10560240" cy="5321520"/>
              </a:xfrm>
              <a:prstGeom prst="rect">
                <a:avLst/>
              </a:prstGeom>
            </p:spPr>
          </p:pic>
        </mc:Fallback>
      </mc:AlternateContent>
    </p:spTree>
    <p:extLst>
      <p:ext uri="{BB962C8B-B14F-4D97-AF65-F5344CB8AC3E}">
        <p14:creationId xmlns:p14="http://schemas.microsoft.com/office/powerpoint/2010/main" val="1307218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FAD1C-2F99-42A6-9A8E-A0F86EAD1A05}"/>
              </a:ext>
            </a:extLst>
          </p:cNvPr>
          <p:cNvSpPr>
            <a:spLocks noGrp="1"/>
          </p:cNvSpPr>
          <p:nvPr>
            <p:ph type="title"/>
          </p:nvPr>
        </p:nvSpPr>
        <p:spPr/>
        <p:txBody>
          <a:bodyPr/>
          <a:lstStyle/>
          <a:p>
            <a:r>
              <a:rPr lang="en-US" sz="4400" b="1" dirty="0"/>
              <a:t>Stationary Time series</a:t>
            </a:r>
            <a:br>
              <a:rPr lang="en-IN" sz="4400" b="1" dirty="0"/>
            </a:br>
            <a:endParaRPr lang="en-IN" dirty="0"/>
          </a:p>
        </p:txBody>
      </p:sp>
      <p:sp>
        <p:nvSpPr>
          <p:cNvPr id="3" name="TextBox 2">
            <a:extLst>
              <a:ext uri="{FF2B5EF4-FFF2-40B4-BE49-F238E27FC236}">
                <a16:creationId xmlns:a16="http://schemas.microsoft.com/office/drawing/2014/main" id="{BBF3DE25-3867-4A24-B313-B7E1C7CC9AA0}"/>
              </a:ext>
            </a:extLst>
          </p:cNvPr>
          <p:cNvSpPr txBox="1"/>
          <p:nvPr/>
        </p:nvSpPr>
        <p:spPr>
          <a:xfrm>
            <a:off x="933450" y="1971675"/>
            <a:ext cx="10420350" cy="1429622"/>
          </a:xfrm>
          <a:prstGeom prst="rect">
            <a:avLst/>
          </a:prstGeom>
          <a:noFill/>
        </p:spPr>
        <p:txBody>
          <a:bodyPr wrap="square" rtlCol="0">
            <a:spAutoFit/>
          </a:bodyPr>
          <a:lstStyle/>
          <a:p>
            <a:pPr>
              <a:lnSpc>
                <a:spcPct val="150000"/>
              </a:lnSpc>
            </a:pPr>
            <a:r>
              <a:rPr lang="en-US" sz="2000" dirty="0"/>
              <a:t>Stationary implies a type of statistical equilibrium or stability in the data. Consequently, the time series has a constant mean defined in the usual way as</a:t>
            </a:r>
          </a:p>
          <a:p>
            <a:pPr>
              <a:lnSpc>
                <a:spcPct val="150000"/>
              </a:lnSpc>
            </a:pPr>
            <a:endParaRPr lang="en-IN" sz="2000" dirty="0"/>
          </a:p>
        </p:txBody>
      </p:sp>
      <p:pic>
        <p:nvPicPr>
          <p:cNvPr id="5" name="Picture 4">
            <a:extLst>
              <a:ext uri="{FF2B5EF4-FFF2-40B4-BE49-F238E27FC236}">
                <a16:creationId xmlns:a16="http://schemas.microsoft.com/office/drawing/2014/main" id="{1616345A-5B78-4B74-99E1-9B9E76CAA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4133" y="3277472"/>
            <a:ext cx="6287384" cy="2237503"/>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B2DB3432-EF8A-481C-BEEB-AFD3C350C53B}"/>
                  </a:ext>
                </a:extLst>
              </p14:cNvPr>
              <p14:cNvContentPartPr/>
              <p14:nvPr/>
            </p14:nvContentPartPr>
            <p14:xfrm>
              <a:off x="1339920" y="1790640"/>
              <a:ext cx="10833480" cy="3537360"/>
            </p14:xfrm>
          </p:contentPart>
        </mc:Choice>
        <mc:Fallback>
          <p:pic>
            <p:nvPicPr>
              <p:cNvPr id="6" name="Ink 5">
                <a:extLst>
                  <a:ext uri="{FF2B5EF4-FFF2-40B4-BE49-F238E27FC236}">
                    <a16:creationId xmlns:a16="http://schemas.microsoft.com/office/drawing/2014/main" id="{B2DB3432-EF8A-481C-BEEB-AFD3C350C53B}"/>
                  </a:ext>
                </a:extLst>
              </p:cNvPr>
              <p:cNvPicPr/>
              <p:nvPr/>
            </p:nvPicPr>
            <p:blipFill>
              <a:blip r:embed="rId4"/>
              <a:stretch>
                <a:fillRect/>
              </a:stretch>
            </p:blipFill>
            <p:spPr>
              <a:xfrm>
                <a:off x="1330560" y="1781280"/>
                <a:ext cx="10852200" cy="3556080"/>
              </a:xfrm>
              <a:prstGeom prst="rect">
                <a:avLst/>
              </a:prstGeom>
            </p:spPr>
          </p:pic>
        </mc:Fallback>
      </mc:AlternateContent>
    </p:spTree>
    <p:extLst>
      <p:ext uri="{BB962C8B-B14F-4D97-AF65-F5344CB8AC3E}">
        <p14:creationId xmlns:p14="http://schemas.microsoft.com/office/powerpoint/2010/main" val="3697757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BBC07-6396-446B-B7E6-483EA9A82B53}"/>
              </a:ext>
            </a:extLst>
          </p:cNvPr>
          <p:cNvSpPr>
            <a:spLocks noGrp="1"/>
          </p:cNvSpPr>
          <p:nvPr>
            <p:ph type="title"/>
          </p:nvPr>
        </p:nvSpPr>
        <p:spPr/>
        <p:txBody>
          <a:bodyPr/>
          <a:lstStyle/>
          <a:p>
            <a:r>
              <a:rPr lang="en-US" sz="4400" b="1" dirty="0"/>
              <a:t>Stationary Time series</a:t>
            </a:r>
            <a:br>
              <a:rPr lang="en-IN" sz="4400" b="1" dirty="0"/>
            </a:br>
            <a:endParaRPr lang="en-IN" dirty="0"/>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0FED800-E053-4669-B690-6B2ED4252F6A}"/>
                  </a:ext>
                </a:extLst>
              </p:cNvPr>
              <p:cNvSpPr txBox="1"/>
              <p:nvPr/>
            </p:nvSpPr>
            <p:spPr>
              <a:xfrm>
                <a:off x="838200" y="1428750"/>
                <a:ext cx="10515600" cy="1429622"/>
              </a:xfrm>
              <a:prstGeom prst="rect">
                <a:avLst/>
              </a:prstGeom>
              <a:noFill/>
            </p:spPr>
            <p:txBody>
              <a:bodyPr wrap="square" rtlCol="0">
                <a:spAutoFit/>
              </a:bodyPr>
              <a:lstStyle/>
              <a:p>
                <a:pPr>
                  <a:lnSpc>
                    <a:spcPct val="150000"/>
                  </a:lnSpc>
                </a:pPr>
                <a:r>
                  <a:rPr lang="en-US" sz="2000" dirty="0"/>
                  <a:t>The sample mean and sample variance are used to estimate these parameters. If the observations in the time series are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oMath>
                </a14:m>
                <a:r>
                  <a:rPr lang="en-US" sz="2000" dirty="0"/>
                  <a:t>, . . . ,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𝑇</m:t>
                        </m:r>
                      </m:sub>
                    </m:sSub>
                  </m:oMath>
                </a14:m>
                <a:r>
                  <a:rPr lang="en-US" sz="2000" dirty="0"/>
                  <a:t> , then the sample mean is</a:t>
                </a:r>
              </a:p>
              <a:p>
                <a:pPr>
                  <a:lnSpc>
                    <a:spcPct val="150000"/>
                  </a:lnSpc>
                </a:pPr>
                <a:endParaRPr lang="en-IN" sz="2000" dirty="0"/>
              </a:p>
            </p:txBody>
          </p:sp>
        </mc:Choice>
        <mc:Fallback>
          <p:sp>
            <p:nvSpPr>
              <p:cNvPr id="3" name="TextBox 2">
                <a:extLst>
                  <a:ext uri="{FF2B5EF4-FFF2-40B4-BE49-F238E27FC236}">
                    <a16:creationId xmlns:a16="http://schemas.microsoft.com/office/drawing/2014/main" id="{80FED800-E053-4669-B690-6B2ED4252F6A}"/>
                  </a:ext>
                </a:extLst>
              </p:cNvPr>
              <p:cNvSpPr txBox="1">
                <a:spLocks noRot="1" noChangeAspect="1" noMove="1" noResize="1" noEditPoints="1" noAdjustHandles="1" noChangeArrowheads="1" noChangeShapeType="1" noTextEdit="1"/>
              </p:cNvSpPr>
              <p:nvPr/>
            </p:nvSpPr>
            <p:spPr>
              <a:xfrm>
                <a:off x="838200" y="1428750"/>
                <a:ext cx="10515600" cy="1429622"/>
              </a:xfrm>
              <a:prstGeom prst="rect">
                <a:avLst/>
              </a:prstGeom>
              <a:blipFill>
                <a:blip r:embed="rId2"/>
                <a:stretch>
                  <a:fillRect l="-638"/>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2836564B-06DC-402A-BF89-9047509B46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362" y="3056653"/>
            <a:ext cx="5794645" cy="2553572"/>
          </a:xfrm>
          <a:prstGeom prst="rect">
            <a:avLst/>
          </a:prstGeom>
        </p:spPr>
      </p:pic>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22F300F5-7243-4DC2-889B-403AD332461D}"/>
                  </a:ext>
                </a:extLst>
              </p14:cNvPr>
              <p14:cNvContentPartPr/>
              <p14:nvPr/>
            </p14:nvContentPartPr>
            <p14:xfrm>
              <a:off x="4121280" y="2349360"/>
              <a:ext cx="3327480" cy="3099240"/>
            </p14:xfrm>
          </p:contentPart>
        </mc:Choice>
        <mc:Fallback>
          <p:pic>
            <p:nvPicPr>
              <p:cNvPr id="6" name="Ink 5">
                <a:extLst>
                  <a:ext uri="{FF2B5EF4-FFF2-40B4-BE49-F238E27FC236}">
                    <a16:creationId xmlns:a16="http://schemas.microsoft.com/office/drawing/2014/main" id="{22F300F5-7243-4DC2-889B-403AD332461D}"/>
                  </a:ext>
                </a:extLst>
              </p:cNvPr>
              <p:cNvPicPr/>
              <p:nvPr/>
            </p:nvPicPr>
            <p:blipFill>
              <a:blip r:embed="rId5"/>
              <a:stretch>
                <a:fillRect/>
              </a:stretch>
            </p:blipFill>
            <p:spPr>
              <a:xfrm>
                <a:off x="4111920" y="2340000"/>
                <a:ext cx="3346200" cy="3117960"/>
              </a:xfrm>
              <a:prstGeom prst="rect">
                <a:avLst/>
              </a:prstGeom>
            </p:spPr>
          </p:pic>
        </mc:Fallback>
      </mc:AlternateContent>
    </p:spTree>
    <p:extLst>
      <p:ext uri="{BB962C8B-B14F-4D97-AF65-F5344CB8AC3E}">
        <p14:creationId xmlns:p14="http://schemas.microsoft.com/office/powerpoint/2010/main" val="1975977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86445-01F2-443B-AD30-12E9D1335D09}"/>
              </a:ext>
            </a:extLst>
          </p:cNvPr>
          <p:cNvSpPr>
            <a:spLocks noGrp="1"/>
          </p:cNvSpPr>
          <p:nvPr>
            <p:ph type="title"/>
          </p:nvPr>
        </p:nvSpPr>
        <p:spPr/>
        <p:txBody>
          <a:bodyPr/>
          <a:lstStyle/>
          <a:p>
            <a:r>
              <a:rPr lang="en-US" b="1" dirty="0"/>
              <a:t>Autocovariance and Autocorrelation Functions</a:t>
            </a:r>
            <a:endParaRPr lang="en-IN" b="1"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B9ABBE9-B78A-458D-BAEC-DDB0BA8593F5}"/>
                  </a:ext>
                </a:extLst>
              </p:cNvPr>
              <p:cNvSpPr txBox="1"/>
              <p:nvPr/>
            </p:nvSpPr>
            <p:spPr>
              <a:xfrm>
                <a:off x="838200" y="2019300"/>
                <a:ext cx="10515600" cy="3359061"/>
              </a:xfrm>
              <a:prstGeom prst="rect">
                <a:avLst/>
              </a:prstGeom>
              <a:noFill/>
            </p:spPr>
            <p:txBody>
              <a:bodyPr wrap="square" rtlCol="0">
                <a:spAutoFit/>
              </a:bodyPr>
              <a:lstStyle/>
              <a:p>
                <a:pPr algn="just">
                  <a:lnSpc>
                    <a:spcPct val="150000"/>
                  </a:lnSpc>
                </a:pPr>
                <a:r>
                  <a:rPr lang="en-US" sz="2400" dirty="0"/>
                  <a:t>If a time series is stationary this means that the joint probability distribution of any two observations, say,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𝑡</m:t>
                        </m:r>
                      </m:sub>
                    </m:sSub>
                  </m:oMath>
                </a14:m>
                <a:r>
                  <a:rPr lang="en-US" sz="2400" dirty="0"/>
                  <a:t>and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sub>
                    </m:sSub>
                  </m:oMath>
                </a14:m>
                <a:r>
                  <a:rPr lang="en-US" sz="2400" dirty="0"/>
                  <a:t>, is the same for any two time periods t and t + k that are separated by the same interval k. Useful information about this joint distribution, and hence about the nature of the time series, can be obtained by plotting a scatter diagram of all of the data pairs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𝑡</m:t>
                        </m:r>
                      </m:sub>
                    </m:sSub>
                    <m:r>
                      <a:rPr lang="en-US" sz="2400" b="0" i="0" smtClean="0">
                        <a:latin typeface="Cambria Math" panose="02040503050406030204" pitchFamily="18" charset="0"/>
                      </a:rPr>
                      <m:t> ,</m:t>
                    </m:r>
                  </m:oMath>
                </a14:m>
                <a:r>
                  <a:rPr lang="en-US" sz="2400" dirty="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sub>
                    </m:sSub>
                    <m:r>
                      <a:rPr lang="en-US" sz="2400" b="0" i="1" smtClean="0">
                        <a:latin typeface="Cambria Math" panose="02040503050406030204" pitchFamily="18" charset="0"/>
                      </a:rPr>
                      <m:t> </m:t>
                    </m:r>
                  </m:oMath>
                </a14:m>
                <a:r>
                  <a:rPr lang="en-US" sz="2400" dirty="0"/>
                  <a:t>that are separated by the same interval k. The interval k is called the lag.</a:t>
                </a:r>
                <a:endParaRPr lang="en-IN" sz="2400" dirty="0"/>
              </a:p>
            </p:txBody>
          </p:sp>
        </mc:Choice>
        <mc:Fallback xmlns="">
          <p:sp>
            <p:nvSpPr>
              <p:cNvPr id="3" name="TextBox 2">
                <a:extLst>
                  <a:ext uri="{FF2B5EF4-FFF2-40B4-BE49-F238E27FC236}">
                    <a16:creationId xmlns:a16="http://schemas.microsoft.com/office/drawing/2014/main" id="{FB9ABBE9-B78A-458D-BAEC-DDB0BA8593F5}"/>
                  </a:ext>
                </a:extLst>
              </p:cNvPr>
              <p:cNvSpPr txBox="1">
                <a:spLocks noRot="1" noChangeAspect="1" noMove="1" noResize="1" noEditPoints="1" noAdjustHandles="1" noChangeArrowheads="1" noChangeShapeType="1" noTextEdit="1"/>
              </p:cNvSpPr>
              <p:nvPr/>
            </p:nvSpPr>
            <p:spPr>
              <a:xfrm>
                <a:off x="838200" y="2019300"/>
                <a:ext cx="10515600" cy="3359061"/>
              </a:xfrm>
              <a:prstGeom prst="rect">
                <a:avLst/>
              </a:prstGeom>
              <a:blipFill>
                <a:blip r:embed="rId2"/>
                <a:stretch>
                  <a:fillRect l="-928" r="-870" b="-3267"/>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172B4DB-87CC-4DF1-B909-6CD0AF321D92}"/>
                  </a:ext>
                </a:extLst>
              </p14:cNvPr>
              <p14:cNvContentPartPr/>
              <p14:nvPr/>
            </p14:nvContentPartPr>
            <p14:xfrm>
              <a:off x="876240" y="1289160"/>
              <a:ext cx="10357200" cy="4102200"/>
            </p14:xfrm>
          </p:contentPart>
        </mc:Choice>
        <mc:Fallback xmlns="">
          <p:pic>
            <p:nvPicPr>
              <p:cNvPr id="4" name="Ink 3">
                <a:extLst>
                  <a:ext uri="{FF2B5EF4-FFF2-40B4-BE49-F238E27FC236}">
                    <a16:creationId xmlns:a16="http://schemas.microsoft.com/office/drawing/2014/main" id="{6172B4DB-87CC-4DF1-B909-6CD0AF321D92}"/>
                  </a:ext>
                </a:extLst>
              </p:cNvPr>
              <p:cNvPicPr/>
              <p:nvPr/>
            </p:nvPicPr>
            <p:blipFill>
              <a:blip r:embed="rId4"/>
              <a:stretch>
                <a:fillRect/>
              </a:stretch>
            </p:blipFill>
            <p:spPr>
              <a:xfrm>
                <a:off x="866880" y="1279800"/>
                <a:ext cx="10375920" cy="4120920"/>
              </a:xfrm>
              <a:prstGeom prst="rect">
                <a:avLst/>
              </a:prstGeom>
            </p:spPr>
          </p:pic>
        </mc:Fallback>
      </mc:AlternateContent>
    </p:spTree>
    <p:extLst>
      <p:ext uri="{BB962C8B-B14F-4D97-AF65-F5344CB8AC3E}">
        <p14:creationId xmlns:p14="http://schemas.microsoft.com/office/powerpoint/2010/main" val="1746975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6EDD5-497D-434E-B268-68CCE20B13AD}"/>
              </a:ext>
            </a:extLst>
          </p:cNvPr>
          <p:cNvSpPr>
            <a:spLocks noGrp="1"/>
          </p:cNvSpPr>
          <p:nvPr>
            <p:ph type="title"/>
          </p:nvPr>
        </p:nvSpPr>
        <p:spPr/>
        <p:txBody>
          <a:bodyPr/>
          <a:lstStyle/>
          <a:p>
            <a:r>
              <a:rPr lang="en-US" b="1" dirty="0"/>
              <a:t>Autocovariance and Autocorrelation Functions</a:t>
            </a:r>
            <a:endParaRPr lang="en-IN" dirty="0"/>
          </a:p>
        </p:txBody>
      </p:sp>
      <p:pic>
        <p:nvPicPr>
          <p:cNvPr id="6" name="Picture 5">
            <a:extLst>
              <a:ext uri="{FF2B5EF4-FFF2-40B4-BE49-F238E27FC236}">
                <a16:creationId xmlns:a16="http://schemas.microsoft.com/office/drawing/2014/main" id="{649868CE-518A-4050-A965-33347425D7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7990" y="1841428"/>
            <a:ext cx="6746985" cy="4430856"/>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62F21B1D-4F4B-4D24-9070-5311566E3AC3}"/>
                  </a:ext>
                </a:extLst>
              </p14:cNvPr>
              <p14:cNvContentPartPr/>
              <p14:nvPr/>
            </p14:nvContentPartPr>
            <p14:xfrm>
              <a:off x="2895480" y="1866960"/>
              <a:ext cx="8293680" cy="4457880"/>
            </p14:xfrm>
          </p:contentPart>
        </mc:Choice>
        <mc:Fallback xmlns="">
          <p:pic>
            <p:nvPicPr>
              <p:cNvPr id="3" name="Ink 2">
                <a:extLst>
                  <a:ext uri="{FF2B5EF4-FFF2-40B4-BE49-F238E27FC236}">
                    <a16:creationId xmlns:a16="http://schemas.microsoft.com/office/drawing/2014/main" id="{62F21B1D-4F4B-4D24-9070-5311566E3AC3}"/>
                  </a:ext>
                </a:extLst>
              </p:cNvPr>
              <p:cNvPicPr/>
              <p:nvPr/>
            </p:nvPicPr>
            <p:blipFill>
              <a:blip r:embed="rId4"/>
              <a:stretch>
                <a:fillRect/>
              </a:stretch>
            </p:blipFill>
            <p:spPr>
              <a:xfrm>
                <a:off x="2886120" y="1857600"/>
                <a:ext cx="8312400" cy="4476600"/>
              </a:xfrm>
              <a:prstGeom prst="rect">
                <a:avLst/>
              </a:prstGeom>
            </p:spPr>
          </p:pic>
        </mc:Fallback>
      </mc:AlternateContent>
    </p:spTree>
    <p:extLst>
      <p:ext uri="{BB962C8B-B14F-4D97-AF65-F5344CB8AC3E}">
        <p14:creationId xmlns:p14="http://schemas.microsoft.com/office/powerpoint/2010/main" val="3228617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996</Words>
  <Application>Microsoft Office PowerPoint</Application>
  <PresentationFormat>Widescreen</PresentationFormat>
  <Paragraphs>34</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Book Antiqua</vt:lpstr>
      <vt:lpstr>Calibri</vt:lpstr>
      <vt:lpstr>Calibri Light</vt:lpstr>
      <vt:lpstr>Cambria Math</vt:lpstr>
      <vt:lpstr>charter</vt:lpstr>
      <vt:lpstr>Times New Roman</vt:lpstr>
      <vt:lpstr>Office Theme</vt:lpstr>
      <vt:lpstr>Unit 2</vt:lpstr>
      <vt:lpstr>Stationary Time series </vt:lpstr>
      <vt:lpstr>Stationary Time series </vt:lpstr>
      <vt:lpstr>Stationary Time series </vt:lpstr>
      <vt:lpstr>Stationary time series</vt:lpstr>
      <vt:lpstr>Stationary Time series </vt:lpstr>
      <vt:lpstr>Stationary Time series </vt:lpstr>
      <vt:lpstr>Autocovariance and Autocorrelation Functions</vt:lpstr>
      <vt:lpstr>Autocovariance and Autocorrelation Functions</vt:lpstr>
      <vt:lpstr>Autocovariance and Autocorrelation Functions</vt:lpstr>
      <vt:lpstr>Autocovariance and Autocorrelation Functions</vt:lpstr>
      <vt:lpstr>Autocovariance and Autocorrelation Functions</vt:lpstr>
      <vt:lpstr>Autocovariance and Autocorrelation Functions</vt:lpstr>
      <vt:lpstr>Autocovariance and Autocorrelation Functions</vt:lpstr>
      <vt:lpstr>Autocovariance and Autocorrelation Functions</vt:lpstr>
      <vt:lpstr>LINEAR MODELS FOR STATIONARY TIME SERIES</vt:lpstr>
      <vt:lpstr>LINEAR MODELS FOR STATIONARY TIME SERIES</vt:lpstr>
      <vt:lpstr>LINEAR MODELS FOR STATIONARY TIME SERIES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GOURAV MANJREKAR</dc:creator>
  <cp:lastModifiedBy>GOURAV MANJREKAR</cp:lastModifiedBy>
  <cp:revision>3</cp:revision>
  <dcterms:created xsi:type="dcterms:W3CDTF">2021-09-14T02:42:16Z</dcterms:created>
  <dcterms:modified xsi:type="dcterms:W3CDTF">2021-09-14T04:46:28Z</dcterms:modified>
</cp:coreProperties>
</file>