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0" r:id="rId3"/>
    <p:sldId id="351" r:id="rId4"/>
    <p:sldId id="352" r:id="rId5"/>
    <p:sldId id="354" r:id="rId6"/>
    <p:sldId id="366" r:id="rId7"/>
    <p:sldId id="367" r:id="rId8"/>
    <p:sldId id="368" r:id="rId9"/>
    <p:sldId id="369" r:id="rId10"/>
    <p:sldId id="353" r:id="rId11"/>
    <p:sldId id="365" r:id="rId12"/>
    <p:sldId id="356" r:id="rId13"/>
    <p:sldId id="357" r:id="rId14"/>
    <p:sldId id="359" r:id="rId15"/>
    <p:sldId id="360" r:id="rId16"/>
    <p:sldId id="362" r:id="rId17"/>
    <p:sldId id="363" r:id="rId18"/>
    <p:sldId id="3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F66A7-D9AE-4B96-A245-B01F5E71FB08}" v="157" dt="2022-06-15T22:32:19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Lai" userId="60761eed-fc3c-44de-acda-41b08ee18718" providerId="ADAL" clId="{0B31AF40-9667-491A-9FB7-5F859CA82EB8}"/>
    <pc:docChg chg="undo custSel addSld delSld modSld sldOrd">
      <pc:chgData name="Thomas Lai" userId="60761eed-fc3c-44de-acda-41b08ee18718" providerId="ADAL" clId="{0B31AF40-9667-491A-9FB7-5F859CA82EB8}" dt="2022-06-01T23:45:35.981" v="2114" actId="20577"/>
      <pc:docMkLst>
        <pc:docMk/>
      </pc:docMkLst>
      <pc:sldChg chg="modSp mod">
        <pc:chgData name="Thomas Lai" userId="60761eed-fc3c-44de-acda-41b08ee18718" providerId="ADAL" clId="{0B31AF40-9667-491A-9FB7-5F859CA82EB8}" dt="2022-06-01T01:57:14.477" v="1236" actId="1076"/>
        <pc:sldMkLst>
          <pc:docMk/>
          <pc:sldMk cId="2519457007" sldId="353"/>
        </pc:sldMkLst>
        <pc:spChg chg="mod">
          <ac:chgData name="Thomas Lai" userId="60761eed-fc3c-44de-acda-41b08ee18718" providerId="ADAL" clId="{0B31AF40-9667-491A-9FB7-5F859CA82EB8}" dt="2022-06-01T01:55:57.012" v="1208" actId="1076"/>
          <ac:spMkLst>
            <pc:docMk/>
            <pc:sldMk cId="2519457007" sldId="353"/>
            <ac:spMk id="2" creationId="{AD4DCFA4-78C2-5006-B208-E5B7B43124FB}"/>
          </ac:spMkLst>
        </pc:spChg>
        <pc:spChg chg="mod">
          <ac:chgData name="Thomas Lai" userId="60761eed-fc3c-44de-acda-41b08ee18718" providerId="ADAL" clId="{0B31AF40-9667-491A-9FB7-5F859CA82EB8}" dt="2022-06-01T01:57:14.477" v="1236" actId="1076"/>
          <ac:spMkLst>
            <pc:docMk/>
            <pc:sldMk cId="2519457007" sldId="353"/>
            <ac:spMk id="3" creationId="{59719D2E-5B63-3634-C906-C702DDEF43E9}"/>
          </ac:spMkLst>
        </pc:spChg>
      </pc:sldChg>
      <pc:sldChg chg="modSp new del mod">
        <pc:chgData name="Thomas Lai" userId="60761eed-fc3c-44de-acda-41b08ee18718" providerId="ADAL" clId="{0B31AF40-9667-491A-9FB7-5F859CA82EB8}" dt="2022-06-01T01:56:56.346" v="1227" actId="47"/>
        <pc:sldMkLst>
          <pc:docMk/>
          <pc:sldMk cId="1747699503" sldId="354"/>
        </pc:sldMkLst>
        <pc:spChg chg="mod">
          <ac:chgData name="Thomas Lai" userId="60761eed-fc3c-44de-acda-41b08ee18718" providerId="ADAL" clId="{0B31AF40-9667-491A-9FB7-5F859CA82EB8}" dt="2022-06-01T01:20:14.445" v="38" actId="20577"/>
          <ac:spMkLst>
            <pc:docMk/>
            <pc:sldMk cId="1747699503" sldId="354"/>
            <ac:spMk id="2" creationId="{937C12A2-C17E-463D-7A4E-224CF91D472A}"/>
          </ac:spMkLst>
        </pc:spChg>
        <pc:spChg chg="mod">
          <ac:chgData name="Thomas Lai" userId="60761eed-fc3c-44de-acda-41b08ee18718" providerId="ADAL" clId="{0B31AF40-9667-491A-9FB7-5F859CA82EB8}" dt="2022-06-01T01:41:06.065" v="149" actId="20577"/>
          <ac:spMkLst>
            <pc:docMk/>
            <pc:sldMk cId="1747699503" sldId="354"/>
            <ac:spMk id="3" creationId="{D0413CF9-4A84-6D4C-D00A-760E8737F911}"/>
          </ac:spMkLst>
        </pc:spChg>
      </pc:sldChg>
      <pc:sldChg chg="modSp new mod">
        <pc:chgData name="Thomas Lai" userId="60761eed-fc3c-44de-acda-41b08ee18718" providerId="ADAL" clId="{0B31AF40-9667-491A-9FB7-5F859CA82EB8}" dt="2022-06-01T23:34:59.004" v="2039" actId="20577"/>
        <pc:sldMkLst>
          <pc:docMk/>
          <pc:sldMk cId="2502805070" sldId="355"/>
        </pc:sldMkLst>
        <pc:spChg chg="mod">
          <ac:chgData name="Thomas Lai" userId="60761eed-fc3c-44de-acda-41b08ee18718" providerId="ADAL" clId="{0B31AF40-9667-491A-9FB7-5F859CA82EB8}" dt="2022-06-01T02:19:50.873" v="1786" actId="20577"/>
          <ac:spMkLst>
            <pc:docMk/>
            <pc:sldMk cId="2502805070" sldId="355"/>
            <ac:spMk id="2" creationId="{8C3801BB-FFA4-3F7E-31ED-E4827D6BEF7B}"/>
          </ac:spMkLst>
        </pc:spChg>
        <pc:spChg chg="mod">
          <ac:chgData name="Thomas Lai" userId="60761eed-fc3c-44de-acda-41b08ee18718" providerId="ADAL" clId="{0B31AF40-9667-491A-9FB7-5F859CA82EB8}" dt="2022-06-01T23:34:59.004" v="2039" actId="20577"/>
          <ac:spMkLst>
            <pc:docMk/>
            <pc:sldMk cId="2502805070" sldId="355"/>
            <ac:spMk id="3" creationId="{659179DB-864A-99DA-4C67-CAC965EBA10C}"/>
          </ac:spMkLst>
        </pc:spChg>
      </pc:sldChg>
      <pc:sldChg chg="modSp new mod ord">
        <pc:chgData name="Thomas Lai" userId="60761eed-fc3c-44de-acda-41b08ee18718" providerId="ADAL" clId="{0B31AF40-9667-491A-9FB7-5F859CA82EB8}" dt="2022-06-01T02:48:33.131" v="1883" actId="20577"/>
        <pc:sldMkLst>
          <pc:docMk/>
          <pc:sldMk cId="113183641" sldId="356"/>
        </pc:sldMkLst>
        <pc:spChg chg="mod">
          <ac:chgData name="Thomas Lai" userId="60761eed-fc3c-44de-acda-41b08ee18718" providerId="ADAL" clId="{0B31AF40-9667-491A-9FB7-5F859CA82EB8}" dt="2022-06-01T02:48:33.131" v="1883" actId="20577"/>
          <ac:spMkLst>
            <pc:docMk/>
            <pc:sldMk cId="113183641" sldId="356"/>
            <ac:spMk id="3" creationId="{93F79F37-2B5F-62B7-FEBD-9AAC598BBC74}"/>
          </ac:spMkLst>
        </pc:spChg>
      </pc:sldChg>
      <pc:sldChg chg="modSp new mod">
        <pc:chgData name="Thomas Lai" userId="60761eed-fc3c-44de-acda-41b08ee18718" providerId="ADAL" clId="{0B31AF40-9667-491A-9FB7-5F859CA82EB8}" dt="2022-06-01T23:45:35.981" v="2114" actId="20577"/>
        <pc:sldMkLst>
          <pc:docMk/>
          <pc:sldMk cId="1811823040" sldId="357"/>
        </pc:sldMkLst>
        <pc:spChg chg="mod">
          <ac:chgData name="Thomas Lai" userId="60761eed-fc3c-44de-acda-41b08ee18718" providerId="ADAL" clId="{0B31AF40-9667-491A-9FB7-5F859CA82EB8}" dt="2022-06-01T23:45:35.981" v="2114" actId="20577"/>
          <ac:spMkLst>
            <pc:docMk/>
            <pc:sldMk cId="1811823040" sldId="357"/>
            <ac:spMk id="3" creationId="{5FBEF76E-D079-1E6B-9F67-C7392322953B}"/>
          </ac:spMkLst>
        </pc:spChg>
      </pc:sldChg>
    </pc:docChg>
  </pc:docChgLst>
  <pc:docChgLst>
    <pc:chgData name="Thomas Lai" userId="60761eed-fc3c-44de-acda-41b08ee18718" providerId="ADAL" clId="{55AF66A7-D9AE-4B96-A245-B01F5E71FB08}"/>
    <pc:docChg chg="undo custSel addSld delSld modSld sldOrd">
      <pc:chgData name="Thomas Lai" userId="60761eed-fc3c-44de-acda-41b08ee18718" providerId="ADAL" clId="{55AF66A7-D9AE-4B96-A245-B01F5E71FB08}" dt="2022-06-15T22:32:19.290" v="4122"/>
      <pc:docMkLst>
        <pc:docMk/>
      </pc:docMkLst>
      <pc:sldChg chg="modSp mod">
        <pc:chgData name="Thomas Lai" userId="60761eed-fc3c-44de-acda-41b08ee18718" providerId="ADAL" clId="{55AF66A7-D9AE-4B96-A245-B01F5E71FB08}" dt="2022-06-15T02:17:35.829" v="78" actId="20577"/>
        <pc:sldMkLst>
          <pc:docMk/>
          <pc:sldMk cId="2560078216" sldId="257"/>
        </pc:sldMkLst>
        <pc:spChg chg="mod">
          <ac:chgData name="Thomas Lai" userId="60761eed-fc3c-44de-acda-41b08ee18718" providerId="ADAL" clId="{55AF66A7-D9AE-4B96-A245-B01F5E71FB08}" dt="2022-06-15T02:17:35.829" v="78" actId="20577"/>
          <ac:spMkLst>
            <pc:docMk/>
            <pc:sldMk cId="2560078216" sldId="257"/>
            <ac:spMk id="2" creationId="{B3FE3445-11AE-472E-B7B2-3758A2E166B0}"/>
          </ac:spMkLst>
        </pc:spChg>
        <pc:spChg chg="mod">
          <ac:chgData name="Thomas Lai" userId="60761eed-fc3c-44de-acda-41b08ee18718" providerId="ADAL" clId="{55AF66A7-D9AE-4B96-A245-B01F5E71FB08}" dt="2022-06-15T02:17:14.667" v="5" actId="20577"/>
          <ac:spMkLst>
            <pc:docMk/>
            <pc:sldMk cId="2560078216" sldId="257"/>
            <ac:spMk id="3" creationId="{2C8BBA0E-3A00-4860-BB3C-812532C40F6D}"/>
          </ac:spMkLst>
        </pc:spChg>
      </pc:sldChg>
      <pc:sldChg chg="del">
        <pc:chgData name="Thomas Lai" userId="60761eed-fc3c-44de-acda-41b08ee18718" providerId="ADAL" clId="{55AF66A7-D9AE-4B96-A245-B01F5E71FB08}" dt="2022-06-15T02:22:30.394" v="81" actId="47"/>
        <pc:sldMkLst>
          <pc:docMk/>
          <pc:sldMk cId="1705433936" sldId="258"/>
        </pc:sldMkLst>
      </pc:sldChg>
      <pc:sldChg chg="del">
        <pc:chgData name="Thomas Lai" userId="60761eed-fc3c-44de-acda-41b08ee18718" providerId="ADAL" clId="{55AF66A7-D9AE-4B96-A245-B01F5E71FB08}" dt="2022-06-15T02:22:30.701" v="82" actId="47"/>
        <pc:sldMkLst>
          <pc:docMk/>
          <pc:sldMk cId="2921108528" sldId="266"/>
        </pc:sldMkLst>
      </pc:sldChg>
      <pc:sldChg chg="del">
        <pc:chgData name="Thomas Lai" userId="60761eed-fc3c-44de-acda-41b08ee18718" providerId="ADAL" clId="{55AF66A7-D9AE-4B96-A245-B01F5E71FB08}" dt="2022-06-15T02:22:30.941" v="83" actId="47"/>
        <pc:sldMkLst>
          <pc:docMk/>
          <pc:sldMk cId="621818002" sldId="276"/>
        </pc:sldMkLst>
      </pc:sldChg>
      <pc:sldChg chg="del">
        <pc:chgData name="Thomas Lai" userId="60761eed-fc3c-44de-acda-41b08ee18718" providerId="ADAL" clId="{55AF66A7-D9AE-4B96-A245-B01F5E71FB08}" dt="2022-06-15T02:22:31.662" v="84" actId="47"/>
        <pc:sldMkLst>
          <pc:docMk/>
          <pc:sldMk cId="3427635351" sldId="278"/>
        </pc:sldMkLst>
      </pc:sldChg>
      <pc:sldChg chg="del">
        <pc:chgData name="Thomas Lai" userId="60761eed-fc3c-44de-acda-41b08ee18718" providerId="ADAL" clId="{55AF66A7-D9AE-4B96-A245-B01F5E71FB08}" dt="2022-06-15T02:22:31.899" v="85" actId="47"/>
        <pc:sldMkLst>
          <pc:docMk/>
          <pc:sldMk cId="1305353880" sldId="281"/>
        </pc:sldMkLst>
      </pc:sldChg>
      <pc:sldChg chg="del">
        <pc:chgData name="Thomas Lai" userId="60761eed-fc3c-44de-acda-41b08ee18718" providerId="ADAL" clId="{55AF66A7-D9AE-4B96-A245-B01F5E71FB08}" dt="2022-06-15T02:22:32.614" v="86" actId="47"/>
        <pc:sldMkLst>
          <pc:docMk/>
          <pc:sldMk cId="7631630" sldId="287"/>
        </pc:sldMkLst>
      </pc:sldChg>
      <pc:sldChg chg="del">
        <pc:chgData name="Thomas Lai" userId="60761eed-fc3c-44de-acda-41b08ee18718" providerId="ADAL" clId="{55AF66A7-D9AE-4B96-A245-B01F5E71FB08}" dt="2022-06-15T02:22:34.404" v="87" actId="47"/>
        <pc:sldMkLst>
          <pc:docMk/>
          <pc:sldMk cId="3775518637" sldId="288"/>
        </pc:sldMkLst>
      </pc:sldChg>
      <pc:sldChg chg="del">
        <pc:chgData name="Thomas Lai" userId="60761eed-fc3c-44de-acda-41b08ee18718" providerId="ADAL" clId="{55AF66A7-D9AE-4B96-A245-B01F5E71FB08}" dt="2022-06-15T02:23:11.381" v="91" actId="47"/>
        <pc:sldMkLst>
          <pc:docMk/>
          <pc:sldMk cId="2750991318" sldId="292"/>
        </pc:sldMkLst>
      </pc:sldChg>
      <pc:sldChg chg="del">
        <pc:chgData name="Thomas Lai" userId="60761eed-fc3c-44de-acda-41b08ee18718" providerId="ADAL" clId="{55AF66A7-D9AE-4B96-A245-B01F5E71FB08}" dt="2022-06-15T02:25:06.208" v="96" actId="47"/>
        <pc:sldMkLst>
          <pc:docMk/>
          <pc:sldMk cId="2334155940" sldId="294"/>
        </pc:sldMkLst>
      </pc:sldChg>
      <pc:sldChg chg="del">
        <pc:chgData name="Thomas Lai" userId="60761eed-fc3c-44de-acda-41b08ee18718" providerId="ADAL" clId="{55AF66A7-D9AE-4B96-A245-B01F5E71FB08}" dt="2022-06-15T02:22:47.551" v="88" actId="47"/>
        <pc:sldMkLst>
          <pc:docMk/>
          <pc:sldMk cId="3152858376" sldId="301"/>
        </pc:sldMkLst>
      </pc:sldChg>
      <pc:sldChg chg="del">
        <pc:chgData name="Thomas Lai" userId="60761eed-fc3c-44de-acda-41b08ee18718" providerId="ADAL" clId="{55AF66A7-D9AE-4B96-A245-B01F5E71FB08}" dt="2022-06-15T02:22:48.867" v="89" actId="47"/>
        <pc:sldMkLst>
          <pc:docMk/>
          <pc:sldMk cId="28515445" sldId="305"/>
        </pc:sldMkLst>
      </pc:sldChg>
      <pc:sldChg chg="del">
        <pc:chgData name="Thomas Lai" userId="60761eed-fc3c-44de-acda-41b08ee18718" providerId="ADAL" clId="{55AF66A7-D9AE-4B96-A245-B01F5E71FB08}" dt="2022-06-15T02:23:10.328" v="90" actId="47"/>
        <pc:sldMkLst>
          <pc:docMk/>
          <pc:sldMk cId="2374728876" sldId="307"/>
        </pc:sldMkLst>
      </pc:sldChg>
      <pc:sldChg chg="del">
        <pc:chgData name="Thomas Lai" userId="60761eed-fc3c-44de-acda-41b08ee18718" providerId="ADAL" clId="{55AF66A7-D9AE-4B96-A245-B01F5E71FB08}" dt="2022-06-15T02:51:15.408" v="1062" actId="47"/>
        <pc:sldMkLst>
          <pc:docMk/>
          <pc:sldMk cId="879902161" sldId="310"/>
        </pc:sldMkLst>
      </pc:sldChg>
      <pc:sldChg chg="delSp add del">
        <pc:chgData name="Thomas Lai" userId="60761eed-fc3c-44de-acda-41b08ee18718" providerId="ADAL" clId="{55AF66A7-D9AE-4B96-A245-B01F5E71FB08}" dt="2022-06-15T02:30:07.133" v="201" actId="47"/>
        <pc:sldMkLst>
          <pc:docMk/>
          <pc:sldMk cId="1766790553" sldId="323"/>
        </pc:sldMkLst>
        <pc:picChg chg="del">
          <ac:chgData name="Thomas Lai" userId="60761eed-fc3c-44de-acda-41b08ee18718" providerId="ADAL" clId="{55AF66A7-D9AE-4B96-A245-B01F5E71FB08}" dt="2022-06-15T02:26:12.647" v="99" actId="21"/>
          <ac:picMkLst>
            <pc:docMk/>
            <pc:sldMk cId="1766790553" sldId="323"/>
            <ac:picMk id="1025" creationId="{5CA3FA17-04BC-4218-BB20-F8F15BFB988C}"/>
          </ac:picMkLst>
        </pc:picChg>
      </pc:sldChg>
      <pc:sldChg chg="addSp delSp modSp mod">
        <pc:chgData name="Thomas Lai" userId="60761eed-fc3c-44de-acda-41b08ee18718" providerId="ADAL" clId="{55AF66A7-D9AE-4B96-A245-B01F5E71FB08}" dt="2022-06-15T02:33:45.674" v="385" actId="20577"/>
        <pc:sldMkLst>
          <pc:docMk/>
          <pc:sldMk cId="2700170571" sldId="350"/>
        </pc:sldMkLst>
        <pc:spChg chg="mod">
          <ac:chgData name="Thomas Lai" userId="60761eed-fc3c-44de-acda-41b08ee18718" providerId="ADAL" clId="{55AF66A7-D9AE-4B96-A245-B01F5E71FB08}" dt="2022-06-15T02:33:45.674" v="385" actId="20577"/>
          <ac:spMkLst>
            <pc:docMk/>
            <pc:sldMk cId="2700170571" sldId="350"/>
            <ac:spMk id="2" creationId="{BC3C21B4-D32A-4AE3-A493-B4B607EB92D6}"/>
          </ac:spMkLst>
        </pc:spChg>
        <pc:spChg chg="mod">
          <ac:chgData name="Thomas Lai" userId="60761eed-fc3c-44de-acda-41b08ee18718" providerId="ADAL" clId="{55AF66A7-D9AE-4B96-A245-B01F5E71FB08}" dt="2022-06-15T02:33:41.188" v="378" actId="1076"/>
          <ac:spMkLst>
            <pc:docMk/>
            <pc:sldMk cId="2700170571" sldId="350"/>
            <ac:spMk id="3" creationId="{7C385751-819B-4628-8713-B0161EE6C210}"/>
          </ac:spMkLst>
        </pc:spChg>
        <pc:spChg chg="mod">
          <ac:chgData name="Thomas Lai" userId="60761eed-fc3c-44de-acda-41b08ee18718" providerId="ADAL" clId="{55AF66A7-D9AE-4B96-A245-B01F5E71FB08}" dt="2022-06-15T02:33:38.704" v="377" actId="27636"/>
          <ac:spMkLst>
            <pc:docMk/>
            <pc:sldMk cId="2700170571" sldId="350"/>
            <ac:spMk id="6" creationId="{C4B074BE-1D02-4999-BC09-C16B284EF357}"/>
          </ac:spMkLst>
        </pc:spChg>
        <pc:picChg chg="mod">
          <ac:chgData name="Thomas Lai" userId="60761eed-fc3c-44de-acda-41b08ee18718" providerId="ADAL" clId="{55AF66A7-D9AE-4B96-A245-B01F5E71FB08}" dt="2022-06-15T02:33:42.527" v="379" actId="1076"/>
          <ac:picMkLst>
            <pc:docMk/>
            <pc:sldMk cId="2700170571" sldId="350"/>
            <ac:picMk id="7" creationId="{EE06A355-4320-4ABF-8B2F-F67329D1C209}"/>
          </ac:picMkLst>
        </pc:picChg>
        <pc:picChg chg="del">
          <ac:chgData name="Thomas Lai" userId="60761eed-fc3c-44de-acda-41b08ee18718" providerId="ADAL" clId="{55AF66A7-D9AE-4B96-A245-B01F5E71FB08}" dt="2022-06-15T02:26:06.730" v="97" actId="478"/>
          <ac:picMkLst>
            <pc:docMk/>
            <pc:sldMk cId="2700170571" sldId="350"/>
            <ac:picMk id="8" creationId="{2AC8D105-5714-4C3A-AE63-6267D2A68372}"/>
          </ac:picMkLst>
        </pc:picChg>
        <pc:picChg chg="add mod">
          <ac:chgData name="Thomas Lai" userId="60761eed-fc3c-44de-acda-41b08ee18718" providerId="ADAL" clId="{55AF66A7-D9AE-4B96-A245-B01F5E71FB08}" dt="2022-06-15T02:33:34.590" v="373" actId="1076"/>
          <ac:picMkLst>
            <pc:docMk/>
            <pc:sldMk cId="2700170571" sldId="350"/>
            <ac:picMk id="9" creationId="{A75AB33D-0C82-51C3-CEBF-E5E6C877A9DA}"/>
          </ac:picMkLst>
        </pc:picChg>
      </pc:sldChg>
      <pc:sldChg chg="del">
        <pc:chgData name="Thomas Lai" userId="60761eed-fc3c-44de-acda-41b08ee18718" providerId="ADAL" clId="{55AF66A7-D9AE-4B96-A245-B01F5E71FB08}" dt="2022-06-15T02:22:27.884" v="79" actId="47"/>
        <pc:sldMkLst>
          <pc:docMk/>
          <pc:sldMk cId="3504742762" sldId="351"/>
        </pc:sldMkLst>
      </pc:sldChg>
      <pc:sldChg chg="modSp new mod">
        <pc:chgData name="Thomas Lai" userId="60761eed-fc3c-44de-acda-41b08ee18718" providerId="ADAL" clId="{55AF66A7-D9AE-4B96-A245-B01F5E71FB08}" dt="2022-06-15T02:36:38.199" v="685" actId="14100"/>
        <pc:sldMkLst>
          <pc:docMk/>
          <pc:sldMk cId="3542745437" sldId="351"/>
        </pc:sldMkLst>
        <pc:spChg chg="mod">
          <ac:chgData name="Thomas Lai" userId="60761eed-fc3c-44de-acda-41b08ee18718" providerId="ADAL" clId="{55AF66A7-D9AE-4B96-A245-B01F5E71FB08}" dt="2022-06-15T02:33:50.183" v="390" actId="20577"/>
          <ac:spMkLst>
            <pc:docMk/>
            <pc:sldMk cId="3542745437" sldId="351"/>
            <ac:spMk id="2" creationId="{014CA59D-E48D-EA14-39A8-20A789D8558C}"/>
          </ac:spMkLst>
        </pc:spChg>
        <pc:spChg chg="mod">
          <ac:chgData name="Thomas Lai" userId="60761eed-fc3c-44de-acda-41b08ee18718" providerId="ADAL" clId="{55AF66A7-D9AE-4B96-A245-B01F5E71FB08}" dt="2022-06-15T02:36:38.199" v="685" actId="14100"/>
          <ac:spMkLst>
            <pc:docMk/>
            <pc:sldMk cId="3542745437" sldId="351"/>
            <ac:spMk id="3" creationId="{46B9BC60-5AD1-BF19-673B-8DC187E5AC05}"/>
          </ac:spMkLst>
        </pc:spChg>
      </pc:sldChg>
      <pc:sldChg chg="modSp new mod">
        <pc:chgData name="Thomas Lai" userId="60761eed-fc3c-44de-acda-41b08ee18718" providerId="ADAL" clId="{55AF66A7-D9AE-4B96-A245-B01F5E71FB08}" dt="2022-06-15T02:50:44.682" v="1033"/>
        <pc:sldMkLst>
          <pc:docMk/>
          <pc:sldMk cId="862832231" sldId="352"/>
        </pc:sldMkLst>
        <pc:spChg chg="mod">
          <ac:chgData name="Thomas Lai" userId="60761eed-fc3c-44de-acda-41b08ee18718" providerId="ADAL" clId="{55AF66A7-D9AE-4B96-A245-B01F5E71FB08}" dt="2022-06-15T02:49:09.769" v="902" actId="20577"/>
          <ac:spMkLst>
            <pc:docMk/>
            <pc:sldMk cId="862832231" sldId="352"/>
            <ac:spMk id="2" creationId="{6A900861-7A91-32FE-75BA-F00B4F30F513}"/>
          </ac:spMkLst>
        </pc:spChg>
        <pc:spChg chg="mod">
          <ac:chgData name="Thomas Lai" userId="60761eed-fc3c-44de-acda-41b08ee18718" providerId="ADAL" clId="{55AF66A7-D9AE-4B96-A245-B01F5E71FB08}" dt="2022-06-15T02:50:44.682" v="1033"/>
          <ac:spMkLst>
            <pc:docMk/>
            <pc:sldMk cId="862832231" sldId="352"/>
            <ac:spMk id="3" creationId="{DFDE940D-C824-01E5-7BB8-31C1AFF9BACA}"/>
          </ac:spMkLst>
        </pc:spChg>
      </pc:sldChg>
      <pc:sldChg chg="del">
        <pc:chgData name="Thomas Lai" userId="60761eed-fc3c-44de-acda-41b08ee18718" providerId="ADAL" clId="{55AF66A7-D9AE-4B96-A245-B01F5E71FB08}" dt="2022-06-15T02:22:29.596" v="80" actId="47"/>
        <pc:sldMkLst>
          <pc:docMk/>
          <pc:sldMk cId="2814913622" sldId="352"/>
        </pc:sldMkLst>
      </pc:sldChg>
      <pc:sldChg chg="modSp new del mod">
        <pc:chgData name="Thomas Lai" userId="60761eed-fc3c-44de-acda-41b08ee18718" providerId="ADAL" clId="{55AF66A7-D9AE-4B96-A245-B01F5E71FB08}" dt="2022-06-15T02:51:01.594" v="1058" actId="47"/>
        <pc:sldMkLst>
          <pc:docMk/>
          <pc:sldMk cId="1633671874" sldId="353"/>
        </pc:sldMkLst>
        <pc:spChg chg="mod">
          <ac:chgData name="Thomas Lai" userId="60761eed-fc3c-44de-acda-41b08ee18718" providerId="ADAL" clId="{55AF66A7-D9AE-4B96-A245-B01F5E71FB08}" dt="2022-06-15T02:50:58.881" v="1057" actId="20577"/>
          <ac:spMkLst>
            <pc:docMk/>
            <pc:sldMk cId="1633671874" sldId="353"/>
            <ac:spMk id="2" creationId="{7B9DAED6-CD83-D31B-8C10-C0DD9361A497}"/>
          </ac:spMkLst>
        </pc:spChg>
        <pc:spChg chg="mod">
          <ac:chgData name="Thomas Lai" userId="60761eed-fc3c-44de-acda-41b08ee18718" providerId="ADAL" clId="{55AF66A7-D9AE-4B96-A245-B01F5E71FB08}" dt="2022-06-15T02:38:30.736" v="746" actId="1076"/>
          <ac:spMkLst>
            <pc:docMk/>
            <pc:sldMk cId="1633671874" sldId="353"/>
            <ac:spMk id="3" creationId="{4ADC64F2-59B7-A98D-632C-3D4FCDF5AEC0}"/>
          </ac:spMkLst>
        </pc:spChg>
      </pc:sldChg>
      <pc:sldChg chg="del">
        <pc:chgData name="Thomas Lai" userId="60761eed-fc3c-44de-acda-41b08ee18718" providerId="ADAL" clId="{55AF66A7-D9AE-4B96-A245-B01F5E71FB08}" dt="2022-06-15T02:24:51.181" v="92" actId="47"/>
        <pc:sldMkLst>
          <pc:docMk/>
          <pc:sldMk cId="2519457007" sldId="353"/>
        </pc:sldMkLst>
      </pc:sldChg>
      <pc:sldChg chg="addSp delSp modSp new mod ord">
        <pc:chgData name="Thomas Lai" userId="60761eed-fc3c-44de-acda-41b08ee18718" providerId="ADAL" clId="{55AF66A7-D9AE-4B96-A245-B01F5E71FB08}" dt="2022-06-15T22:11:57.289" v="3667" actId="1076"/>
        <pc:sldMkLst>
          <pc:docMk/>
          <pc:sldMk cId="4159137963" sldId="353"/>
        </pc:sldMkLst>
        <pc:spChg chg="mod">
          <ac:chgData name="Thomas Lai" userId="60761eed-fc3c-44de-acda-41b08ee18718" providerId="ADAL" clId="{55AF66A7-D9AE-4B96-A245-B01F5E71FB08}" dt="2022-06-15T03:00:29.724" v="1785" actId="1076"/>
          <ac:spMkLst>
            <pc:docMk/>
            <pc:sldMk cId="4159137963" sldId="353"/>
            <ac:spMk id="2" creationId="{292900F9-EEA6-9076-690D-E71E77CF02C7}"/>
          </ac:spMkLst>
        </pc:spChg>
        <pc:spChg chg="mod">
          <ac:chgData name="Thomas Lai" userId="60761eed-fc3c-44de-acda-41b08ee18718" providerId="ADAL" clId="{55AF66A7-D9AE-4B96-A245-B01F5E71FB08}" dt="2022-06-15T03:00:27.792" v="1784" actId="1076"/>
          <ac:spMkLst>
            <pc:docMk/>
            <pc:sldMk cId="4159137963" sldId="353"/>
            <ac:spMk id="3" creationId="{2266E43E-0561-25F7-5F4F-E74C46CEDCDA}"/>
          </ac:spMkLst>
        </pc:spChg>
        <pc:spChg chg="add mod">
          <ac:chgData name="Thomas Lai" userId="60761eed-fc3c-44de-acda-41b08ee18718" providerId="ADAL" clId="{55AF66A7-D9AE-4B96-A245-B01F5E71FB08}" dt="2022-06-15T03:00:25.112" v="1783" actId="1076"/>
          <ac:spMkLst>
            <pc:docMk/>
            <pc:sldMk cId="4159137963" sldId="353"/>
            <ac:spMk id="4" creationId="{5592D5B8-D5CD-0BB9-EF95-2F2C875789A2}"/>
          </ac:spMkLst>
        </pc:spChg>
        <pc:picChg chg="add mod modCrop">
          <ac:chgData name="Thomas Lai" userId="60761eed-fc3c-44de-acda-41b08ee18718" providerId="ADAL" clId="{55AF66A7-D9AE-4B96-A245-B01F5E71FB08}" dt="2022-06-15T22:11:57.289" v="3667" actId="1076"/>
          <ac:picMkLst>
            <pc:docMk/>
            <pc:sldMk cId="4159137963" sldId="353"/>
            <ac:picMk id="8" creationId="{CA7E0A81-FEC0-413E-7126-AF1A0831FBC7}"/>
          </ac:picMkLst>
        </pc:picChg>
        <pc:picChg chg="add mod">
          <ac:chgData name="Thomas Lai" userId="60761eed-fc3c-44de-acda-41b08ee18718" providerId="ADAL" clId="{55AF66A7-D9AE-4B96-A245-B01F5E71FB08}" dt="2022-06-15T22:11:24.791" v="3657" actId="1076"/>
          <ac:picMkLst>
            <pc:docMk/>
            <pc:sldMk cId="4159137963" sldId="353"/>
            <ac:picMk id="1025" creationId="{55D170C5-4368-D968-7D56-27045A5AB266}"/>
          </ac:picMkLst>
        </pc:picChg>
        <pc:picChg chg="add del mod">
          <ac:chgData name="Thomas Lai" userId="60761eed-fc3c-44de-acda-41b08ee18718" providerId="ADAL" clId="{55AF66A7-D9AE-4B96-A245-B01F5E71FB08}" dt="2022-06-15T22:11:22.762" v="3656" actId="478"/>
          <ac:picMkLst>
            <pc:docMk/>
            <pc:sldMk cId="4159137963" sldId="353"/>
            <ac:picMk id="1026" creationId="{F34FF83B-AF84-F98B-0D53-833453723131}"/>
          </ac:picMkLst>
        </pc:picChg>
        <pc:picChg chg="add mod">
          <ac:chgData name="Thomas Lai" userId="60761eed-fc3c-44de-acda-41b08ee18718" providerId="ADAL" clId="{55AF66A7-D9AE-4B96-A245-B01F5E71FB08}" dt="2022-06-15T02:59:19.148" v="1667" actId="1076"/>
          <ac:picMkLst>
            <pc:docMk/>
            <pc:sldMk cId="4159137963" sldId="353"/>
            <ac:picMk id="1027" creationId="{E5D6CCC8-63B2-4896-2188-88B75C9D4BFB}"/>
          </ac:picMkLst>
        </pc:picChg>
      </pc:sldChg>
      <pc:sldChg chg="addSp delSp modSp new mod">
        <pc:chgData name="Thomas Lai" userId="60761eed-fc3c-44de-acda-41b08ee18718" providerId="ADAL" clId="{55AF66A7-D9AE-4B96-A245-B01F5E71FB08}" dt="2022-06-15T22:24:25.321" v="3968" actId="732"/>
        <pc:sldMkLst>
          <pc:docMk/>
          <pc:sldMk cId="2151760458" sldId="354"/>
        </pc:sldMkLst>
        <pc:spChg chg="mod">
          <ac:chgData name="Thomas Lai" userId="60761eed-fc3c-44de-acda-41b08ee18718" providerId="ADAL" clId="{55AF66A7-D9AE-4B96-A245-B01F5E71FB08}" dt="2022-06-15T22:01:03.810" v="3512" actId="20577"/>
          <ac:spMkLst>
            <pc:docMk/>
            <pc:sldMk cId="2151760458" sldId="354"/>
            <ac:spMk id="2" creationId="{A6B0552D-8DB0-B59C-4FCD-323AE4282901}"/>
          </ac:spMkLst>
        </pc:spChg>
        <pc:spChg chg="del">
          <ac:chgData name="Thomas Lai" userId="60761eed-fc3c-44de-acda-41b08ee18718" providerId="ADAL" clId="{55AF66A7-D9AE-4B96-A245-B01F5E71FB08}" dt="2022-06-15T21:53:31.974" v="3434" actId="478"/>
          <ac:spMkLst>
            <pc:docMk/>
            <pc:sldMk cId="2151760458" sldId="354"/>
            <ac:spMk id="3" creationId="{C36A98B8-907A-CA50-0D49-C42F3742F6BA}"/>
          </ac:spMkLst>
        </pc:spChg>
        <pc:spChg chg="add mod">
          <ac:chgData name="Thomas Lai" userId="60761eed-fc3c-44de-acda-41b08ee18718" providerId="ADAL" clId="{55AF66A7-D9AE-4B96-A245-B01F5E71FB08}" dt="2022-06-15T21:59:19.787" v="3480" actId="1076"/>
          <ac:spMkLst>
            <pc:docMk/>
            <pc:sldMk cId="2151760458" sldId="354"/>
            <ac:spMk id="5" creationId="{02C57B50-97DF-FB3E-DF84-93A3DF7FFA6E}"/>
          </ac:spMkLst>
        </pc:spChg>
        <pc:spChg chg="add mod">
          <ac:chgData name="Thomas Lai" userId="60761eed-fc3c-44de-acda-41b08ee18718" providerId="ADAL" clId="{55AF66A7-D9AE-4B96-A245-B01F5E71FB08}" dt="2022-06-15T22:00:54.234" v="3510" actId="20577"/>
          <ac:spMkLst>
            <pc:docMk/>
            <pc:sldMk cId="2151760458" sldId="354"/>
            <ac:spMk id="6" creationId="{10738764-659E-614C-3848-9FD208D47FFC}"/>
          </ac:spMkLst>
        </pc:spChg>
        <pc:spChg chg="add mod">
          <ac:chgData name="Thomas Lai" userId="60761eed-fc3c-44de-acda-41b08ee18718" providerId="ADAL" clId="{55AF66A7-D9AE-4B96-A245-B01F5E71FB08}" dt="2022-06-15T22:00:51.130" v="3508" actId="20577"/>
          <ac:spMkLst>
            <pc:docMk/>
            <pc:sldMk cId="2151760458" sldId="354"/>
            <ac:spMk id="7" creationId="{FD542685-5048-2789-C88C-8D9B7AE5A1D7}"/>
          </ac:spMkLst>
        </pc:spChg>
        <pc:picChg chg="add mod modCrop">
          <ac:chgData name="Thomas Lai" userId="60761eed-fc3c-44de-acda-41b08ee18718" providerId="ADAL" clId="{55AF66A7-D9AE-4B96-A245-B01F5E71FB08}" dt="2022-06-15T22:22:51.596" v="3932" actId="732"/>
          <ac:picMkLst>
            <pc:docMk/>
            <pc:sldMk cId="2151760458" sldId="354"/>
            <ac:picMk id="9" creationId="{7A41B4E7-0EF2-A569-43A3-80B53870B436}"/>
          </ac:picMkLst>
        </pc:picChg>
        <pc:picChg chg="add mod modCrop">
          <ac:chgData name="Thomas Lai" userId="60761eed-fc3c-44de-acda-41b08ee18718" providerId="ADAL" clId="{55AF66A7-D9AE-4B96-A245-B01F5E71FB08}" dt="2022-06-15T22:23:28.128" v="3946" actId="732"/>
          <ac:picMkLst>
            <pc:docMk/>
            <pc:sldMk cId="2151760458" sldId="354"/>
            <ac:picMk id="10" creationId="{4EA52DB6-295E-7DF4-A98F-A6671BB9A545}"/>
          </ac:picMkLst>
        </pc:picChg>
        <pc:picChg chg="add mod modCrop">
          <ac:chgData name="Thomas Lai" userId="60761eed-fc3c-44de-acda-41b08ee18718" providerId="ADAL" clId="{55AF66A7-D9AE-4B96-A245-B01F5E71FB08}" dt="2022-06-15T22:23:04.981" v="3938" actId="732"/>
          <ac:picMkLst>
            <pc:docMk/>
            <pc:sldMk cId="2151760458" sldId="354"/>
            <ac:picMk id="11" creationId="{63BD8614-1F0C-C5B5-653A-FE9F9E4A29D5}"/>
          </ac:picMkLst>
        </pc:picChg>
        <pc:picChg chg="add mod modCrop">
          <ac:chgData name="Thomas Lai" userId="60761eed-fc3c-44de-acda-41b08ee18718" providerId="ADAL" clId="{55AF66A7-D9AE-4B96-A245-B01F5E71FB08}" dt="2022-06-15T22:23:36.832" v="3950" actId="732"/>
          <ac:picMkLst>
            <pc:docMk/>
            <pc:sldMk cId="2151760458" sldId="354"/>
            <ac:picMk id="12" creationId="{46E21057-1976-3DE0-E8FE-50EB48DC5E9A}"/>
          </ac:picMkLst>
        </pc:picChg>
        <pc:picChg chg="add mod modCrop">
          <ac:chgData name="Thomas Lai" userId="60761eed-fc3c-44de-acda-41b08ee18718" providerId="ADAL" clId="{55AF66A7-D9AE-4B96-A245-B01F5E71FB08}" dt="2022-06-15T22:23:17.485" v="3942" actId="732"/>
          <ac:picMkLst>
            <pc:docMk/>
            <pc:sldMk cId="2151760458" sldId="354"/>
            <ac:picMk id="13" creationId="{8BA7EA6B-CFAA-8866-7D65-C7EAA3028CC3}"/>
          </ac:picMkLst>
        </pc:picChg>
        <pc:picChg chg="add mod modCrop">
          <ac:chgData name="Thomas Lai" userId="60761eed-fc3c-44de-acda-41b08ee18718" providerId="ADAL" clId="{55AF66A7-D9AE-4B96-A245-B01F5E71FB08}" dt="2022-06-15T22:23:49.489" v="3955" actId="732"/>
          <ac:picMkLst>
            <pc:docMk/>
            <pc:sldMk cId="2151760458" sldId="354"/>
            <ac:picMk id="14" creationId="{BD885248-DE2A-FC80-8D0E-5A7B1F412F80}"/>
          </ac:picMkLst>
        </pc:picChg>
        <pc:picChg chg="add del mod">
          <ac:chgData name="Thomas Lai" userId="60761eed-fc3c-44de-acda-41b08ee18718" providerId="ADAL" clId="{55AF66A7-D9AE-4B96-A245-B01F5E71FB08}" dt="2022-06-15T22:03:14.017" v="3541" actId="478"/>
          <ac:picMkLst>
            <pc:docMk/>
            <pc:sldMk cId="2151760458" sldId="354"/>
            <ac:picMk id="15" creationId="{9AE69C24-FA1A-4858-9CA4-70BC35F6EF56}"/>
          </ac:picMkLst>
        </pc:picChg>
        <pc:picChg chg="add mod modCrop">
          <ac:chgData name="Thomas Lai" userId="60761eed-fc3c-44de-acda-41b08ee18718" providerId="ADAL" clId="{55AF66A7-D9AE-4B96-A245-B01F5E71FB08}" dt="2022-06-15T22:24:06.216" v="3960" actId="732"/>
          <ac:picMkLst>
            <pc:docMk/>
            <pc:sldMk cId="2151760458" sldId="354"/>
            <ac:picMk id="16" creationId="{AAF8E2BB-E67B-76FD-BA39-07E7C5B7593D}"/>
          </ac:picMkLst>
        </pc:picChg>
        <pc:picChg chg="add mod modCrop">
          <ac:chgData name="Thomas Lai" userId="60761eed-fc3c-44de-acda-41b08ee18718" providerId="ADAL" clId="{55AF66A7-D9AE-4B96-A245-B01F5E71FB08}" dt="2022-06-15T22:24:15.907" v="3964" actId="732"/>
          <ac:picMkLst>
            <pc:docMk/>
            <pc:sldMk cId="2151760458" sldId="354"/>
            <ac:picMk id="17" creationId="{CA427B25-2512-301E-8BCD-05D9228765EA}"/>
          </ac:picMkLst>
        </pc:picChg>
        <pc:picChg chg="add mod modCrop">
          <ac:chgData name="Thomas Lai" userId="60761eed-fc3c-44de-acda-41b08ee18718" providerId="ADAL" clId="{55AF66A7-D9AE-4B96-A245-B01F5E71FB08}" dt="2022-06-15T22:24:25.321" v="3968" actId="732"/>
          <ac:picMkLst>
            <pc:docMk/>
            <pc:sldMk cId="2151760458" sldId="354"/>
            <ac:picMk id="18" creationId="{02901161-C7A3-1161-62D1-594A2B5C7202}"/>
          </ac:picMkLst>
        </pc:picChg>
        <pc:cxnChg chg="add mod">
          <ac:chgData name="Thomas Lai" userId="60761eed-fc3c-44de-acda-41b08ee18718" providerId="ADAL" clId="{55AF66A7-D9AE-4B96-A245-B01F5E71FB08}" dt="2022-06-15T21:59:35.150" v="3487" actId="1076"/>
          <ac:cxnSpMkLst>
            <pc:docMk/>
            <pc:sldMk cId="2151760458" sldId="354"/>
            <ac:cxnSpMk id="4" creationId="{BF88F8FD-D53E-F744-8DEE-8415AB2C5A41}"/>
          </ac:cxnSpMkLst>
        </pc:cxnChg>
        <pc:cxnChg chg="add mod">
          <ac:chgData name="Thomas Lai" userId="60761eed-fc3c-44de-acda-41b08ee18718" providerId="ADAL" clId="{55AF66A7-D9AE-4B96-A245-B01F5E71FB08}" dt="2022-06-15T21:59:33.593" v="3486" actId="1076"/>
          <ac:cxnSpMkLst>
            <pc:docMk/>
            <pc:sldMk cId="2151760458" sldId="354"/>
            <ac:cxnSpMk id="8" creationId="{64E6E535-1ED1-B3C6-9356-CEF83B1B1CAE}"/>
          </ac:cxnSpMkLst>
        </pc:cxnChg>
      </pc:sldChg>
      <pc:sldChg chg="del">
        <pc:chgData name="Thomas Lai" userId="60761eed-fc3c-44de-acda-41b08ee18718" providerId="ADAL" clId="{55AF66A7-D9AE-4B96-A245-B01F5E71FB08}" dt="2022-06-15T02:25:04.006" v="94" actId="47"/>
        <pc:sldMkLst>
          <pc:docMk/>
          <pc:sldMk cId="2502805070" sldId="355"/>
        </pc:sldMkLst>
      </pc:sldChg>
      <pc:sldChg chg="modSp new del mod">
        <pc:chgData name="Thomas Lai" userId="60761eed-fc3c-44de-acda-41b08ee18718" providerId="ADAL" clId="{55AF66A7-D9AE-4B96-A245-B01F5E71FB08}" dt="2022-06-15T03:01:08.647" v="1800" actId="47"/>
        <pc:sldMkLst>
          <pc:docMk/>
          <pc:sldMk cId="2620014159" sldId="355"/>
        </pc:sldMkLst>
        <pc:spChg chg="mod">
          <ac:chgData name="Thomas Lai" userId="60761eed-fc3c-44de-acda-41b08ee18718" providerId="ADAL" clId="{55AF66A7-D9AE-4B96-A245-B01F5E71FB08}" dt="2022-06-15T03:01:04.218" v="1798" actId="14100"/>
          <ac:spMkLst>
            <pc:docMk/>
            <pc:sldMk cId="2620014159" sldId="355"/>
            <ac:spMk id="2" creationId="{CCABFC25-4547-8FA4-5E0C-206306245B18}"/>
          </ac:spMkLst>
        </pc:spChg>
      </pc:sldChg>
      <pc:sldChg chg="del">
        <pc:chgData name="Thomas Lai" userId="60761eed-fc3c-44de-acda-41b08ee18718" providerId="ADAL" clId="{55AF66A7-D9AE-4B96-A245-B01F5E71FB08}" dt="2022-06-15T02:24:52.693" v="93" actId="47"/>
        <pc:sldMkLst>
          <pc:docMk/>
          <pc:sldMk cId="113183641" sldId="356"/>
        </pc:sldMkLst>
      </pc:sldChg>
      <pc:sldChg chg="addSp delSp modSp add mod">
        <pc:chgData name="Thomas Lai" userId="60761eed-fc3c-44de-acda-41b08ee18718" providerId="ADAL" clId="{55AF66A7-D9AE-4B96-A245-B01F5E71FB08}" dt="2022-06-15T03:52:33.545" v="3431" actId="20577"/>
        <pc:sldMkLst>
          <pc:docMk/>
          <pc:sldMk cId="3441487685" sldId="356"/>
        </pc:sldMkLst>
        <pc:spChg chg="mod">
          <ac:chgData name="Thomas Lai" userId="60761eed-fc3c-44de-acda-41b08ee18718" providerId="ADAL" clId="{55AF66A7-D9AE-4B96-A245-B01F5E71FB08}" dt="2022-06-15T03:35:30.564" v="3226" actId="20577"/>
          <ac:spMkLst>
            <pc:docMk/>
            <pc:sldMk cId="3441487685" sldId="356"/>
            <ac:spMk id="2" creationId="{292900F9-EEA6-9076-690D-E71E77CF02C7}"/>
          </ac:spMkLst>
        </pc:spChg>
        <pc:spChg chg="mod">
          <ac:chgData name="Thomas Lai" userId="60761eed-fc3c-44de-acda-41b08ee18718" providerId="ADAL" clId="{55AF66A7-D9AE-4B96-A245-B01F5E71FB08}" dt="2022-06-15T03:05:19.474" v="1979" actId="1076"/>
          <ac:spMkLst>
            <pc:docMk/>
            <pc:sldMk cId="3441487685" sldId="356"/>
            <ac:spMk id="3" creationId="{2266E43E-0561-25F7-5F4F-E74C46CEDCDA}"/>
          </ac:spMkLst>
        </pc:spChg>
        <pc:spChg chg="del">
          <ac:chgData name="Thomas Lai" userId="60761eed-fc3c-44de-acda-41b08ee18718" providerId="ADAL" clId="{55AF66A7-D9AE-4B96-A245-B01F5E71FB08}" dt="2022-06-15T03:03:24.654" v="1919" actId="478"/>
          <ac:spMkLst>
            <pc:docMk/>
            <pc:sldMk cId="3441487685" sldId="356"/>
            <ac:spMk id="4" creationId="{5592D5B8-D5CD-0BB9-EF95-2F2C875789A2}"/>
          </ac:spMkLst>
        </pc:spChg>
        <pc:graphicFrameChg chg="add mod modGraphic">
          <ac:chgData name="Thomas Lai" userId="60761eed-fc3c-44de-acda-41b08ee18718" providerId="ADAL" clId="{55AF66A7-D9AE-4B96-A245-B01F5E71FB08}" dt="2022-06-15T03:52:33.545" v="3431" actId="20577"/>
          <ac:graphicFrameMkLst>
            <pc:docMk/>
            <pc:sldMk cId="3441487685" sldId="356"/>
            <ac:graphicFrameMk id="5" creationId="{BDF254E6-B5D9-AF10-FE2E-AE537D2E8FA1}"/>
          </ac:graphicFrameMkLst>
        </pc:graphicFrameChg>
        <pc:picChg chg="del">
          <ac:chgData name="Thomas Lai" userId="60761eed-fc3c-44de-acda-41b08ee18718" providerId="ADAL" clId="{55AF66A7-D9AE-4B96-A245-B01F5E71FB08}" dt="2022-06-15T03:03:21.185" v="1916" actId="478"/>
          <ac:picMkLst>
            <pc:docMk/>
            <pc:sldMk cId="3441487685" sldId="356"/>
            <ac:picMk id="1025" creationId="{55D170C5-4368-D968-7D56-27045A5AB266}"/>
          </ac:picMkLst>
        </pc:picChg>
        <pc:picChg chg="del">
          <ac:chgData name="Thomas Lai" userId="60761eed-fc3c-44de-acda-41b08ee18718" providerId="ADAL" clId="{55AF66A7-D9AE-4B96-A245-B01F5E71FB08}" dt="2022-06-15T03:03:21.616" v="1917" actId="478"/>
          <ac:picMkLst>
            <pc:docMk/>
            <pc:sldMk cId="3441487685" sldId="356"/>
            <ac:picMk id="1026" creationId="{F34FF83B-AF84-F98B-0D53-833453723131}"/>
          </ac:picMkLst>
        </pc:picChg>
        <pc:picChg chg="del">
          <ac:chgData name="Thomas Lai" userId="60761eed-fc3c-44de-acda-41b08ee18718" providerId="ADAL" clId="{55AF66A7-D9AE-4B96-A245-B01F5E71FB08}" dt="2022-06-15T03:03:21.968" v="1918" actId="478"/>
          <ac:picMkLst>
            <pc:docMk/>
            <pc:sldMk cId="3441487685" sldId="356"/>
            <ac:picMk id="1027" creationId="{E5D6CCC8-63B2-4896-2188-88B75C9D4BFB}"/>
          </ac:picMkLst>
        </pc:picChg>
      </pc:sldChg>
      <pc:sldChg chg="del">
        <pc:chgData name="Thomas Lai" userId="60761eed-fc3c-44de-acda-41b08ee18718" providerId="ADAL" clId="{55AF66A7-D9AE-4B96-A245-B01F5E71FB08}" dt="2022-06-15T02:25:04.725" v="95" actId="47"/>
        <pc:sldMkLst>
          <pc:docMk/>
          <pc:sldMk cId="1811823040" sldId="357"/>
        </pc:sldMkLst>
      </pc:sldChg>
      <pc:sldChg chg="addSp modSp new mod">
        <pc:chgData name="Thomas Lai" userId="60761eed-fc3c-44de-acda-41b08ee18718" providerId="ADAL" clId="{55AF66A7-D9AE-4B96-A245-B01F5E71FB08}" dt="2022-06-15T03:35:58.059" v="3236" actId="20577"/>
        <pc:sldMkLst>
          <pc:docMk/>
          <pc:sldMk cId="3778562393" sldId="357"/>
        </pc:sldMkLst>
        <pc:spChg chg="mod">
          <ac:chgData name="Thomas Lai" userId="60761eed-fc3c-44de-acda-41b08ee18718" providerId="ADAL" clId="{55AF66A7-D9AE-4B96-A245-B01F5E71FB08}" dt="2022-06-15T03:35:58.059" v="3236" actId="20577"/>
          <ac:spMkLst>
            <pc:docMk/>
            <pc:sldMk cId="3778562393" sldId="357"/>
            <ac:spMk id="2" creationId="{0776C3DC-88C0-3132-32D5-8B80B2D558FB}"/>
          </ac:spMkLst>
        </pc:spChg>
        <pc:spChg chg="mod">
          <ac:chgData name="Thomas Lai" userId="60761eed-fc3c-44de-acda-41b08ee18718" providerId="ADAL" clId="{55AF66A7-D9AE-4B96-A245-B01F5E71FB08}" dt="2022-06-15T03:15:28.590" v="2254" actId="1076"/>
          <ac:spMkLst>
            <pc:docMk/>
            <pc:sldMk cId="3778562393" sldId="357"/>
            <ac:spMk id="3" creationId="{B71BDDF7-E5A3-EFAE-FD85-EE2EF6122A0D}"/>
          </ac:spMkLst>
        </pc:spChg>
        <pc:picChg chg="add mod">
          <ac:chgData name="Thomas Lai" userId="60761eed-fc3c-44de-acda-41b08ee18718" providerId="ADAL" clId="{55AF66A7-D9AE-4B96-A245-B01F5E71FB08}" dt="2022-06-15T03:15:45.954" v="2260" actId="1076"/>
          <ac:picMkLst>
            <pc:docMk/>
            <pc:sldMk cId="3778562393" sldId="357"/>
            <ac:picMk id="4" creationId="{00001BF1-6FEF-BCA6-1640-B2808D340DFC}"/>
          </ac:picMkLst>
        </pc:picChg>
        <pc:picChg chg="add mod">
          <ac:chgData name="Thomas Lai" userId="60761eed-fc3c-44de-acda-41b08ee18718" providerId="ADAL" clId="{55AF66A7-D9AE-4B96-A245-B01F5E71FB08}" dt="2022-06-15T03:15:47.323" v="2261" actId="1076"/>
          <ac:picMkLst>
            <pc:docMk/>
            <pc:sldMk cId="3778562393" sldId="357"/>
            <ac:picMk id="5" creationId="{AAD4839C-5167-9CDB-6996-12C0395B6E2F}"/>
          </ac:picMkLst>
        </pc:picChg>
        <pc:picChg chg="add mod">
          <ac:chgData name="Thomas Lai" userId="60761eed-fc3c-44de-acda-41b08ee18718" providerId="ADAL" clId="{55AF66A7-D9AE-4B96-A245-B01F5E71FB08}" dt="2022-06-15T03:15:49.230" v="2262" actId="1076"/>
          <ac:picMkLst>
            <pc:docMk/>
            <pc:sldMk cId="3778562393" sldId="357"/>
            <ac:picMk id="6" creationId="{F92637C1-B54D-B5BC-4FBA-62DBE9A1741C}"/>
          </ac:picMkLst>
        </pc:picChg>
      </pc:sldChg>
      <pc:sldChg chg="new del">
        <pc:chgData name="Thomas Lai" userId="60761eed-fc3c-44de-acda-41b08ee18718" providerId="ADAL" clId="{55AF66A7-D9AE-4B96-A245-B01F5E71FB08}" dt="2022-06-15T03:16:00.619" v="2265" actId="47"/>
        <pc:sldMkLst>
          <pc:docMk/>
          <pc:sldMk cId="3897230413" sldId="358"/>
        </pc:sldMkLst>
      </pc:sldChg>
      <pc:sldChg chg="addSp modSp new mod">
        <pc:chgData name="Thomas Lai" userId="60761eed-fc3c-44de-acda-41b08ee18718" providerId="ADAL" clId="{55AF66A7-D9AE-4B96-A245-B01F5E71FB08}" dt="2022-06-15T03:16:50.937" v="2287" actId="1076"/>
        <pc:sldMkLst>
          <pc:docMk/>
          <pc:sldMk cId="2861211371" sldId="359"/>
        </pc:sldMkLst>
        <pc:picChg chg="add mod">
          <ac:chgData name="Thomas Lai" userId="60761eed-fc3c-44de-acda-41b08ee18718" providerId="ADAL" clId="{55AF66A7-D9AE-4B96-A245-B01F5E71FB08}" dt="2022-06-15T03:16:33.562" v="2281" actId="1076"/>
          <ac:picMkLst>
            <pc:docMk/>
            <pc:sldMk cId="2861211371" sldId="359"/>
            <ac:picMk id="2" creationId="{2AF1D9E7-ABF1-D667-57E0-3FE36B8EA0BC}"/>
          </ac:picMkLst>
        </pc:picChg>
        <pc:picChg chg="add mod">
          <ac:chgData name="Thomas Lai" userId="60761eed-fc3c-44de-acda-41b08ee18718" providerId="ADAL" clId="{55AF66A7-D9AE-4B96-A245-B01F5E71FB08}" dt="2022-06-15T03:16:35.643" v="2282" actId="1076"/>
          <ac:picMkLst>
            <pc:docMk/>
            <pc:sldMk cId="2861211371" sldId="359"/>
            <ac:picMk id="3" creationId="{E42A819F-0DE8-5F74-8B6E-A7BC3BD4D04E}"/>
          </ac:picMkLst>
        </pc:picChg>
        <pc:picChg chg="add mod">
          <ac:chgData name="Thomas Lai" userId="60761eed-fc3c-44de-acda-41b08ee18718" providerId="ADAL" clId="{55AF66A7-D9AE-4B96-A245-B01F5E71FB08}" dt="2022-06-15T03:16:36.739" v="2283" actId="1076"/>
          <ac:picMkLst>
            <pc:docMk/>
            <pc:sldMk cId="2861211371" sldId="359"/>
            <ac:picMk id="4" creationId="{27825C08-6AFD-9D9E-2F78-36C1B99BC475}"/>
          </ac:picMkLst>
        </pc:picChg>
        <pc:picChg chg="add mod">
          <ac:chgData name="Thomas Lai" userId="60761eed-fc3c-44de-acda-41b08ee18718" providerId="ADAL" clId="{55AF66A7-D9AE-4B96-A245-B01F5E71FB08}" dt="2022-06-15T03:16:32.663" v="2280" actId="1076"/>
          <ac:picMkLst>
            <pc:docMk/>
            <pc:sldMk cId="2861211371" sldId="359"/>
            <ac:picMk id="5" creationId="{0C1ADE80-4AE4-FEFE-555C-23E1A84C1B94}"/>
          </ac:picMkLst>
        </pc:picChg>
        <pc:picChg chg="add mod">
          <ac:chgData name="Thomas Lai" userId="60761eed-fc3c-44de-acda-41b08ee18718" providerId="ADAL" clId="{55AF66A7-D9AE-4B96-A245-B01F5E71FB08}" dt="2022-06-15T03:16:44.025" v="2285" actId="1076"/>
          <ac:picMkLst>
            <pc:docMk/>
            <pc:sldMk cId="2861211371" sldId="359"/>
            <ac:picMk id="6" creationId="{45968491-C56E-96A4-25C1-1EAAA7AE8F08}"/>
          </ac:picMkLst>
        </pc:picChg>
        <pc:picChg chg="add mod">
          <ac:chgData name="Thomas Lai" userId="60761eed-fc3c-44de-acda-41b08ee18718" providerId="ADAL" clId="{55AF66A7-D9AE-4B96-A245-B01F5E71FB08}" dt="2022-06-15T03:16:50.937" v="2287" actId="1076"/>
          <ac:picMkLst>
            <pc:docMk/>
            <pc:sldMk cId="2861211371" sldId="359"/>
            <ac:picMk id="7" creationId="{F909310E-0634-9627-1D49-8AB52F871FE0}"/>
          </ac:picMkLst>
        </pc:picChg>
      </pc:sldChg>
      <pc:sldChg chg="addSp modSp new mod">
        <pc:chgData name="Thomas Lai" userId="60761eed-fc3c-44de-acda-41b08ee18718" providerId="ADAL" clId="{55AF66A7-D9AE-4B96-A245-B01F5E71FB08}" dt="2022-06-15T03:17:30.177" v="2303" actId="1076"/>
        <pc:sldMkLst>
          <pc:docMk/>
          <pc:sldMk cId="3206811108" sldId="360"/>
        </pc:sldMkLst>
        <pc:picChg chg="add mod">
          <ac:chgData name="Thomas Lai" userId="60761eed-fc3c-44de-acda-41b08ee18718" providerId="ADAL" clId="{55AF66A7-D9AE-4B96-A245-B01F5E71FB08}" dt="2022-06-15T03:17:17.288" v="2297" actId="1076"/>
          <ac:picMkLst>
            <pc:docMk/>
            <pc:sldMk cId="3206811108" sldId="360"/>
            <ac:picMk id="2" creationId="{E34A4A94-3C7F-1146-458C-2173232092F7}"/>
          </ac:picMkLst>
        </pc:picChg>
        <pc:picChg chg="add mod">
          <ac:chgData name="Thomas Lai" userId="60761eed-fc3c-44de-acda-41b08ee18718" providerId="ADAL" clId="{55AF66A7-D9AE-4B96-A245-B01F5E71FB08}" dt="2022-06-15T03:17:18.099" v="2298" actId="1076"/>
          <ac:picMkLst>
            <pc:docMk/>
            <pc:sldMk cId="3206811108" sldId="360"/>
            <ac:picMk id="3" creationId="{4C5FFF80-9D48-A56A-9CEC-CF4728C9273D}"/>
          </ac:picMkLst>
        </pc:picChg>
        <pc:picChg chg="add mod">
          <ac:chgData name="Thomas Lai" userId="60761eed-fc3c-44de-acda-41b08ee18718" providerId="ADAL" clId="{55AF66A7-D9AE-4B96-A245-B01F5E71FB08}" dt="2022-06-15T03:17:19.162" v="2299" actId="1076"/>
          <ac:picMkLst>
            <pc:docMk/>
            <pc:sldMk cId="3206811108" sldId="360"/>
            <ac:picMk id="4" creationId="{D615AF0B-3EBF-90EE-89DC-6C032853800A}"/>
          </ac:picMkLst>
        </pc:picChg>
        <pc:picChg chg="add mod">
          <ac:chgData name="Thomas Lai" userId="60761eed-fc3c-44de-acda-41b08ee18718" providerId="ADAL" clId="{55AF66A7-D9AE-4B96-A245-B01F5E71FB08}" dt="2022-06-15T03:17:23.685" v="2301" actId="1076"/>
          <ac:picMkLst>
            <pc:docMk/>
            <pc:sldMk cId="3206811108" sldId="360"/>
            <ac:picMk id="5" creationId="{3803C9C6-2731-17E5-D401-F3B1B26E3F40}"/>
          </ac:picMkLst>
        </pc:picChg>
        <pc:picChg chg="add mod">
          <ac:chgData name="Thomas Lai" userId="60761eed-fc3c-44de-acda-41b08ee18718" providerId="ADAL" clId="{55AF66A7-D9AE-4B96-A245-B01F5E71FB08}" dt="2022-06-15T03:17:30.177" v="2303" actId="1076"/>
          <ac:picMkLst>
            <pc:docMk/>
            <pc:sldMk cId="3206811108" sldId="360"/>
            <ac:picMk id="6" creationId="{FDA7D741-8E83-1548-E471-36FE474609DF}"/>
          </ac:picMkLst>
        </pc:picChg>
      </pc:sldChg>
      <pc:sldChg chg="new del">
        <pc:chgData name="Thomas Lai" userId="60761eed-fc3c-44de-acda-41b08ee18718" providerId="ADAL" clId="{55AF66A7-D9AE-4B96-A245-B01F5E71FB08}" dt="2022-06-15T03:18:25.155" v="2308" actId="47"/>
        <pc:sldMkLst>
          <pc:docMk/>
          <pc:sldMk cId="1176814812" sldId="361"/>
        </pc:sldMkLst>
      </pc:sldChg>
      <pc:sldChg chg="addSp delSp modSp add mod ord">
        <pc:chgData name="Thomas Lai" userId="60761eed-fc3c-44de-acda-41b08ee18718" providerId="ADAL" clId="{55AF66A7-D9AE-4B96-A245-B01F5E71FB08}" dt="2022-06-15T03:24:27.478" v="2771" actId="1076"/>
        <pc:sldMkLst>
          <pc:docMk/>
          <pc:sldMk cId="2369459838" sldId="362"/>
        </pc:sldMkLst>
        <pc:spChg chg="del">
          <ac:chgData name="Thomas Lai" userId="60761eed-fc3c-44de-acda-41b08ee18718" providerId="ADAL" clId="{55AF66A7-D9AE-4B96-A245-B01F5E71FB08}" dt="2022-06-15T03:18:27.300" v="2309" actId="478"/>
          <ac:spMkLst>
            <pc:docMk/>
            <pc:sldMk cId="2369459838" sldId="362"/>
            <ac:spMk id="2" creationId="{0776C3DC-88C0-3132-32D5-8B80B2D558FB}"/>
          </ac:spMkLst>
        </pc:spChg>
        <pc:spChg chg="mod">
          <ac:chgData name="Thomas Lai" userId="60761eed-fc3c-44de-acda-41b08ee18718" providerId="ADAL" clId="{55AF66A7-D9AE-4B96-A245-B01F5E71FB08}" dt="2022-06-15T03:24:06.268" v="2764" actId="1076"/>
          <ac:spMkLst>
            <pc:docMk/>
            <pc:sldMk cId="2369459838" sldId="362"/>
            <ac:spMk id="3" creationId="{B71BDDF7-E5A3-EFAE-FD85-EE2EF6122A0D}"/>
          </ac:spMkLst>
        </pc:spChg>
        <pc:spChg chg="add del mod">
          <ac:chgData name="Thomas Lai" userId="60761eed-fc3c-44de-acda-41b08ee18718" providerId="ADAL" clId="{55AF66A7-D9AE-4B96-A245-B01F5E71FB08}" dt="2022-06-15T03:18:29.751" v="2313" actId="478"/>
          <ac:spMkLst>
            <pc:docMk/>
            <pc:sldMk cId="2369459838" sldId="362"/>
            <ac:spMk id="8" creationId="{DF01DAF6-95BE-04E5-FC30-404B05E8C671}"/>
          </ac:spMkLst>
        </pc:spChg>
        <pc:picChg chg="del">
          <ac:chgData name="Thomas Lai" userId="60761eed-fc3c-44de-acda-41b08ee18718" providerId="ADAL" clId="{55AF66A7-D9AE-4B96-A245-B01F5E71FB08}" dt="2022-06-15T03:18:27.954" v="2310" actId="478"/>
          <ac:picMkLst>
            <pc:docMk/>
            <pc:sldMk cId="2369459838" sldId="362"/>
            <ac:picMk id="4" creationId="{00001BF1-6FEF-BCA6-1640-B2808D340DFC}"/>
          </ac:picMkLst>
        </pc:picChg>
        <pc:picChg chg="del">
          <ac:chgData name="Thomas Lai" userId="60761eed-fc3c-44de-acda-41b08ee18718" providerId="ADAL" clId="{55AF66A7-D9AE-4B96-A245-B01F5E71FB08}" dt="2022-06-15T03:18:28.442" v="2311" actId="478"/>
          <ac:picMkLst>
            <pc:docMk/>
            <pc:sldMk cId="2369459838" sldId="362"/>
            <ac:picMk id="5" creationId="{AAD4839C-5167-9CDB-6996-12C0395B6E2F}"/>
          </ac:picMkLst>
        </pc:picChg>
        <pc:picChg chg="del">
          <ac:chgData name="Thomas Lai" userId="60761eed-fc3c-44de-acda-41b08ee18718" providerId="ADAL" clId="{55AF66A7-D9AE-4B96-A245-B01F5E71FB08}" dt="2022-06-15T03:18:28.817" v="2312" actId="478"/>
          <ac:picMkLst>
            <pc:docMk/>
            <pc:sldMk cId="2369459838" sldId="362"/>
            <ac:picMk id="6" creationId="{F92637C1-B54D-B5BC-4FBA-62DBE9A1741C}"/>
          </ac:picMkLst>
        </pc:picChg>
        <pc:picChg chg="add mod">
          <ac:chgData name="Thomas Lai" userId="60761eed-fc3c-44de-acda-41b08ee18718" providerId="ADAL" clId="{55AF66A7-D9AE-4B96-A245-B01F5E71FB08}" dt="2022-06-15T03:24:26.705" v="2770" actId="1076"/>
          <ac:picMkLst>
            <pc:docMk/>
            <pc:sldMk cId="2369459838" sldId="362"/>
            <ac:picMk id="9" creationId="{A1B3CA86-9C27-3CF7-5989-245791B00B5B}"/>
          </ac:picMkLst>
        </pc:picChg>
        <pc:picChg chg="add mod">
          <ac:chgData name="Thomas Lai" userId="60761eed-fc3c-44de-acda-41b08ee18718" providerId="ADAL" clId="{55AF66A7-D9AE-4B96-A245-B01F5E71FB08}" dt="2022-06-15T03:24:27.478" v="2771" actId="1076"/>
          <ac:picMkLst>
            <pc:docMk/>
            <pc:sldMk cId="2369459838" sldId="362"/>
            <ac:picMk id="10" creationId="{15B428BF-25D8-480B-4010-E8A266B3F8E3}"/>
          </ac:picMkLst>
        </pc:picChg>
      </pc:sldChg>
      <pc:sldChg chg="addSp modSp new mod ord">
        <pc:chgData name="Thomas Lai" userId="60761eed-fc3c-44de-acda-41b08ee18718" providerId="ADAL" clId="{55AF66A7-D9AE-4B96-A245-B01F5E71FB08}" dt="2022-06-15T22:32:19.290" v="4122"/>
        <pc:sldMkLst>
          <pc:docMk/>
          <pc:sldMk cId="1098767697" sldId="363"/>
        </pc:sldMkLst>
        <pc:spChg chg="mod">
          <ac:chgData name="Thomas Lai" userId="60761eed-fc3c-44de-acda-41b08ee18718" providerId="ADAL" clId="{55AF66A7-D9AE-4B96-A245-B01F5E71FB08}" dt="2022-06-15T03:36:03.553" v="3238" actId="20577"/>
          <ac:spMkLst>
            <pc:docMk/>
            <pc:sldMk cId="1098767697" sldId="363"/>
            <ac:spMk id="2" creationId="{D82B8E87-C785-3BC3-2452-376C916D0396}"/>
          </ac:spMkLst>
        </pc:spChg>
        <pc:spChg chg="mod">
          <ac:chgData name="Thomas Lai" userId="60761eed-fc3c-44de-acda-41b08ee18718" providerId="ADAL" clId="{55AF66A7-D9AE-4B96-A245-B01F5E71FB08}" dt="2022-06-15T03:25:54.598" v="2884" actId="14100"/>
          <ac:spMkLst>
            <pc:docMk/>
            <pc:sldMk cId="1098767697" sldId="363"/>
            <ac:spMk id="3" creationId="{C8719573-CC06-5773-26C8-9F6153BCCAFB}"/>
          </ac:spMkLst>
        </pc:spChg>
        <pc:spChg chg="add mod">
          <ac:chgData name="Thomas Lai" userId="60761eed-fc3c-44de-acda-41b08ee18718" providerId="ADAL" clId="{55AF66A7-D9AE-4B96-A245-B01F5E71FB08}" dt="2022-06-15T22:21:34.444" v="3861" actId="20577"/>
          <ac:spMkLst>
            <pc:docMk/>
            <pc:sldMk cId="1098767697" sldId="363"/>
            <ac:spMk id="5" creationId="{E54EC991-0241-4C32-3FB3-9F18F7322AFB}"/>
          </ac:spMkLst>
        </pc:spChg>
        <pc:spChg chg="add mod">
          <ac:chgData name="Thomas Lai" userId="60761eed-fc3c-44de-acda-41b08ee18718" providerId="ADAL" clId="{55AF66A7-D9AE-4B96-A245-B01F5E71FB08}" dt="2022-06-15T22:31:55.522" v="4118" actId="1076"/>
          <ac:spMkLst>
            <pc:docMk/>
            <pc:sldMk cId="1098767697" sldId="363"/>
            <ac:spMk id="7" creationId="{C0FCE186-1CB4-514C-404C-5DC5CCAB3140}"/>
          </ac:spMkLst>
        </pc:spChg>
        <pc:picChg chg="add mod modCrop">
          <ac:chgData name="Thomas Lai" userId="60761eed-fc3c-44de-acda-41b08ee18718" providerId="ADAL" clId="{55AF66A7-D9AE-4B96-A245-B01F5E71FB08}" dt="2022-06-15T22:32:19.290" v="4122"/>
          <ac:picMkLst>
            <pc:docMk/>
            <pc:sldMk cId="1098767697" sldId="363"/>
            <ac:picMk id="4" creationId="{E09BFDAB-1A1D-78A7-5207-A1FA8C9E7961}"/>
          </ac:picMkLst>
        </pc:picChg>
        <pc:picChg chg="add mod modCrop">
          <ac:chgData name="Thomas Lai" userId="60761eed-fc3c-44de-acda-41b08ee18718" providerId="ADAL" clId="{55AF66A7-D9AE-4B96-A245-B01F5E71FB08}" dt="2022-06-15T22:32:09.745" v="4121"/>
          <ac:picMkLst>
            <pc:docMk/>
            <pc:sldMk cId="1098767697" sldId="363"/>
            <ac:picMk id="6" creationId="{EBC3E281-74EC-2A52-7260-DA7346CD7E31}"/>
          </ac:picMkLst>
        </pc:picChg>
      </pc:sldChg>
      <pc:sldChg chg="modSp new mod">
        <pc:chgData name="Thomas Lai" userId="60761eed-fc3c-44de-acda-41b08ee18718" providerId="ADAL" clId="{55AF66A7-D9AE-4B96-A245-B01F5E71FB08}" dt="2022-06-15T22:22:32.546" v="3928" actId="20577"/>
        <pc:sldMkLst>
          <pc:docMk/>
          <pc:sldMk cId="1264786683" sldId="364"/>
        </pc:sldMkLst>
        <pc:spChg chg="mod">
          <ac:chgData name="Thomas Lai" userId="60761eed-fc3c-44de-acda-41b08ee18718" providerId="ADAL" clId="{55AF66A7-D9AE-4B96-A245-B01F5E71FB08}" dt="2022-06-15T03:30:24.297" v="2998" actId="20577"/>
          <ac:spMkLst>
            <pc:docMk/>
            <pc:sldMk cId="1264786683" sldId="364"/>
            <ac:spMk id="2" creationId="{4C7A05A9-CFC4-052A-C902-92DDCEA9E647}"/>
          </ac:spMkLst>
        </pc:spChg>
        <pc:spChg chg="mod">
          <ac:chgData name="Thomas Lai" userId="60761eed-fc3c-44de-acda-41b08ee18718" providerId="ADAL" clId="{55AF66A7-D9AE-4B96-A245-B01F5E71FB08}" dt="2022-06-15T22:22:32.546" v="3928" actId="20577"/>
          <ac:spMkLst>
            <pc:docMk/>
            <pc:sldMk cId="1264786683" sldId="364"/>
            <ac:spMk id="3" creationId="{5AB79314-FF94-091A-7AFB-48BC58DE5304}"/>
          </ac:spMkLst>
        </pc:spChg>
      </pc:sldChg>
      <pc:sldChg chg="addSp modSp new mod ord">
        <pc:chgData name="Thomas Lai" userId="60761eed-fc3c-44de-acda-41b08ee18718" providerId="ADAL" clId="{55AF66A7-D9AE-4B96-A245-B01F5E71FB08}" dt="2022-06-15T03:46:15.043" v="3417"/>
        <pc:sldMkLst>
          <pc:docMk/>
          <pc:sldMk cId="2686547199" sldId="365"/>
        </pc:sldMkLst>
        <pc:spChg chg="mod">
          <ac:chgData name="Thomas Lai" userId="60761eed-fc3c-44de-acda-41b08ee18718" providerId="ADAL" clId="{55AF66A7-D9AE-4B96-A245-B01F5E71FB08}" dt="2022-06-15T03:35:52.082" v="3234" actId="20577"/>
          <ac:spMkLst>
            <pc:docMk/>
            <pc:sldMk cId="2686547199" sldId="365"/>
            <ac:spMk id="2" creationId="{E50093F0-2242-F5D6-E393-355B6A9C4476}"/>
          </ac:spMkLst>
        </pc:spChg>
        <pc:spChg chg="mod">
          <ac:chgData name="Thomas Lai" userId="60761eed-fc3c-44de-acda-41b08ee18718" providerId="ADAL" clId="{55AF66A7-D9AE-4B96-A245-B01F5E71FB08}" dt="2022-06-15T03:37:35.953" v="3274" actId="20577"/>
          <ac:spMkLst>
            <pc:docMk/>
            <pc:sldMk cId="2686547199" sldId="365"/>
            <ac:spMk id="3" creationId="{BF028A50-88DE-8004-4F81-73454C6A7825}"/>
          </ac:spMkLst>
        </pc:spChg>
        <pc:graphicFrameChg chg="add mod modGraphic">
          <ac:chgData name="Thomas Lai" userId="60761eed-fc3c-44de-acda-41b08ee18718" providerId="ADAL" clId="{55AF66A7-D9AE-4B96-A245-B01F5E71FB08}" dt="2022-06-15T03:46:15.043" v="3417"/>
          <ac:graphicFrameMkLst>
            <pc:docMk/>
            <pc:sldMk cId="2686547199" sldId="365"/>
            <ac:graphicFrameMk id="4" creationId="{18F1A8AC-6C89-8552-E353-BCCD4DFABC3B}"/>
          </ac:graphicFrameMkLst>
        </pc:graphicFrameChg>
      </pc:sldChg>
      <pc:sldChg chg="addSp delSp modSp add mod">
        <pc:chgData name="Thomas Lai" userId="60761eed-fc3c-44de-acda-41b08ee18718" providerId="ADAL" clId="{55AF66A7-D9AE-4B96-A245-B01F5E71FB08}" dt="2022-06-15T22:26:02.632" v="4009" actId="732"/>
        <pc:sldMkLst>
          <pc:docMk/>
          <pc:sldMk cId="3178504266" sldId="366"/>
        </pc:sldMkLst>
        <pc:spChg chg="mod">
          <ac:chgData name="Thomas Lai" userId="60761eed-fc3c-44de-acda-41b08ee18718" providerId="ADAL" clId="{55AF66A7-D9AE-4B96-A245-B01F5E71FB08}" dt="2022-06-15T22:03:25.111" v="3554" actId="27636"/>
          <ac:spMkLst>
            <pc:docMk/>
            <pc:sldMk cId="3178504266" sldId="366"/>
            <ac:spMk id="2" creationId="{A6B0552D-8DB0-B59C-4FCD-323AE4282901}"/>
          </ac:spMkLst>
        </pc:spChg>
        <pc:picChg chg="del">
          <ac:chgData name="Thomas Lai" userId="60761eed-fc3c-44de-acda-41b08ee18718" providerId="ADAL" clId="{55AF66A7-D9AE-4B96-A245-B01F5E71FB08}" dt="2022-06-15T22:03:17.859" v="3543" actId="478"/>
          <ac:picMkLst>
            <pc:docMk/>
            <pc:sldMk cId="3178504266" sldId="366"/>
            <ac:picMk id="9" creationId="{7A41B4E7-0EF2-A569-43A3-80B53870B436}"/>
          </ac:picMkLst>
        </pc:picChg>
        <pc:picChg chg="del">
          <ac:chgData name="Thomas Lai" userId="60761eed-fc3c-44de-acda-41b08ee18718" providerId="ADAL" clId="{55AF66A7-D9AE-4B96-A245-B01F5E71FB08}" dt="2022-06-15T22:03:20.250" v="3548" actId="478"/>
          <ac:picMkLst>
            <pc:docMk/>
            <pc:sldMk cId="3178504266" sldId="366"/>
            <ac:picMk id="10" creationId="{4EA52DB6-295E-7DF4-A98F-A6671BB9A545}"/>
          </ac:picMkLst>
        </pc:picChg>
        <pc:picChg chg="del">
          <ac:chgData name="Thomas Lai" userId="60761eed-fc3c-44de-acda-41b08ee18718" providerId="ADAL" clId="{55AF66A7-D9AE-4B96-A245-B01F5E71FB08}" dt="2022-06-15T22:03:18.335" v="3544" actId="478"/>
          <ac:picMkLst>
            <pc:docMk/>
            <pc:sldMk cId="3178504266" sldId="366"/>
            <ac:picMk id="11" creationId="{63BD8614-1F0C-C5B5-653A-FE9F9E4A29D5}"/>
          </ac:picMkLst>
        </pc:picChg>
        <pc:picChg chg="del">
          <ac:chgData name="Thomas Lai" userId="60761eed-fc3c-44de-acda-41b08ee18718" providerId="ADAL" clId="{55AF66A7-D9AE-4B96-A245-B01F5E71FB08}" dt="2022-06-15T22:03:19.858" v="3547" actId="478"/>
          <ac:picMkLst>
            <pc:docMk/>
            <pc:sldMk cId="3178504266" sldId="366"/>
            <ac:picMk id="12" creationId="{46E21057-1976-3DE0-E8FE-50EB48DC5E9A}"/>
          </ac:picMkLst>
        </pc:picChg>
        <pc:picChg chg="del">
          <ac:chgData name="Thomas Lai" userId="60761eed-fc3c-44de-acda-41b08ee18718" providerId="ADAL" clId="{55AF66A7-D9AE-4B96-A245-B01F5E71FB08}" dt="2022-06-15T22:03:18.824" v="3545" actId="478"/>
          <ac:picMkLst>
            <pc:docMk/>
            <pc:sldMk cId="3178504266" sldId="366"/>
            <ac:picMk id="13" creationId="{8BA7EA6B-CFAA-8866-7D65-C7EAA3028CC3}"/>
          </ac:picMkLst>
        </pc:picChg>
        <pc:picChg chg="del">
          <ac:chgData name="Thomas Lai" userId="60761eed-fc3c-44de-acda-41b08ee18718" providerId="ADAL" clId="{55AF66A7-D9AE-4B96-A245-B01F5E71FB08}" dt="2022-06-15T22:03:19.339" v="3546" actId="478"/>
          <ac:picMkLst>
            <pc:docMk/>
            <pc:sldMk cId="3178504266" sldId="366"/>
            <ac:picMk id="14" creationId="{BD885248-DE2A-FC80-8D0E-5A7B1F412F80}"/>
          </ac:picMkLst>
        </pc:picChg>
        <pc:picChg chg="add mod modCrop">
          <ac:chgData name="Thomas Lai" userId="60761eed-fc3c-44de-acda-41b08ee18718" providerId="ADAL" clId="{55AF66A7-D9AE-4B96-A245-B01F5E71FB08}" dt="2022-06-15T22:24:47.467" v="3972" actId="732"/>
          <ac:picMkLst>
            <pc:docMk/>
            <pc:sldMk cId="3178504266" sldId="366"/>
            <ac:picMk id="15" creationId="{4F31AD7E-1C6F-05FC-0582-B0D54567B85E}"/>
          </ac:picMkLst>
        </pc:picChg>
        <pc:picChg chg="add mod modCrop">
          <ac:chgData name="Thomas Lai" userId="60761eed-fc3c-44de-acda-41b08ee18718" providerId="ADAL" clId="{55AF66A7-D9AE-4B96-A245-B01F5E71FB08}" dt="2022-06-15T22:25:15.872" v="3987" actId="732"/>
          <ac:picMkLst>
            <pc:docMk/>
            <pc:sldMk cId="3178504266" sldId="366"/>
            <ac:picMk id="16" creationId="{F43EBE69-AF61-2EDB-0222-2721E918C5A9}"/>
          </ac:picMkLst>
        </pc:picChg>
        <pc:picChg chg="add mod modCrop">
          <ac:chgData name="Thomas Lai" userId="60761eed-fc3c-44de-acda-41b08ee18718" providerId="ADAL" clId="{55AF66A7-D9AE-4B96-A245-B01F5E71FB08}" dt="2022-06-15T22:24:59.261" v="3978" actId="732"/>
          <ac:picMkLst>
            <pc:docMk/>
            <pc:sldMk cId="3178504266" sldId="366"/>
            <ac:picMk id="17" creationId="{CA96D342-AA5C-0F4C-5197-D825254123BC}"/>
          </ac:picMkLst>
        </pc:picChg>
        <pc:picChg chg="add mod modCrop">
          <ac:chgData name="Thomas Lai" userId="60761eed-fc3c-44de-acda-41b08ee18718" providerId="ADAL" clId="{55AF66A7-D9AE-4B96-A245-B01F5E71FB08}" dt="2022-06-15T22:25:27.979" v="3993" actId="732"/>
          <ac:picMkLst>
            <pc:docMk/>
            <pc:sldMk cId="3178504266" sldId="366"/>
            <ac:picMk id="18" creationId="{C683DD71-DADC-DAA9-08F3-470E64098CCC}"/>
          </ac:picMkLst>
        </pc:picChg>
        <pc:picChg chg="add mod modCrop">
          <ac:chgData name="Thomas Lai" userId="60761eed-fc3c-44de-acda-41b08ee18718" providerId="ADAL" clId="{55AF66A7-D9AE-4B96-A245-B01F5E71FB08}" dt="2022-06-15T22:25:06.829" v="3982" actId="732"/>
          <ac:picMkLst>
            <pc:docMk/>
            <pc:sldMk cId="3178504266" sldId="366"/>
            <ac:picMk id="19" creationId="{E693857E-3F37-8A49-41A0-6AE56C7B1A93}"/>
          </ac:picMkLst>
        </pc:picChg>
        <pc:picChg chg="add mod modCrop">
          <ac:chgData name="Thomas Lai" userId="60761eed-fc3c-44de-acda-41b08ee18718" providerId="ADAL" clId="{55AF66A7-D9AE-4B96-A245-B01F5E71FB08}" dt="2022-06-15T22:25:36.763" v="3997" actId="732"/>
          <ac:picMkLst>
            <pc:docMk/>
            <pc:sldMk cId="3178504266" sldId="366"/>
            <ac:picMk id="20" creationId="{080A2A79-0CC8-FF6C-C292-B26E463D1AEF}"/>
          </ac:picMkLst>
        </pc:picChg>
        <pc:picChg chg="add mod modCrop">
          <ac:chgData name="Thomas Lai" userId="60761eed-fc3c-44de-acda-41b08ee18718" providerId="ADAL" clId="{55AF66A7-D9AE-4B96-A245-B01F5E71FB08}" dt="2022-06-15T22:25:45.684" v="4001" actId="732"/>
          <ac:picMkLst>
            <pc:docMk/>
            <pc:sldMk cId="3178504266" sldId="366"/>
            <ac:picMk id="21" creationId="{F63A8BD1-31A3-0A42-D973-9CAF0D99146F}"/>
          </ac:picMkLst>
        </pc:picChg>
        <pc:picChg chg="add mod modCrop">
          <ac:chgData name="Thomas Lai" userId="60761eed-fc3c-44de-acda-41b08ee18718" providerId="ADAL" clId="{55AF66A7-D9AE-4B96-A245-B01F5E71FB08}" dt="2022-06-15T22:25:54.861" v="4005" actId="732"/>
          <ac:picMkLst>
            <pc:docMk/>
            <pc:sldMk cId="3178504266" sldId="366"/>
            <ac:picMk id="22" creationId="{4C3A9121-7383-EF87-3C94-30D4E737F6BE}"/>
          </ac:picMkLst>
        </pc:picChg>
        <pc:picChg chg="add mod modCrop">
          <ac:chgData name="Thomas Lai" userId="60761eed-fc3c-44de-acda-41b08ee18718" providerId="ADAL" clId="{55AF66A7-D9AE-4B96-A245-B01F5E71FB08}" dt="2022-06-15T22:26:02.632" v="4009" actId="732"/>
          <ac:picMkLst>
            <pc:docMk/>
            <pc:sldMk cId="3178504266" sldId="366"/>
            <ac:picMk id="23" creationId="{D58D7876-1ADB-2C8B-9F9F-69BA0413AC99}"/>
          </ac:picMkLst>
        </pc:picChg>
      </pc:sldChg>
      <pc:sldChg chg="addSp delSp modSp add mod">
        <pc:chgData name="Thomas Lai" userId="60761eed-fc3c-44de-acda-41b08ee18718" providerId="ADAL" clId="{55AF66A7-D9AE-4B96-A245-B01F5E71FB08}" dt="2022-06-15T22:27:32.318" v="4045" actId="732"/>
        <pc:sldMkLst>
          <pc:docMk/>
          <pc:sldMk cId="253925361" sldId="367"/>
        </pc:sldMkLst>
        <pc:spChg chg="mod">
          <ac:chgData name="Thomas Lai" userId="60761eed-fc3c-44de-acda-41b08ee18718" providerId="ADAL" clId="{55AF66A7-D9AE-4B96-A245-B01F5E71FB08}" dt="2022-06-15T22:05:53.979" v="3588" actId="20577"/>
          <ac:spMkLst>
            <pc:docMk/>
            <pc:sldMk cId="253925361" sldId="367"/>
            <ac:spMk id="2" creationId="{A6B0552D-8DB0-B59C-4FCD-323AE4282901}"/>
          </ac:spMkLst>
        </pc:spChg>
        <pc:picChg chg="add del mod">
          <ac:chgData name="Thomas Lai" userId="60761eed-fc3c-44de-acda-41b08ee18718" providerId="ADAL" clId="{55AF66A7-D9AE-4B96-A245-B01F5E71FB08}" dt="2022-06-15T22:05:51.521" v="3586" actId="21"/>
          <ac:picMkLst>
            <pc:docMk/>
            <pc:sldMk cId="253925361" sldId="367"/>
            <ac:picMk id="9" creationId="{3CE2C1AF-087C-F2CB-169A-B73EB00749CA}"/>
          </ac:picMkLst>
        </pc:picChg>
        <pc:picChg chg="add mod modCrop">
          <ac:chgData name="Thomas Lai" userId="60761eed-fc3c-44de-acda-41b08ee18718" providerId="ADAL" clId="{55AF66A7-D9AE-4B96-A245-B01F5E71FB08}" dt="2022-06-15T22:26:14.023" v="4013" actId="732"/>
          <ac:picMkLst>
            <pc:docMk/>
            <pc:sldMk cId="253925361" sldId="367"/>
            <ac:picMk id="10" creationId="{2504D509-41BB-DDE5-6985-87520F030ADD}"/>
          </ac:picMkLst>
        </pc:picChg>
        <pc:picChg chg="add mod modCrop">
          <ac:chgData name="Thomas Lai" userId="60761eed-fc3c-44de-acda-41b08ee18718" providerId="ADAL" clId="{55AF66A7-D9AE-4B96-A245-B01F5E71FB08}" dt="2022-06-15T22:26:42.794" v="4025" actId="732"/>
          <ac:picMkLst>
            <pc:docMk/>
            <pc:sldMk cId="253925361" sldId="367"/>
            <ac:picMk id="11" creationId="{68834F89-5FCA-1359-06F2-25691043C40D}"/>
          </ac:picMkLst>
        </pc:picChg>
        <pc:picChg chg="add mod modCrop">
          <ac:chgData name="Thomas Lai" userId="60761eed-fc3c-44de-acda-41b08ee18718" providerId="ADAL" clId="{55AF66A7-D9AE-4B96-A245-B01F5E71FB08}" dt="2022-06-15T22:26:22.066" v="4017" actId="732"/>
          <ac:picMkLst>
            <pc:docMk/>
            <pc:sldMk cId="253925361" sldId="367"/>
            <ac:picMk id="12" creationId="{506DA6E6-C0C5-CC07-60A7-17D042BD40A4}"/>
          </ac:picMkLst>
        </pc:picChg>
        <pc:picChg chg="add mod modCrop">
          <ac:chgData name="Thomas Lai" userId="60761eed-fc3c-44de-acda-41b08ee18718" providerId="ADAL" clId="{55AF66A7-D9AE-4B96-A245-B01F5E71FB08}" dt="2022-06-15T22:26:52.581" v="4029" actId="732"/>
          <ac:picMkLst>
            <pc:docMk/>
            <pc:sldMk cId="253925361" sldId="367"/>
            <ac:picMk id="13" creationId="{F69A95DF-9DB5-E8A5-362F-20E994CC3963}"/>
          </ac:picMkLst>
        </pc:picChg>
        <pc:picChg chg="add mod modCrop">
          <ac:chgData name="Thomas Lai" userId="60761eed-fc3c-44de-acda-41b08ee18718" providerId="ADAL" clId="{55AF66A7-D9AE-4B96-A245-B01F5E71FB08}" dt="2022-06-15T22:26:30.725" v="4021" actId="732"/>
          <ac:picMkLst>
            <pc:docMk/>
            <pc:sldMk cId="253925361" sldId="367"/>
            <ac:picMk id="14" creationId="{F3E6CD83-4132-A1A3-D28C-43C79B0D89D8}"/>
          </ac:picMkLst>
        </pc:picChg>
        <pc:picChg chg="add mod modCrop">
          <ac:chgData name="Thomas Lai" userId="60761eed-fc3c-44de-acda-41b08ee18718" providerId="ADAL" clId="{55AF66A7-D9AE-4B96-A245-B01F5E71FB08}" dt="2022-06-15T22:27:00.756" v="4033" actId="732"/>
          <ac:picMkLst>
            <pc:docMk/>
            <pc:sldMk cId="253925361" sldId="367"/>
            <ac:picMk id="15" creationId="{64ABEF82-E584-650A-8406-4424F3603337}"/>
          </ac:picMkLst>
        </pc:picChg>
        <pc:picChg chg="add mod modCrop">
          <ac:chgData name="Thomas Lai" userId="60761eed-fc3c-44de-acda-41b08ee18718" providerId="ADAL" clId="{55AF66A7-D9AE-4B96-A245-B01F5E71FB08}" dt="2022-06-15T22:27:14.160" v="4037" actId="732"/>
          <ac:picMkLst>
            <pc:docMk/>
            <pc:sldMk cId="253925361" sldId="367"/>
            <ac:picMk id="16" creationId="{63D734C4-B91C-6C71-831C-40FA410075BB}"/>
          </ac:picMkLst>
        </pc:picChg>
        <pc:picChg chg="add mod modCrop">
          <ac:chgData name="Thomas Lai" userId="60761eed-fc3c-44de-acda-41b08ee18718" providerId="ADAL" clId="{55AF66A7-D9AE-4B96-A245-B01F5E71FB08}" dt="2022-06-15T22:27:23.264" v="4041" actId="732"/>
          <ac:picMkLst>
            <pc:docMk/>
            <pc:sldMk cId="253925361" sldId="367"/>
            <ac:picMk id="17" creationId="{D115B982-4532-368D-3A7F-D071C2D83A4E}"/>
          </ac:picMkLst>
        </pc:picChg>
        <pc:picChg chg="add mod modCrop">
          <ac:chgData name="Thomas Lai" userId="60761eed-fc3c-44de-acda-41b08ee18718" providerId="ADAL" clId="{55AF66A7-D9AE-4B96-A245-B01F5E71FB08}" dt="2022-06-15T22:27:32.318" v="4045" actId="732"/>
          <ac:picMkLst>
            <pc:docMk/>
            <pc:sldMk cId="253925361" sldId="367"/>
            <ac:picMk id="18" creationId="{AC18B54B-4132-B844-C443-F557A6CEFEF8}"/>
          </ac:picMkLst>
        </pc:picChg>
      </pc:sldChg>
      <pc:sldChg chg="addSp modSp add mod">
        <pc:chgData name="Thomas Lai" userId="60761eed-fc3c-44de-acda-41b08ee18718" providerId="ADAL" clId="{55AF66A7-D9AE-4B96-A245-B01F5E71FB08}" dt="2022-06-15T22:28:57.594" v="4083" actId="732"/>
        <pc:sldMkLst>
          <pc:docMk/>
          <pc:sldMk cId="1616880390" sldId="368"/>
        </pc:sldMkLst>
        <pc:spChg chg="mod">
          <ac:chgData name="Thomas Lai" userId="60761eed-fc3c-44de-acda-41b08ee18718" providerId="ADAL" clId="{55AF66A7-D9AE-4B96-A245-B01F5E71FB08}" dt="2022-06-15T22:07:38.002" v="3611" actId="20577"/>
          <ac:spMkLst>
            <pc:docMk/>
            <pc:sldMk cId="1616880390" sldId="368"/>
            <ac:spMk id="2" creationId="{A6B0552D-8DB0-B59C-4FCD-323AE4282901}"/>
          </ac:spMkLst>
        </pc:spChg>
        <pc:picChg chg="add mod modCrop">
          <ac:chgData name="Thomas Lai" userId="60761eed-fc3c-44de-acda-41b08ee18718" providerId="ADAL" clId="{55AF66A7-D9AE-4B96-A245-B01F5E71FB08}" dt="2022-06-15T22:27:44.531" v="4049" actId="732"/>
          <ac:picMkLst>
            <pc:docMk/>
            <pc:sldMk cId="1616880390" sldId="368"/>
            <ac:picMk id="9" creationId="{8CF0BE21-245B-5FBC-F5BF-5B66056D2282}"/>
          </ac:picMkLst>
        </pc:picChg>
        <pc:picChg chg="add mod modCrop">
          <ac:chgData name="Thomas Lai" userId="60761eed-fc3c-44de-acda-41b08ee18718" providerId="ADAL" clId="{55AF66A7-D9AE-4B96-A245-B01F5E71FB08}" dt="2022-06-15T22:28:12.418" v="4061" actId="732"/>
          <ac:picMkLst>
            <pc:docMk/>
            <pc:sldMk cId="1616880390" sldId="368"/>
            <ac:picMk id="10" creationId="{3A12199C-1976-C16D-9183-DBA77CA3A76F}"/>
          </ac:picMkLst>
        </pc:picChg>
        <pc:picChg chg="add mod modCrop">
          <ac:chgData name="Thomas Lai" userId="60761eed-fc3c-44de-acda-41b08ee18718" providerId="ADAL" clId="{55AF66A7-D9AE-4B96-A245-B01F5E71FB08}" dt="2022-06-15T22:27:53.478" v="4053" actId="732"/>
          <ac:picMkLst>
            <pc:docMk/>
            <pc:sldMk cId="1616880390" sldId="368"/>
            <ac:picMk id="11" creationId="{5C2CFC9A-5E53-0DA6-2988-431FB83A91B6}"/>
          </ac:picMkLst>
        </pc:picChg>
        <pc:picChg chg="add mod modCrop">
          <ac:chgData name="Thomas Lai" userId="60761eed-fc3c-44de-acda-41b08ee18718" providerId="ADAL" clId="{55AF66A7-D9AE-4B96-A245-B01F5E71FB08}" dt="2022-06-15T22:28:21.700" v="4065" actId="732"/>
          <ac:picMkLst>
            <pc:docMk/>
            <pc:sldMk cId="1616880390" sldId="368"/>
            <ac:picMk id="12" creationId="{13EC9FD4-6972-9EB7-02E1-7BA931C5DFED}"/>
          </ac:picMkLst>
        </pc:picChg>
        <pc:picChg chg="add mod modCrop">
          <ac:chgData name="Thomas Lai" userId="60761eed-fc3c-44de-acda-41b08ee18718" providerId="ADAL" clId="{55AF66A7-D9AE-4B96-A245-B01F5E71FB08}" dt="2022-06-15T22:28:02.432" v="4057" actId="732"/>
          <ac:picMkLst>
            <pc:docMk/>
            <pc:sldMk cId="1616880390" sldId="368"/>
            <ac:picMk id="13" creationId="{313997EC-67AE-4FFE-EDC3-7A1ECE914F98}"/>
          </ac:picMkLst>
        </pc:picChg>
        <pc:picChg chg="add mod modCrop">
          <ac:chgData name="Thomas Lai" userId="60761eed-fc3c-44de-acda-41b08ee18718" providerId="ADAL" clId="{55AF66A7-D9AE-4B96-A245-B01F5E71FB08}" dt="2022-06-15T22:28:30.902" v="4069" actId="732"/>
          <ac:picMkLst>
            <pc:docMk/>
            <pc:sldMk cId="1616880390" sldId="368"/>
            <ac:picMk id="14" creationId="{6E733E85-3959-4AB7-4E58-BADEE0BFF02B}"/>
          </ac:picMkLst>
        </pc:picChg>
        <pc:picChg chg="add mod modCrop">
          <ac:chgData name="Thomas Lai" userId="60761eed-fc3c-44de-acda-41b08ee18718" providerId="ADAL" clId="{55AF66A7-D9AE-4B96-A245-B01F5E71FB08}" dt="2022-06-15T22:28:39.039" v="4073" actId="732"/>
          <ac:picMkLst>
            <pc:docMk/>
            <pc:sldMk cId="1616880390" sldId="368"/>
            <ac:picMk id="15" creationId="{534DD0D2-4450-F5D4-84E9-CC8061BA52AE}"/>
          </ac:picMkLst>
        </pc:picChg>
        <pc:picChg chg="add mod modCrop">
          <ac:chgData name="Thomas Lai" userId="60761eed-fc3c-44de-acda-41b08ee18718" providerId="ADAL" clId="{55AF66A7-D9AE-4B96-A245-B01F5E71FB08}" dt="2022-06-15T22:28:49.948" v="4079" actId="732"/>
          <ac:picMkLst>
            <pc:docMk/>
            <pc:sldMk cId="1616880390" sldId="368"/>
            <ac:picMk id="16" creationId="{19252F75-653D-E0DC-A1AE-E4A588B0DC4D}"/>
          </ac:picMkLst>
        </pc:picChg>
        <pc:picChg chg="add mod modCrop">
          <ac:chgData name="Thomas Lai" userId="60761eed-fc3c-44de-acda-41b08ee18718" providerId="ADAL" clId="{55AF66A7-D9AE-4B96-A245-B01F5E71FB08}" dt="2022-06-15T22:28:57.594" v="4083" actId="732"/>
          <ac:picMkLst>
            <pc:docMk/>
            <pc:sldMk cId="1616880390" sldId="368"/>
            <ac:picMk id="17" creationId="{2E34E48B-98CB-C348-4D6B-649F17FA1531}"/>
          </ac:picMkLst>
        </pc:picChg>
      </pc:sldChg>
      <pc:sldChg chg="addSp modSp add mod">
        <pc:chgData name="Thomas Lai" userId="60761eed-fc3c-44de-acda-41b08ee18718" providerId="ADAL" clId="{55AF66A7-D9AE-4B96-A245-B01F5E71FB08}" dt="2022-06-15T22:31:14.398" v="4109" actId="732"/>
        <pc:sldMkLst>
          <pc:docMk/>
          <pc:sldMk cId="4175120473" sldId="369"/>
        </pc:sldMkLst>
        <pc:spChg chg="mod">
          <ac:chgData name="Thomas Lai" userId="60761eed-fc3c-44de-acda-41b08ee18718" providerId="ADAL" clId="{55AF66A7-D9AE-4B96-A245-B01F5E71FB08}" dt="2022-06-15T22:08:57.631" v="3639" actId="20577"/>
          <ac:spMkLst>
            <pc:docMk/>
            <pc:sldMk cId="4175120473" sldId="369"/>
            <ac:spMk id="2" creationId="{A6B0552D-8DB0-B59C-4FCD-323AE4282901}"/>
          </ac:spMkLst>
        </pc:spChg>
        <pc:spChg chg="add mod">
          <ac:chgData name="Thomas Lai" userId="60761eed-fc3c-44de-acda-41b08ee18718" providerId="ADAL" clId="{55AF66A7-D9AE-4B96-A245-B01F5E71FB08}" dt="2022-06-15T22:16:00.591" v="3766" actId="20577"/>
          <ac:spMkLst>
            <pc:docMk/>
            <pc:sldMk cId="4175120473" sldId="369"/>
            <ac:spMk id="13" creationId="{4059B0C4-0B93-72DA-954A-C2167781AAAB}"/>
          </ac:spMkLst>
        </pc:spChg>
        <pc:spChg chg="add mod">
          <ac:chgData name="Thomas Lai" userId="60761eed-fc3c-44de-acda-41b08ee18718" providerId="ADAL" clId="{55AF66A7-D9AE-4B96-A245-B01F5E71FB08}" dt="2022-06-15T22:16:08.660" v="3774" actId="1076"/>
          <ac:spMkLst>
            <pc:docMk/>
            <pc:sldMk cId="4175120473" sldId="369"/>
            <ac:spMk id="14" creationId="{EAB54434-B390-8180-59ED-DF99F0322549}"/>
          </ac:spMkLst>
        </pc:spChg>
        <pc:spChg chg="add mod">
          <ac:chgData name="Thomas Lai" userId="60761eed-fc3c-44de-acda-41b08ee18718" providerId="ADAL" clId="{55AF66A7-D9AE-4B96-A245-B01F5E71FB08}" dt="2022-06-15T22:16:30.803" v="3781" actId="20577"/>
          <ac:spMkLst>
            <pc:docMk/>
            <pc:sldMk cId="4175120473" sldId="369"/>
            <ac:spMk id="15" creationId="{B6290736-155C-4BFA-4380-53938A613BBB}"/>
          </ac:spMkLst>
        </pc:spChg>
        <pc:picChg chg="add mod modCrop">
          <ac:chgData name="Thomas Lai" userId="60761eed-fc3c-44de-acda-41b08ee18718" providerId="ADAL" clId="{55AF66A7-D9AE-4B96-A245-B01F5E71FB08}" dt="2022-06-15T22:29:16.552" v="4087" actId="732"/>
          <ac:picMkLst>
            <pc:docMk/>
            <pc:sldMk cId="4175120473" sldId="369"/>
            <ac:picMk id="9" creationId="{88581D1F-BE31-8E14-BEAE-71FEFFC59F86}"/>
          </ac:picMkLst>
        </pc:picChg>
        <pc:picChg chg="add mod modCrop">
          <ac:chgData name="Thomas Lai" userId="60761eed-fc3c-44de-acda-41b08ee18718" providerId="ADAL" clId="{55AF66A7-D9AE-4B96-A245-B01F5E71FB08}" dt="2022-06-15T22:29:42.482" v="4097" actId="732"/>
          <ac:picMkLst>
            <pc:docMk/>
            <pc:sldMk cId="4175120473" sldId="369"/>
            <ac:picMk id="10" creationId="{F6A75DE4-D48D-4449-EBAC-F94BE51B7A25}"/>
          </ac:picMkLst>
        </pc:picChg>
        <pc:picChg chg="add mod modCrop">
          <ac:chgData name="Thomas Lai" userId="60761eed-fc3c-44de-acda-41b08ee18718" providerId="ADAL" clId="{55AF66A7-D9AE-4B96-A245-B01F5E71FB08}" dt="2022-06-15T22:29:23.244" v="4091" actId="732"/>
          <ac:picMkLst>
            <pc:docMk/>
            <pc:sldMk cId="4175120473" sldId="369"/>
            <ac:picMk id="11" creationId="{31B8B78A-F939-51AD-6126-7A767B922D70}"/>
          </ac:picMkLst>
        </pc:picChg>
        <pc:picChg chg="add mod modCrop">
          <ac:chgData name="Thomas Lai" userId="60761eed-fc3c-44de-acda-41b08ee18718" providerId="ADAL" clId="{55AF66A7-D9AE-4B96-A245-B01F5E71FB08}" dt="2022-06-15T22:29:50.363" v="4101" actId="732"/>
          <ac:picMkLst>
            <pc:docMk/>
            <pc:sldMk cId="4175120473" sldId="369"/>
            <ac:picMk id="12" creationId="{F2BF1DD2-B434-2077-1C32-8F2D7133E900}"/>
          </ac:picMkLst>
        </pc:picChg>
        <pc:picChg chg="add mod modCrop">
          <ac:chgData name="Thomas Lai" userId="60761eed-fc3c-44de-acda-41b08ee18718" providerId="ADAL" clId="{55AF66A7-D9AE-4B96-A245-B01F5E71FB08}" dt="2022-06-15T22:31:04.174" v="4105" actId="732"/>
          <ac:picMkLst>
            <pc:docMk/>
            <pc:sldMk cId="4175120473" sldId="369"/>
            <ac:picMk id="16" creationId="{C992BAC5-CD2A-DCED-5C29-E69FCF385D2B}"/>
          </ac:picMkLst>
        </pc:picChg>
        <pc:picChg chg="add mod modCrop">
          <ac:chgData name="Thomas Lai" userId="60761eed-fc3c-44de-acda-41b08ee18718" providerId="ADAL" clId="{55AF66A7-D9AE-4B96-A245-B01F5E71FB08}" dt="2022-06-15T22:31:14.398" v="4109" actId="732"/>
          <ac:picMkLst>
            <pc:docMk/>
            <pc:sldMk cId="4175120473" sldId="369"/>
            <ac:picMk id="17" creationId="{EECB74C9-53B8-91AD-36CF-FB8916BA763E}"/>
          </ac:picMkLst>
        </pc:picChg>
      </pc:sldChg>
      <pc:sldChg chg="add del">
        <pc:chgData name="Thomas Lai" userId="60761eed-fc3c-44de-acda-41b08ee18718" providerId="ADAL" clId="{55AF66A7-D9AE-4B96-A245-B01F5E71FB08}" dt="2022-06-15T22:20:12.680" v="3840" actId="47"/>
        <pc:sldMkLst>
          <pc:docMk/>
          <pc:sldMk cId="1732206095" sldId="370"/>
        </pc:sldMkLst>
      </pc:sldChg>
    </pc:docChg>
  </pc:docChgLst>
  <pc:docChgLst>
    <pc:chgData name="Thomas Lai" userId="60761eed-fc3c-44de-acda-41b08ee18718" providerId="ADAL" clId="{85AA4AC7-9A5F-4417-A3D4-312ABA2810E2}"/>
    <pc:docChg chg="custSel addSld delSld modSld">
      <pc:chgData name="Thomas Lai" userId="60761eed-fc3c-44de-acda-41b08ee18718" providerId="ADAL" clId="{85AA4AC7-9A5F-4417-A3D4-312ABA2810E2}" dt="2022-05-18T22:39:48.182" v="908" actId="27636"/>
      <pc:docMkLst>
        <pc:docMk/>
      </pc:docMkLst>
      <pc:sldChg chg="new del">
        <pc:chgData name="Thomas Lai" userId="60761eed-fc3c-44de-acda-41b08ee18718" providerId="ADAL" clId="{85AA4AC7-9A5F-4417-A3D4-312ABA2810E2}" dt="2022-05-18T22:20:57.406" v="2" actId="47"/>
        <pc:sldMkLst>
          <pc:docMk/>
          <pc:sldMk cId="1392074011" sldId="256"/>
        </pc:sldMkLst>
      </pc:sldChg>
      <pc:sldChg chg="modSp add mod">
        <pc:chgData name="Thomas Lai" userId="60761eed-fc3c-44de-acda-41b08ee18718" providerId="ADAL" clId="{85AA4AC7-9A5F-4417-A3D4-312ABA2810E2}" dt="2022-05-18T22:22:07.445" v="33" actId="20577"/>
        <pc:sldMkLst>
          <pc:docMk/>
          <pc:sldMk cId="2560078216" sldId="257"/>
        </pc:sldMkLst>
        <pc:spChg chg="mod">
          <ac:chgData name="Thomas Lai" userId="60761eed-fc3c-44de-acda-41b08ee18718" providerId="ADAL" clId="{85AA4AC7-9A5F-4417-A3D4-312ABA2810E2}" dt="2022-05-18T22:22:07.445" v="33" actId="20577"/>
          <ac:spMkLst>
            <pc:docMk/>
            <pc:sldMk cId="2560078216" sldId="257"/>
            <ac:spMk id="2" creationId="{B3FE3445-11AE-472E-B7B2-3758A2E166B0}"/>
          </ac:spMkLst>
        </pc:spChg>
        <pc:spChg chg="mod">
          <ac:chgData name="Thomas Lai" userId="60761eed-fc3c-44de-acda-41b08ee18718" providerId="ADAL" clId="{85AA4AC7-9A5F-4417-A3D4-312ABA2810E2}" dt="2022-05-18T22:21:01.390" v="8" actId="20577"/>
          <ac:spMkLst>
            <pc:docMk/>
            <pc:sldMk cId="2560078216" sldId="257"/>
            <ac:spMk id="3" creationId="{2C8BBA0E-3A00-4860-BB3C-812532C40F6D}"/>
          </ac:spMkLst>
        </pc:spChg>
      </pc:sldChg>
      <pc:sldChg chg="add">
        <pc:chgData name="Thomas Lai" userId="60761eed-fc3c-44de-acda-41b08ee18718" providerId="ADAL" clId="{85AA4AC7-9A5F-4417-A3D4-312ABA2810E2}" dt="2022-05-18T22:27:34.585" v="344"/>
        <pc:sldMkLst>
          <pc:docMk/>
          <pc:sldMk cId="1705433936" sldId="258"/>
        </pc:sldMkLst>
      </pc:sldChg>
      <pc:sldChg chg="new del">
        <pc:chgData name="Thomas Lai" userId="60761eed-fc3c-44de-acda-41b08ee18718" providerId="ADAL" clId="{85AA4AC7-9A5F-4417-A3D4-312ABA2810E2}" dt="2022-05-18T22:23:32.089" v="36" actId="47"/>
        <pc:sldMkLst>
          <pc:docMk/>
          <pc:sldMk cId="2722628701" sldId="258"/>
        </pc:sldMkLst>
      </pc:sldChg>
      <pc:sldChg chg="add">
        <pc:chgData name="Thomas Lai" userId="60761eed-fc3c-44de-acda-41b08ee18718" providerId="ADAL" clId="{85AA4AC7-9A5F-4417-A3D4-312ABA2810E2}" dt="2022-05-18T22:28:03.094" v="345"/>
        <pc:sldMkLst>
          <pc:docMk/>
          <pc:sldMk cId="2921108528" sldId="266"/>
        </pc:sldMkLst>
      </pc:sldChg>
      <pc:sldChg chg="add">
        <pc:chgData name="Thomas Lai" userId="60761eed-fc3c-44de-acda-41b08ee18718" providerId="ADAL" clId="{85AA4AC7-9A5F-4417-A3D4-312ABA2810E2}" dt="2022-05-18T22:28:43.290" v="346"/>
        <pc:sldMkLst>
          <pc:docMk/>
          <pc:sldMk cId="621818002" sldId="276"/>
        </pc:sldMkLst>
      </pc:sldChg>
      <pc:sldChg chg="add">
        <pc:chgData name="Thomas Lai" userId="60761eed-fc3c-44de-acda-41b08ee18718" providerId="ADAL" clId="{85AA4AC7-9A5F-4417-A3D4-312ABA2810E2}" dt="2022-05-18T22:29:07.632" v="347"/>
        <pc:sldMkLst>
          <pc:docMk/>
          <pc:sldMk cId="3427635351" sldId="278"/>
        </pc:sldMkLst>
      </pc:sldChg>
      <pc:sldChg chg="add">
        <pc:chgData name="Thomas Lai" userId="60761eed-fc3c-44de-acda-41b08ee18718" providerId="ADAL" clId="{85AA4AC7-9A5F-4417-A3D4-312ABA2810E2}" dt="2022-05-18T22:29:07.632" v="347"/>
        <pc:sldMkLst>
          <pc:docMk/>
          <pc:sldMk cId="1305353880" sldId="281"/>
        </pc:sldMkLst>
      </pc:sldChg>
      <pc:sldChg chg="delSp add mod">
        <pc:chgData name="Thomas Lai" userId="60761eed-fc3c-44de-acda-41b08ee18718" providerId="ADAL" clId="{85AA4AC7-9A5F-4417-A3D4-312ABA2810E2}" dt="2022-05-18T22:29:31.583" v="349" actId="478"/>
        <pc:sldMkLst>
          <pc:docMk/>
          <pc:sldMk cId="7631630" sldId="287"/>
        </pc:sldMkLst>
        <pc:spChg chg="del">
          <ac:chgData name="Thomas Lai" userId="60761eed-fc3c-44de-acda-41b08ee18718" providerId="ADAL" clId="{85AA4AC7-9A5F-4417-A3D4-312ABA2810E2}" dt="2022-05-18T22:29:31.583" v="349" actId="478"/>
          <ac:spMkLst>
            <pc:docMk/>
            <pc:sldMk cId="7631630" sldId="287"/>
            <ac:spMk id="2" creationId="{A9F13870-66ED-B1E9-B707-CB5AB4F670A9}"/>
          </ac:spMkLst>
        </pc:spChg>
      </pc:sldChg>
      <pc:sldChg chg="add">
        <pc:chgData name="Thomas Lai" userId="60761eed-fc3c-44de-acda-41b08ee18718" providerId="ADAL" clId="{85AA4AC7-9A5F-4417-A3D4-312ABA2810E2}" dt="2022-05-18T22:29:38.826" v="350"/>
        <pc:sldMkLst>
          <pc:docMk/>
          <pc:sldMk cId="3775518637" sldId="288"/>
        </pc:sldMkLst>
      </pc:sldChg>
      <pc:sldChg chg="add del">
        <pc:chgData name="Thomas Lai" userId="60761eed-fc3c-44de-acda-41b08ee18718" providerId="ADAL" clId="{85AA4AC7-9A5F-4417-A3D4-312ABA2810E2}" dt="2022-05-18T22:30:20.221" v="352" actId="47"/>
        <pc:sldMkLst>
          <pc:docMk/>
          <pc:sldMk cId="1971358239" sldId="289"/>
        </pc:sldMkLst>
      </pc:sldChg>
      <pc:sldChg chg="add">
        <pc:chgData name="Thomas Lai" userId="60761eed-fc3c-44de-acda-41b08ee18718" providerId="ADAL" clId="{85AA4AC7-9A5F-4417-A3D4-312ABA2810E2}" dt="2022-05-18T22:30:20.567" v="353"/>
        <pc:sldMkLst>
          <pc:docMk/>
          <pc:sldMk cId="2750991318" sldId="292"/>
        </pc:sldMkLst>
      </pc:sldChg>
      <pc:sldChg chg="delSp modSp add mod">
        <pc:chgData name="Thomas Lai" userId="60761eed-fc3c-44de-acda-41b08ee18718" providerId="ADAL" clId="{85AA4AC7-9A5F-4417-A3D4-312ABA2810E2}" dt="2022-05-18T22:33:02.123" v="368" actId="478"/>
        <pc:sldMkLst>
          <pc:docMk/>
          <pc:sldMk cId="2334155940" sldId="294"/>
        </pc:sldMkLst>
        <pc:spChg chg="del mod">
          <ac:chgData name="Thomas Lai" userId="60761eed-fc3c-44de-acda-41b08ee18718" providerId="ADAL" clId="{85AA4AC7-9A5F-4417-A3D4-312ABA2810E2}" dt="2022-05-18T22:33:02.123" v="368" actId="478"/>
          <ac:spMkLst>
            <pc:docMk/>
            <pc:sldMk cId="2334155940" sldId="294"/>
            <ac:spMk id="2" creationId="{7D884CCC-4EDF-B6A5-A62B-4C4320713A11}"/>
          </ac:spMkLst>
        </pc:spChg>
      </pc:sldChg>
      <pc:sldChg chg="add">
        <pc:chgData name="Thomas Lai" userId="60761eed-fc3c-44de-acda-41b08ee18718" providerId="ADAL" clId="{85AA4AC7-9A5F-4417-A3D4-312ABA2810E2}" dt="2022-05-18T22:30:38.060" v="354"/>
        <pc:sldMkLst>
          <pc:docMk/>
          <pc:sldMk cId="3152858376" sldId="301"/>
        </pc:sldMkLst>
      </pc:sldChg>
      <pc:sldChg chg="add">
        <pc:chgData name="Thomas Lai" userId="60761eed-fc3c-44de-acda-41b08ee18718" providerId="ADAL" clId="{85AA4AC7-9A5F-4417-A3D4-312ABA2810E2}" dt="2022-05-18T22:30:48.869" v="355"/>
        <pc:sldMkLst>
          <pc:docMk/>
          <pc:sldMk cId="28515445" sldId="305"/>
        </pc:sldMkLst>
      </pc:sldChg>
      <pc:sldChg chg="add">
        <pc:chgData name="Thomas Lai" userId="60761eed-fc3c-44de-acda-41b08ee18718" providerId="ADAL" clId="{85AA4AC7-9A5F-4417-A3D4-312ABA2810E2}" dt="2022-05-18T22:30:57.837" v="356"/>
        <pc:sldMkLst>
          <pc:docMk/>
          <pc:sldMk cId="2374728876" sldId="307"/>
        </pc:sldMkLst>
      </pc:sldChg>
      <pc:sldChg chg="add">
        <pc:chgData name="Thomas Lai" userId="60761eed-fc3c-44de-acda-41b08ee18718" providerId="ADAL" clId="{85AA4AC7-9A5F-4417-A3D4-312ABA2810E2}" dt="2022-05-18T22:32:48.100" v="357"/>
        <pc:sldMkLst>
          <pc:docMk/>
          <pc:sldMk cId="879902161" sldId="310"/>
        </pc:sldMkLst>
      </pc:sldChg>
      <pc:sldChg chg="add">
        <pc:chgData name="Thomas Lai" userId="60761eed-fc3c-44de-acda-41b08ee18718" providerId="ADAL" clId="{85AA4AC7-9A5F-4417-A3D4-312ABA2810E2}" dt="2022-05-18T22:23:30.415" v="35"/>
        <pc:sldMkLst>
          <pc:docMk/>
          <pc:sldMk cId="2700170571" sldId="350"/>
        </pc:sldMkLst>
      </pc:sldChg>
      <pc:sldChg chg="addSp modSp new mod">
        <pc:chgData name="Thomas Lai" userId="60761eed-fc3c-44de-acda-41b08ee18718" providerId="ADAL" clId="{85AA4AC7-9A5F-4417-A3D4-312ABA2810E2}" dt="2022-05-18T22:27:12.203" v="342" actId="20577"/>
        <pc:sldMkLst>
          <pc:docMk/>
          <pc:sldMk cId="3504742762" sldId="351"/>
        </pc:sldMkLst>
        <pc:spChg chg="mod">
          <ac:chgData name="Thomas Lai" userId="60761eed-fc3c-44de-acda-41b08ee18718" providerId="ADAL" clId="{85AA4AC7-9A5F-4417-A3D4-312ABA2810E2}" dt="2022-05-18T22:25:56.871" v="215" actId="1076"/>
          <ac:spMkLst>
            <pc:docMk/>
            <pc:sldMk cId="3504742762" sldId="351"/>
            <ac:spMk id="2" creationId="{CDB1BE86-A4CE-90D9-2A40-90A2D6C43755}"/>
          </ac:spMkLst>
        </pc:spChg>
        <pc:spChg chg="mod">
          <ac:chgData name="Thomas Lai" userId="60761eed-fc3c-44de-acda-41b08ee18718" providerId="ADAL" clId="{85AA4AC7-9A5F-4417-A3D4-312ABA2810E2}" dt="2022-05-18T22:24:44.774" v="63" actId="1076"/>
          <ac:spMkLst>
            <pc:docMk/>
            <pc:sldMk cId="3504742762" sldId="351"/>
            <ac:spMk id="3" creationId="{10D3C11F-6335-8FEB-F8F0-BE861877D120}"/>
          </ac:spMkLst>
        </pc:spChg>
        <pc:spChg chg="add mod">
          <ac:chgData name="Thomas Lai" userId="60761eed-fc3c-44de-acda-41b08ee18718" providerId="ADAL" clId="{85AA4AC7-9A5F-4417-A3D4-312ABA2810E2}" dt="2022-05-18T22:27:12.203" v="342" actId="20577"/>
          <ac:spMkLst>
            <pc:docMk/>
            <pc:sldMk cId="3504742762" sldId="351"/>
            <ac:spMk id="4" creationId="{59C3D9AD-A287-E540-76B0-AF7A0907457F}"/>
          </ac:spMkLst>
        </pc:spChg>
        <pc:picChg chg="add mod">
          <ac:chgData name="Thomas Lai" userId="60761eed-fc3c-44de-acda-41b08ee18718" providerId="ADAL" clId="{85AA4AC7-9A5F-4417-A3D4-312ABA2810E2}" dt="2022-05-18T22:25:54.181" v="214" actId="1076"/>
          <ac:picMkLst>
            <pc:docMk/>
            <pc:sldMk cId="3504742762" sldId="351"/>
            <ac:picMk id="1026" creationId="{8E880B35-5BA4-9E41-4046-2B65F4F4E778}"/>
          </ac:picMkLst>
        </pc:picChg>
      </pc:sldChg>
      <pc:sldChg chg="add">
        <pc:chgData name="Thomas Lai" userId="60761eed-fc3c-44de-acda-41b08ee18718" providerId="ADAL" clId="{85AA4AC7-9A5F-4417-A3D4-312ABA2810E2}" dt="2022-05-18T22:27:28.479" v="343"/>
        <pc:sldMkLst>
          <pc:docMk/>
          <pc:sldMk cId="2814913622" sldId="352"/>
        </pc:sldMkLst>
      </pc:sldChg>
      <pc:sldChg chg="addSp modSp new mod">
        <pc:chgData name="Thomas Lai" userId="60761eed-fc3c-44de-acda-41b08ee18718" providerId="ADAL" clId="{85AA4AC7-9A5F-4417-A3D4-312ABA2810E2}" dt="2022-05-18T22:39:48.182" v="908" actId="27636"/>
        <pc:sldMkLst>
          <pc:docMk/>
          <pc:sldMk cId="2519457007" sldId="353"/>
        </pc:sldMkLst>
        <pc:spChg chg="mod">
          <ac:chgData name="Thomas Lai" userId="60761eed-fc3c-44de-acda-41b08ee18718" providerId="ADAL" clId="{85AA4AC7-9A5F-4417-A3D4-312ABA2810E2}" dt="2022-05-18T22:37:20.415" v="599" actId="1076"/>
          <ac:spMkLst>
            <pc:docMk/>
            <pc:sldMk cId="2519457007" sldId="353"/>
            <ac:spMk id="2" creationId="{AD4DCFA4-78C2-5006-B208-E5B7B43124FB}"/>
          </ac:spMkLst>
        </pc:spChg>
        <pc:spChg chg="mod">
          <ac:chgData name="Thomas Lai" userId="60761eed-fc3c-44de-acda-41b08ee18718" providerId="ADAL" clId="{85AA4AC7-9A5F-4417-A3D4-312ABA2810E2}" dt="2022-05-18T22:39:48.182" v="908" actId="27636"/>
          <ac:spMkLst>
            <pc:docMk/>
            <pc:sldMk cId="2519457007" sldId="353"/>
            <ac:spMk id="3" creationId="{59719D2E-5B63-3634-C906-C702DDEF43E9}"/>
          </ac:spMkLst>
        </pc:spChg>
        <pc:picChg chg="add mod">
          <ac:chgData name="Thomas Lai" userId="60761eed-fc3c-44de-acda-41b08ee18718" providerId="ADAL" clId="{85AA4AC7-9A5F-4417-A3D4-312ABA2810E2}" dt="2022-05-18T22:37:28.287" v="606" actId="1076"/>
          <ac:picMkLst>
            <pc:docMk/>
            <pc:sldMk cId="2519457007" sldId="353"/>
            <ac:picMk id="4" creationId="{AA6F5506-0944-CD6B-2D27-F8322B4DD28B}"/>
          </ac:picMkLst>
        </pc:picChg>
        <pc:picChg chg="add mod">
          <ac:chgData name="Thomas Lai" userId="60761eed-fc3c-44de-acda-41b08ee18718" providerId="ADAL" clId="{85AA4AC7-9A5F-4417-A3D4-312ABA2810E2}" dt="2022-05-18T22:37:29.132" v="607" actId="1076"/>
          <ac:picMkLst>
            <pc:docMk/>
            <pc:sldMk cId="2519457007" sldId="353"/>
            <ac:picMk id="5" creationId="{98990B8F-85B6-D5F4-2B5F-D1AFF3413A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C64A-B343-77C5-40B4-A1F04D9C6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F6DB5-9A08-6BDE-4EE9-AAA0DFE7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BCA6-AD0F-40FB-9471-DB15C1B6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1AF7-0E89-FF21-F6F4-460C8A5E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C3DB-666E-3CAE-D54F-3D23EEED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6F1C-2CD9-13B7-B976-EF83467A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DB2E1-CCDD-B73D-4251-C873E47AD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8F67-5361-963F-4138-7807FE2C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BA31-B9A8-18A9-F4EF-1635C834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A049-838D-9E38-B5DD-4AE1CB47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9682C-7A79-0CE9-63EF-24AA1629F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DCE8A-9C12-C81A-8DB8-EF0CD467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8E3C-900B-AADB-A7AA-B3D081AB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D299-0038-4108-35F5-04CD7818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3235-109F-C86A-DF10-398C1EEB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1A32-13B2-1EA7-FF6A-1398964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8AA4-0DCC-D449-32EE-156637B1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92EE-F5E4-0B5D-E80A-EC0907CE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4FB4-6A03-F68B-7DB6-9B5D1A30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42FD-38D9-AE6A-5454-46B1929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9C5D-00C1-3A09-01CC-50C22B40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04A6-7DF9-BE00-81BC-61872764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9F22-1E32-AA89-207D-3A8B2EDD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5A63-813F-747E-95A7-6674FCE9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799D-9D3D-BFD0-48A3-8BA7A5AD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BA2A-F60E-7DFF-05BD-B480FD11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1E9B-E607-F76B-C2AB-E425E110A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96D21-C5A7-B175-B888-35352E40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56EB8-AC14-32DC-CDFB-BAF6F6DA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CEBF5-86E2-7D8A-BE4E-7FF4EAB5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EFDF8-A392-0492-8977-D614D70C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801B-59A6-3A28-4D0B-E547B86A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CF89-53F8-EB9C-F977-EA1E1E545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14AFD-1453-685E-341D-0020F1DE7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1A71C-D6D8-C451-397B-09FEBF281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B01FE-1B79-AE21-2F3D-D8E127821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97F01-83AD-61B1-A032-760A5063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4AD53-7EE4-C763-3EB1-6F7ED982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0777-B762-F288-0A1A-FAA57048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92EA-A8A4-61BB-D1FE-781D19A8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8AD14-26E7-04A2-54E2-EA8905A1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63FEA-2DFE-155C-1ABF-02F7943F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3EB43-5DCE-AB8E-9204-739EEA02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5113C-2612-8C41-9B33-4253D075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E6EC6-D8CF-6432-2FFD-4B1EC020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1B360-E516-30A1-85D2-ABE34157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019E-FE41-A9D6-72EA-CD67CD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501F-45C8-1613-4D88-2ABB8FEC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74FD6-BF4F-16E4-21FD-F2C2A9C0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3B84-9CD1-D399-70E9-473F0EE2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84861-FBAB-1506-FFF1-35DE59B6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462E-ECAA-12CF-64AE-06013542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7197-EB4E-3D4E-0EE3-27EFFA88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E722-2560-A041-E1A7-5C8DEB22E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E16C2-93AC-C5AC-00E4-45062CC9F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BA201-FE37-88A6-9CD8-AC65C214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83CF6-F413-0490-3395-43328FE1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435F-36AA-EAC0-1054-805C4881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C7186-7E17-1267-A789-09E3FDAD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A961-326F-4890-78A4-26F295FA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4164-DADA-723C-049F-4E8A6DE90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3288-49CD-4A72-A344-3B4D0B314FC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CB54-C788-4203-B686-ABB1F2EF7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B5BC-5FF9-3643-F6CE-8F3333F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3445-11AE-472E-B7B2-3758A2E16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Improving RL Agent for Dilution </a:t>
            </a:r>
            <a:br>
              <a:rPr lang="en-US" sz="4400" dirty="0"/>
            </a:br>
            <a:r>
              <a:rPr lang="en-US" sz="4400" dirty="0"/>
              <a:t>(Part 5 – Donor Agnostic RL Agent)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BBA0E-3A00-4860-BB3C-812532C40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 15</a:t>
            </a:r>
          </a:p>
        </p:txBody>
      </p:sp>
    </p:spTree>
    <p:extLst>
      <p:ext uri="{BB962C8B-B14F-4D97-AF65-F5344CB8AC3E}">
        <p14:creationId xmlns:p14="http://schemas.microsoft.com/office/powerpoint/2010/main" val="256007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00F9-EEA6-9076-690D-E71E77CF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55672"/>
            <a:ext cx="10515600" cy="977774"/>
          </a:xfrm>
        </p:spPr>
        <p:txBody>
          <a:bodyPr>
            <a:normAutofit/>
          </a:bodyPr>
          <a:lstStyle/>
          <a:p>
            <a:r>
              <a:rPr lang="en-US" sz="4000" dirty="0"/>
              <a:t>Observation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E43E-0561-25F7-5F4F-E74C46CE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6" y="102439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agent cannot make good dilution decisions for UA4 and UA141 validation data, even when it is only trained on donors UA4 and UA141</a:t>
            </a:r>
          </a:p>
          <a:p>
            <a:pPr marL="0" indent="0">
              <a:buNone/>
            </a:pPr>
            <a:r>
              <a:rPr lang="en-US" sz="2400" dirty="0"/>
              <a:t>-&gt; sign of bad model environment</a:t>
            </a:r>
          </a:p>
          <a:p>
            <a:pPr marL="0" indent="0">
              <a:buNone/>
            </a:pPr>
            <a:r>
              <a:rPr lang="en-US" sz="2400" dirty="0"/>
              <a:t>-&gt;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5D170C5-4368-D968-7D56-27045A5A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531" y="2254311"/>
            <a:ext cx="3949011" cy="296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5D6CCC8-63B2-4896-2188-88B75C9D4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05" y="2290526"/>
            <a:ext cx="3852440" cy="288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92D5B8-D5CD-0BB9-EF95-2F2C875789A2}"/>
              </a:ext>
            </a:extLst>
          </p:cNvPr>
          <p:cNvSpPr txBox="1"/>
          <p:nvPr/>
        </p:nvSpPr>
        <p:spPr>
          <a:xfrm>
            <a:off x="205211" y="5393837"/>
            <a:ext cx="1198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Previously, day 0 to day 3 dynamics were excluded from the environment. But the experimental concentration on day 3 was normalized to inoculation concentration.</a:t>
            </a:r>
          </a:p>
          <a:p>
            <a:r>
              <a:rPr lang="en-US" sz="2400" dirty="0"/>
              <a:t>-&gt; significant cell growth or death from day 0 to day 3 could hinder the agent’s decision making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E0A81-FEC0-413E-7126-AF1A0831FB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t="19024" r="4749" b="1980"/>
          <a:stretch/>
        </p:blipFill>
        <p:spPr bwMode="auto">
          <a:xfrm>
            <a:off x="845560" y="2325089"/>
            <a:ext cx="3855237" cy="2961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13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93F0-2242-F5D6-E393-355B6A9C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A50-88DE-8004-4F81-73454C6A7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54"/>
            <a:ext cx="10515600" cy="627864"/>
          </a:xfrm>
        </p:spPr>
        <p:txBody>
          <a:bodyPr/>
          <a:lstStyle/>
          <a:p>
            <a:r>
              <a:rPr lang="en-US" dirty="0"/>
              <a:t>Total reward does not vary a lot with training data variation.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8F1A8AC-6C89-8552-E353-BCCD4DFAB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31857"/>
              </p:ext>
            </p:extLst>
          </p:nvPr>
        </p:nvGraphicFramePr>
        <p:xfrm>
          <a:off x="1497846" y="2693320"/>
          <a:ext cx="8795944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885">
                  <a:extLst>
                    <a:ext uri="{9D8B030D-6E8A-4147-A177-3AD203B41FA5}">
                      <a16:colId xmlns:a16="http://schemas.microsoft.com/office/drawing/2014/main" val="951311538"/>
                    </a:ext>
                  </a:extLst>
                </a:gridCol>
                <a:gridCol w="711885">
                  <a:extLst>
                    <a:ext uri="{9D8B030D-6E8A-4147-A177-3AD203B41FA5}">
                      <a16:colId xmlns:a16="http://schemas.microsoft.com/office/drawing/2014/main" val="3916638376"/>
                    </a:ext>
                  </a:extLst>
                </a:gridCol>
                <a:gridCol w="4528252">
                  <a:extLst>
                    <a:ext uri="{9D8B030D-6E8A-4147-A177-3AD203B41FA5}">
                      <a16:colId xmlns:a16="http://schemas.microsoft.com/office/drawing/2014/main" val="1944499811"/>
                    </a:ext>
                  </a:extLst>
                </a:gridCol>
                <a:gridCol w="2843922">
                  <a:extLst>
                    <a:ext uri="{9D8B030D-6E8A-4147-A177-3AD203B41FA5}">
                      <a16:colId xmlns:a16="http://schemas.microsoft.com/office/drawing/2014/main" val="682701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set donors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"T046" "T051" "T062" "T031" "T036" "T066"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7857"/>
                  </a:ext>
                </a:extLst>
              </a:tr>
              <a:tr h="21354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"T054" "T046" "T051" "T062" "T031" "T038"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2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"T054" "T046" "T051" "T062" "T031" "T036"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8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"T054" "T046" "T031" "T052" "T038" "T036"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7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"T051" "T031" "T052" "T038" "T036" "T066"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9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4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00F9-EEA6-9076-690D-E71E77CF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91" y="549172"/>
            <a:ext cx="10515600" cy="977774"/>
          </a:xfrm>
        </p:spPr>
        <p:txBody>
          <a:bodyPr>
            <a:normAutofit/>
          </a:bodyPr>
          <a:lstStyle/>
          <a:p>
            <a:r>
              <a:rPr lang="en-US" sz="4000" dirty="0"/>
              <a:t>Observation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E43E-0561-25F7-5F4F-E74C46CE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029"/>
            <a:ext cx="10515600" cy="903995"/>
          </a:xfrm>
        </p:spPr>
        <p:txBody>
          <a:bodyPr>
            <a:normAutofit/>
          </a:bodyPr>
          <a:lstStyle/>
          <a:p>
            <a:r>
              <a:rPr lang="en-US" sz="2400" dirty="0"/>
              <a:t>Epsilon greedy decay rate and number of training episodes are tunable hyperparameters for maximizing reward and minimizing overfitting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DF254E6-B5D9-AF10-FE2E-AE537D2E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8781"/>
              </p:ext>
            </p:extLst>
          </p:nvPr>
        </p:nvGraphicFramePr>
        <p:xfrm>
          <a:off x="1525007" y="3182208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268">
                  <a:extLst>
                    <a:ext uri="{9D8B030D-6E8A-4147-A177-3AD203B41FA5}">
                      <a16:colId xmlns:a16="http://schemas.microsoft.com/office/drawing/2014/main" val="951311538"/>
                    </a:ext>
                  </a:extLst>
                </a:gridCol>
                <a:gridCol w="2851842">
                  <a:extLst>
                    <a:ext uri="{9D8B030D-6E8A-4147-A177-3AD203B41FA5}">
                      <a16:colId xmlns:a16="http://schemas.microsoft.com/office/drawing/2014/main" val="1944499811"/>
                    </a:ext>
                  </a:extLst>
                </a:gridCol>
                <a:gridCol w="2351890">
                  <a:extLst>
                    <a:ext uri="{9D8B030D-6E8A-4147-A177-3AD203B41FA5}">
                      <a16:colId xmlns:a16="http://schemas.microsoft.com/office/drawing/2014/main" val="2699699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2701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Epsilon Greedy Decay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Training Episodes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2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8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7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3DC-88C0-3132-32D5-8B80B2D5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" y="0"/>
            <a:ext cx="10515600" cy="1325563"/>
          </a:xfrm>
        </p:spPr>
        <p:txBody>
          <a:bodyPr/>
          <a:lstStyle/>
          <a:p>
            <a:r>
              <a:rPr lang="en-US" dirty="0"/>
              <a:t>Observation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DDF7-E5A3-EFAE-FD85-EE2EF612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4" y="1099386"/>
            <a:ext cx="10515600" cy="4523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Inoculation concentration = 500k cells/mL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1BF1-6FEF-BCA6-1640-B2808D340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4" y="1952625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4839C-5167-9CDB-6996-12C0395B6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74" y="1952625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2637C1-B54D-B5BC-4FBA-62DBE9A17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952625"/>
            <a:ext cx="41148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56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F1D9E7-ABF1-D667-57E0-3FE36B8EA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2A819F-0DE8-5F74-8B6E-A7BC3BD4D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2" y="-228600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825C08-6AFD-9D9E-2F78-36C1B99BC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4" y="-228600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ADE80-4AE4-FEFE-555C-23E1A84C1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68491-C56E-96A4-25C1-1EAAA7AE8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16705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9310E-0634-9627-1D49-8AB52F871F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16705"/>
            <a:ext cx="41148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21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4A4A94-3C7F-1146-458C-217323209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5FFF80-9D48-A56A-9CEC-CF4728C92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0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15AF0B-3EBF-90EE-89DC-6C0328538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3C9C6-2731-17E5-D401-F3B1B26E3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7D741-8E83-1548-E471-36FE47460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29000"/>
            <a:ext cx="41148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81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DDF7-E5A3-EFAE-FD85-EE2EF612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8" y="411322"/>
            <a:ext cx="11821403" cy="3300599"/>
          </a:xfrm>
        </p:spPr>
        <p:txBody>
          <a:bodyPr>
            <a:normAutofit/>
          </a:bodyPr>
          <a:lstStyle/>
          <a:p>
            <a:r>
              <a:rPr lang="en-US" dirty="0"/>
              <a:t>The agent dilutes on day 3 because sometimes the concentration starts to go above threshold as early as day 5</a:t>
            </a:r>
          </a:p>
          <a:p>
            <a:pPr lvl="1"/>
            <a:r>
              <a:rPr lang="en-US" dirty="0"/>
              <a:t>The system does not teach day 0 to day 3 dynamic (since we do not have a model)</a:t>
            </a:r>
          </a:p>
          <a:p>
            <a:pPr lvl="1"/>
            <a:r>
              <a:rPr lang="en-US" dirty="0"/>
              <a:t>The agent guesses based on one concentration only (day 3)</a:t>
            </a:r>
          </a:p>
          <a:p>
            <a:pPr marL="457200" lvl="1" indent="0">
              <a:buNone/>
            </a:pPr>
            <a:r>
              <a:rPr lang="en-US" dirty="0"/>
              <a:t>-&gt; Hard to make decisions unless we raise the threshold when we inoculate at 500k cells/mL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3CA86-9C27-3CF7-5989-245791B0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53" y="2668509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B428BF-25D8-480B-4010-E8A266B3F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408" y="2668509"/>
            <a:ext cx="41148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45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8E87-C785-3BC3-2452-376C916D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53" y="137923"/>
            <a:ext cx="10515600" cy="1325563"/>
          </a:xfrm>
        </p:spPr>
        <p:txBody>
          <a:bodyPr/>
          <a:lstStyle/>
          <a:p>
            <a:r>
              <a:rPr lang="en-US" dirty="0"/>
              <a:t>Observation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19573-CC06-5773-26C8-9F6153BC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36" y="1092294"/>
            <a:ext cx="10515600" cy="1035270"/>
          </a:xfrm>
        </p:spPr>
        <p:txBody>
          <a:bodyPr/>
          <a:lstStyle/>
          <a:p>
            <a:r>
              <a:rPr lang="en-US" dirty="0"/>
              <a:t>Difficulty in teaching the agent to not dilute on day 9 (investigation required)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BFDAB-1A1D-78A7-5207-A1FA8C9E7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16902" r="5714" b="1946"/>
          <a:stretch/>
        </p:blipFill>
        <p:spPr bwMode="auto">
          <a:xfrm>
            <a:off x="1444783" y="2127564"/>
            <a:ext cx="3643265" cy="28908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4EC991-0241-4C32-3FB3-9F18F7322AFB}"/>
              </a:ext>
            </a:extLst>
          </p:cNvPr>
          <p:cNvSpPr txBox="1"/>
          <p:nvPr/>
        </p:nvSpPr>
        <p:spPr>
          <a:xfrm>
            <a:off x="1394988" y="5253804"/>
            <a:ext cx="289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 only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  <a:p>
            <a:r>
              <a:rPr lang="en-US" dirty="0"/>
              <a:t>500k inoculum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3E281-74EC-2A52-7260-DA7346CD7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" t="17878" r="5338" b="3772"/>
          <a:stretch/>
        </p:blipFill>
        <p:spPr bwMode="auto">
          <a:xfrm>
            <a:off x="6183518" y="2189372"/>
            <a:ext cx="3789794" cy="28908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CE186-1CB4-514C-404C-5DC5CCAB3140}"/>
              </a:ext>
            </a:extLst>
          </p:cNvPr>
          <p:cNvSpPr txBox="1"/>
          <p:nvPr/>
        </p:nvSpPr>
        <p:spPr>
          <a:xfrm>
            <a:off x="6406080" y="5304041"/>
            <a:ext cx="249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 only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</p:txBody>
      </p:sp>
    </p:spTree>
    <p:extLst>
      <p:ext uri="{BB962C8B-B14F-4D97-AF65-F5344CB8AC3E}">
        <p14:creationId xmlns:p14="http://schemas.microsoft.com/office/powerpoint/2010/main" val="109876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05A9-CFC4-052A-C902-92DDCEA9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9314-FF94-091A-7AFB-48BC58DE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experiment condition for concentrations that are too low (&lt;100k)</a:t>
            </a:r>
          </a:p>
          <a:p>
            <a:r>
              <a:rPr lang="en-US" dirty="0"/>
              <a:t>Normalize day 3?</a:t>
            </a:r>
          </a:p>
          <a:p>
            <a:r>
              <a:rPr lang="en-US" dirty="0"/>
              <a:t>Compare with logistic equation only</a:t>
            </a:r>
          </a:p>
        </p:txBody>
      </p:sp>
    </p:spTree>
    <p:extLst>
      <p:ext uri="{BB962C8B-B14F-4D97-AF65-F5344CB8AC3E}">
        <p14:creationId xmlns:p14="http://schemas.microsoft.com/office/powerpoint/2010/main" val="126478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21B4-D32A-4AE3-A493-B4B607EB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54" y="75415"/>
            <a:ext cx="10515600" cy="1101536"/>
          </a:xfrm>
        </p:spPr>
        <p:txBody>
          <a:bodyPr>
            <a:normAutofit/>
          </a:bodyPr>
          <a:lstStyle/>
          <a:p>
            <a:r>
              <a:rPr lang="en-US" sz="3600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5751-819B-4628-8713-B0161EE6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24" y="5509712"/>
            <a:ext cx="4069925" cy="3328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Fold expansion (cell concentration)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B074BE-1D02-4999-BC09-C16B284EF357}"/>
              </a:ext>
            </a:extLst>
          </p:cNvPr>
          <p:cNvSpPr txBox="1">
            <a:spLocks/>
          </p:cNvSpPr>
          <p:nvPr/>
        </p:nvSpPr>
        <p:spPr>
          <a:xfrm>
            <a:off x="6689392" y="5219292"/>
            <a:ext cx="5188755" cy="1416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 of training (blue) vs validation (red) sets</a:t>
            </a:r>
          </a:p>
          <a:p>
            <a:r>
              <a:rPr lang="en-US" dirty="0">
                <a:solidFill>
                  <a:schemeClr val="accent1"/>
                </a:solidFill>
              </a:rPr>
              <a:t>Blue</a:t>
            </a:r>
            <a:r>
              <a:rPr lang="en-US" dirty="0"/>
              <a:t>: Donor UA4 and UA141 logistic models.</a:t>
            </a:r>
          </a:p>
          <a:p>
            <a:r>
              <a:rPr lang="en-US" dirty="0">
                <a:solidFill>
                  <a:srgbClr val="FF0000"/>
                </a:solidFill>
              </a:rPr>
              <a:t>Red: </a:t>
            </a:r>
            <a:r>
              <a:rPr lang="en-US" dirty="0"/>
              <a:t>Unprocessed donor T054 T046 T051 T062 T031 T052 T038 T036 T066 experimental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6A355-4320-4ABF-8B2F-F67329D1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16" y="1176951"/>
            <a:ext cx="5602784" cy="4206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A75AB33D-0C82-51C3-CEBF-E5E6C877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20" y="697117"/>
            <a:ext cx="5453071" cy="408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7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A59D-E48D-EA14-39A8-20A789D8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BC60-5AD1-BF19-673B-8DC187E5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824" cy="4351338"/>
          </a:xfrm>
        </p:spPr>
        <p:txBody>
          <a:bodyPr/>
          <a:lstStyle/>
          <a:p>
            <a:r>
              <a:rPr lang="en-US" dirty="0"/>
              <a:t>Can I expect consistent performance from my RL agent when I vary the donors that make up the training and validation data set, out of the list of donors: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T054 T046 T051 T062 T031 T052 T038 T036 T066 UA4 UA141 UA6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74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0861-7A91-32FE-75BA-F00B4F30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Particular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940D-C824-01E5-7BB8-31C1AFF9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6 randomly chosen (out of 8) T donors plus UA4 and UA141; Epsilon Greedy Decay Rate = 0.00125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6 randomly chosen (out of 8) T donors; Epsilon Greedy Decay Rate = 0.00125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6 randomly chosen (out of 8) T donors; Epsilon Greedy Decay Rate = 0.000625</a:t>
            </a:r>
          </a:p>
        </p:txBody>
      </p:sp>
    </p:spTree>
    <p:extLst>
      <p:ext uri="{BB962C8B-B14F-4D97-AF65-F5344CB8AC3E}">
        <p14:creationId xmlns:p14="http://schemas.microsoft.com/office/powerpoint/2010/main" val="8628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552D-8DB0-B59C-4FCD-323AE428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0" y="1"/>
            <a:ext cx="10515600" cy="923330"/>
          </a:xfrm>
        </p:spPr>
        <p:txBody>
          <a:bodyPr>
            <a:normAutofit/>
          </a:bodyPr>
          <a:lstStyle/>
          <a:p>
            <a:r>
              <a:rPr lang="en-US" sz="3200" dirty="0"/>
              <a:t>Simulation Results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88F8FD-D53E-F744-8DEE-8415AB2C5A41}"/>
              </a:ext>
            </a:extLst>
          </p:cNvPr>
          <p:cNvCxnSpPr>
            <a:cxnSpLocks/>
          </p:cNvCxnSpPr>
          <p:nvPr/>
        </p:nvCxnSpPr>
        <p:spPr>
          <a:xfrm>
            <a:off x="394580" y="2483321"/>
            <a:ext cx="1104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C57B50-97DF-FB3E-DF84-93A3DF7FFA6E}"/>
              </a:ext>
            </a:extLst>
          </p:cNvPr>
          <p:cNvSpPr txBox="1"/>
          <p:nvPr/>
        </p:nvSpPr>
        <p:spPr>
          <a:xfrm>
            <a:off x="394580" y="1090274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+ UA4, UA141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38764-659E-614C-3848-9FD208D47FFC}"/>
              </a:ext>
            </a:extLst>
          </p:cNvPr>
          <p:cNvSpPr txBox="1"/>
          <p:nvPr/>
        </p:nvSpPr>
        <p:spPr>
          <a:xfrm>
            <a:off x="394580" y="3007405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only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42685-5048-2789-C88C-8D9B7AE5A1D7}"/>
              </a:ext>
            </a:extLst>
          </p:cNvPr>
          <p:cNvSpPr txBox="1"/>
          <p:nvPr/>
        </p:nvSpPr>
        <p:spPr>
          <a:xfrm>
            <a:off x="394580" y="5167561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only</a:t>
            </a:r>
          </a:p>
          <a:p>
            <a:r>
              <a:rPr lang="en-US" dirty="0"/>
              <a:t>Decay = 0.000625</a:t>
            </a:r>
          </a:p>
          <a:p>
            <a:r>
              <a:rPr lang="en-US" dirty="0"/>
              <a:t># episodes = 1500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E6E535-1ED1-B3C6-9356-CEF83B1B1CAE}"/>
              </a:ext>
            </a:extLst>
          </p:cNvPr>
          <p:cNvCxnSpPr>
            <a:cxnSpLocks/>
          </p:cNvCxnSpPr>
          <p:nvPr/>
        </p:nvCxnSpPr>
        <p:spPr>
          <a:xfrm>
            <a:off x="571500" y="4781393"/>
            <a:ext cx="1104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A41B4E7-0EF2-A569-43A3-80B53870B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t="17576" r="3003" b="1582"/>
          <a:stretch/>
        </p:blipFill>
        <p:spPr bwMode="auto">
          <a:xfrm>
            <a:off x="2533649" y="226369"/>
            <a:ext cx="2934646" cy="225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A52DB6-295E-7DF4-A98F-A6671BB9A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17618" r="5026" b="1650"/>
          <a:stretch/>
        </p:blipFill>
        <p:spPr bwMode="auto">
          <a:xfrm>
            <a:off x="2516105" y="2527491"/>
            <a:ext cx="2888625" cy="225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BD8614-1F0C-C5B5-653A-FE9F9E4A29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17607" r="6005" b="2240"/>
          <a:stretch/>
        </p:blipFill>
        <p:spPr bwMode="auto">
          <a:xfrm>
            <a:off x="5656903" y="185952"/>
            <a:ext cx="2857885" cy="223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E21057-1976-3DE0-E8FE-50EB48DC5E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16633" r="5026" b="2634"/>
          <a:stretch/>
        </p:blipFill>
        <p:spPr bwMode="auto">
          <a:xfrm>
            <a:off x="5626164" y="2676040"/>
            <a:ext cx="2919363" cy="225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A7EA6B-CFAA-8866-7D65-C7EAA3028C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17571" r="4485" b="2583"/>
          <a:stretch/>
        </p:blipFill>
        <p:spPr bwMode="auto">
          <a:xfrm>
            <a:off x="8591550" y="126289"/>
            <a:ext cx="2887518" cy="223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885248-DE2A-FC80-8D0E-5A7B1F412F8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6404" r="3633" b="2452"/>
          <a:stretch/>
        </p:blipFill>
        <p:spPr bwMode="auto">
          <a:xfrm>
            <a:off x="8746966" y="2825438"/>
            <a:ext cx="2764140" cy="217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F8E2BB-E67B-76FD-BA39-07E7C5B759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 t="16843" r="4660" b="4504"/>
          <a:stretch/>
        </p:blipFill>
        <p:spPr bwMode="auto">
          <a:xfrm>
            <a:off x="2657380" y="4781393"/>
            <a:ext cx="2747350" cy="2105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427B25-2512-301E-8BCD-05D9228765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t="18461" r="4154" b="4213"/>
          <a:stretch/>
        </p:blipFill>
        <p:spPr bwMode="auto">
          <a:xfrm>
            <a:off x="5626163" y="4997512"/>
            <a:ext cx="2567223" cy="188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901161-C7A3-1161-62D1-594A2B5C720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t="17575" r="4391" b="2097"/>
          <a:stretch/>
        </p:blipFill>
        <p:spPr bwMode="auto">
          <a:xfrm>
            <a:off x="8637571" y="4983493"/>
            <a:ext cx="2701329" cy="2051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76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552D-8DB0-B59C-4FCD-323AE428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0" y="1"/>
            <a:ext cx="10515600" cy="923330"/>
          </a:xfrm>
        </p:spPr>
        <p:txBody>
          <a:bodyPr>
            <a:normAutofit/>
          </a:bodyPr>
          <a:lstStyle/>
          <a:p>
            <a:r>
              <a:rPr lang="en-US" sz="3200" dirty="0"/>
              <a:t>Simulation Results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88F8FD-D53E-F744-8DEE-8415AB2C5A41}"/>
              </a:ext>
            </a:extLst>
          </p:cNvPr>
          <p:cNvCxnSpPr>
            <a:cxnSpLocks/>
          </p:cNvCxnSpPr>
          <p:nvPr/>
        </p:nvCxnSpPr>
        <p:spPr>
          <a:xfrm>
            <a:off x="394580" y="2483321"/>
            <a:ext cx="1104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C57B50-97DF-FB3E-DF84-93A3DF7FFA6E}"/>
              </a:ext>
            </a:extLst>
          </p:cNvPr>
          <p:cNvSpPr txBox="1"/>
          <p:nvPr/>
        </p:nvSpPr>
        <p:spPr>
          <a:xfrm>
            <a:off x="394580" y="1090274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+ UA4, UA141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38764-659E-614C-3848-9FD208D47FFC}"/>
              </a:ext>
            </a:extLst>
          </p:cNvPr>
          <p:cNvSpPr txBox="1"/>
          <p:nvPr/>
        </p:nvSpPr>
        <p:spPr>
          <a:xfrm>
            <a:off x="394580" y="3007405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only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42685-5048-2789-C88C-8D9B7AE5A1D7}"/>
              </a:ext>
            </a:extLst>
          </p:cNvPr>
          <p:cNvSpPr txBox="1"/>
          <p:nvPr/>
        </p:nvSpPr>
        <p:spPr>
          <a:xfrm>
            <a:off x="394580" y="5167561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only</a:t>
            </a:r>
          </a:p>
          <a:p>
            <a:r>
              <a:rPr lang="en-US" dirty="0"/>
              <a:t>Decay = 0.000625</a:t>
            </a:r>
          </a:p>
          <a:p>
            <a:r>
              <a:rPr lang="en-US" dirty="0"/>
              <a:t># episodes = 1500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E6E535-1ED1-B3C6-9356-CEF83B1B1CAE}"/>
              </a:ext>
            </a:extLst>
          </p:cNvPr>
          <p:cNvCxnSpPr>
            <a:cxnSpLocks/>
          </p:cNvCxnSpPr>
          <p:nvPr/>
        </p:nvCxnSpPr>
        <p:spPr>
          <a:xfrm>
            <a:off x="571500" y="4781393"/>
            <a:ext cx="1104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31AD7E-1C6F-05FC-0582-B0D54567B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" t="18944" r="7540" b="2283"/>
          <a:stretch/>
        </p:blipFill>
        <p:spPr bwMode="auto">
          <a:xfrm>
            <a:off x="2697932" y="421363"/>
            <a:ext cx="2794953" cy="218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3EBE69-AF61-2EDB-0222-2721E918C5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16633" r="3877" b="3740"/>
          <a:stretch/>
        </p:blipFill>
        <p:spPr bwMode="auto">
          <a:xfrm>
            <a:off x="2930611" y="2800116"/>
            <a:ext cx="2861082" cy="220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96D342-AA5C-0F4C-5197-D825254123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17654" r="5026" b="1738"/>
          <a:stretch/>
        </p:blipFill>
        <p:spPr bwMode="auto">
          <a:xfrm>
            <a:off x="5754994" y="250129"/>
            <a:ext cx="2794953" cy="218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83DD71-DADC-DAA9-08F3-470E64098C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 t="17161" r="6355" b="3798"/>
          <a:stretch/>
        </p:blipFill>
        <p:spPr bwMode="auto">
          <a:xfrm>
            <a:off x="5791692" y="2901436"/>
            <a:ext cx="2727619" cy="210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93857E-3F37-8A49-41A0-6AE56C7B1A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t="17323" r="4188" b="3834"/>
          <a:stretch/>
        </p:blipFill>
        <p:spPr bwMode="auto">
          <a:xfrm>
            <a:off x="8710021" y="307793"/>
            <a:ext cx="2733559" cy="203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0A2A79-0CC8-FF6C-C292-B26E463D1A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17161" r="4660" b="3798"/>
          <a:stretch/>
        </p:blipFill>
        <p:spPr bwMode="auto">
          <a:xfrm>
            <a:off x="8839294" y="2901436"/>
            <a:ext cx="2733559" cy="210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3A8BD1-31A3-0A42-D973-9CAF0D99146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17266" r="6222" b="1794"/>
          <a:stretch/>
        </p:blipFill>
        <p:spPr bwMode="auto">
          <a:xfrm>
            <a:off x="3078178" y="5202590"/>
            <a:ext cx="2260068" cy="1788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3A9121-7383-EF87-3C94-30D4E737F6B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7095" r="4664" b="4820"/>
          <a:stretch/>
        </p:blipFill>
        <p:spPr bwMode="auto">
          <a:xfrm>
            <a:off x="5754994" y="5093596"/>
            <a:ext cx="2630854" cy="198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8D7876-1ADB-2C8B-9F9F-69BA0413AC9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17820" r="4660" b="3139"/>
          <a:stretch/>
        </p:blipFill>
        <p:spPr bwMode="auto">
          <a:xfrm>
            <a:off x="8629941" y="5009871"/>
            <a:ext cx="2733559" cy="2108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50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552D-8DB0-B59C-4FCD-323AE428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0" y="1"/>
            <a:ext cx="10515600" cy="923330"/>
          </a:xfrm>
        </p:spPr>
        <p:txBody>
          <a:bodyPr>
            <a:normAutofit/>
          </a:bodyPr>
          <a:lstStyle/>
          <a:p>
            <a:r>
              <a:rPr lang="en-US" sz="3200" dirty="0"/>
              <a:t>Simulation Results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88F8FD-D53E-F744-8DEE-8415AB2C5A41}"/>
              </a:ext>
            </a:extLst>
          </p:cNvPr>
          <p:cNvCxnSpPr>
            <a:cxnSpLocks/>
          </p:cNvCxnSpPr>
          <p:nvPr/>
        </p:nvCxnSpPr>
        <p:spPr>
          <a:xfrm>
            <a:off x="394580" y="2483321"/>
            <a:ext cx="1104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C57B50-97DF-FB3E-DF84-93A3DF7FFA6E}"/>
              </a:ext>
            </a:extLst>
          </p:cNvPr>
          <p:cNvSpPr txBox="1"/>
          <p:nvPr/>
        </p:nvSpPr>
        <p:spPr>
          <a:xfrm>
            <a:off x="394580" y="1090274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+ UA4, UA141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38764-659E-614C-3848-9FD208D47FFC}"/>
              </a:ext>
            </a:extLst>
          </p:cNvPr>
          <p:cNvSpPr txBox="1"/>
          <p:nvPr/>
        </p:nvSpPr>
        <p:spPr>
          <a:xfrm>
            <a:off x="394580" y="3007405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only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42685-5048-2789-C88C-8D9B7AE5A1D7}"/>
              </a:ext>
            </a:extLst>
          </p:cNvPr>
          <p:cNvSpPr txBox="1"/>
          <p:nvPr/>
        </p:nvSpPr>
        <p:spPr>
          <a:xfrm>
            <a:off x="394580" y="5167561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only</a:t>
            </a:r>
          </a:p>
          <a:p>
            <a:r>
              <a:rPr lang="en-US" dirty="0"/>
              <a:t>Decay = 0.000625</a:t>
            </a:r>
          </a:p>
          <a:p>
            <a:r>
              <a:rPr lang="en-US" dirty="0"/>
              <a:t># episodes = 1500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E6E535-1ED1-B3C6-9356-CEF83B1B1CAE}"/>
              </a:ext>
            </a:extLst>
          </p:cNvPr>
          <p:cNvCxnSpPr>
            <a:cxnSpLocks/>
          </p:cNvCxnSpPr>
          <p:nvPr/>
        </p:nvCxnSpPr>
        <p:spPr>
          <a:xfrm>
            <a:off x="571500" y="4781393"/>
            <a:ext cx="1104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504D509-41BB-DDE5-6985-87520F030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t="18338" r="4739" b="4506"/>
          <a:stretch/>
        </p:blipFill>
        <p:spPr bwMode="auto">
          <a:xfrm>
            <a:off x="2634557" y="534153"/>
            <a:ext cx="2572317" cy="194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834F89-5FCA-1359-06F2-25691043C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17515" r="4612" b="4172"/>
          <a:stretch/>
        </p:blipFill>
        <p:spPr bwMode="auto">
          <a:xfrm>
            <a:off x="2531949" y="2937874"/>
            <a:ext cx="2674925" cy="203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6DA6E6-C0C5-CC07-60A7-17D042BD40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" t="18465" r="5652" b="1984"/>
          <a:stretch/>
        </p:blipFill>
        <p:spPr bwMode="auto">
          <a:xfrm>
            <a:off x="5419629" y="468778"/>
            <a:ext cx="2730375" cy="21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9A95DF-9DB5-E8A5-362F-20E994CC39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t="18830" r="3063" b="2826"/>
          <a:stretch/>
        </p:blipFill>
        <p:spPr bwMode="auto">
          <a:xfrm>
            <a:off x="5459988" y="3085674"/>
            <a:ext cx="2725096" cy="20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E6CD83-4132-A1A3-D28C-43C79B0D89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17522" r="5703" b="2927"/>
          <a:stretch/>
        </p:blipFill>
        <p:spPr bwMode="auto">
          <a:xfrm>
            <a:off x="8405391" y="468778"/>
            <a:ext cx="2717543" cy="21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ABEF82-E584-650A-8406-4424F36033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17705" r="5762" b="1907"/>
          <a:stretch/>
        </p:blipFill>
        <p:spPr bwMode="auto">
          <a:xfrm>
            <a:off x="8405391" y="3065930"/>
            <a:ext cx="2717544" cy="21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D734C4-B91C-6C71-831C-40FA410075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18174" r="6631" b="3483"/>
          <a:stretch/>
        </p:blipFill>
        <p:spPr bwMode="auto">
          <a:xfrm>
            <a:off x="2496494" y="4970350"/>
            <a:ext cx="2608909" cy="20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15B982-4532-368D-3A7F-D071C2D83A4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17596" r="6405" b="3264"/>
          <a:stretch/>
        </p:blipFill>
        <p:spPr bwMode="auto">
          <a:xfrm>
            <a:off x="5620319" y="5167560"/>
            <a:ext cx="2287507" cy="183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18B54B-4132-B844-C443-F557A6CEFEF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1" t="18465" r="4264" b="3731"/>
          <a:stretch/>
        </p:blipFill>
        <p:spPr bwMode="auto">
          <a:xfrm>
            <a:off x="8303920" y="5118149"/>
            <a:ext cx="2490073" cy="1884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2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552D-8DB0-B59C-4FCD-323AE428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0" y="1"/>
            <a:ext cx="10515600" cy="923330"/>
          </a:xfrm>
        </p:spPr>
        <p:txBody>
          <a:bodyPr>
            <a:normAutofit/>
          </a:bodyPr>
          <a:lstStyle/>
          <a:p>
            <a:r>
              <a:rPr lang="en-US" sz="3200" dirty="0"/>
              <a:t>Simulation Results 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88F8FD-D53E-F744-8DEE-8415AB2C5A41}"/>
              </a:ext>
            </a:extLst>
          </p:cNvPr>
          <p:cNvCxnSpPr>
            <a:cxnSpLocks/>
          </p:cNvCxnSpPr>
          <p:nvPr/>
        </p:nvCxnSpPr>
        <p:spPr>
          <a:xfrm>
            <a:off x="394580" y="2483321"/>
            <a:ext cx="1104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C57B50-97DF-FB3E-DF84-93A3DF7FFA6E}"/>
              </a:ext>
            </a:extLst>
          </p:cNvPr>
          <p:cNvSpPr txBox="1"/>
          <p:nvPr/>
        </p:nvSpPr>
        <p:spPr>
          <a:xfrm>
            <a:off x="394580" y="1090274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+ UA4, UA141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38764-659E-614C-3848-9FD208D47FFC}"/>
              </a:ext>
            </a:extLst>
          </p:cNvPr>
          <p:cNvSpPr txBox="1"/>
          <p:nvPr/>
        </p:nvSpPr>
        <p:spPr>
          <a:xfrm>
            <a:off x="394580" y="3007405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only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42685-5048-2789-C88C-8D9B7AE5A1D7}"/>
              </a:ext>
            </a:extLst>
          </p:cNvPr>
          <p:cNvSpPr txBox="1"/>
          <p:nvPr/>
        </p:nvSpPr>
        <p:spPr>
          <a:xfrm>
            <a:off x="394580" y="5167561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only</a:t>
            </a:r>
          </a:p>
          <a:p>
            <a:r>
              <a:rPr lang="en-US" dirty="0"/>
              <a:t>Decay = 0.000625</a:t>
            </a:r>
          </a:p>
          <a:p>
            <a:r>
              <a:rPr lang="en-US" dirty="0"/>
              <a:t># episodes = 1500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E6E535-1ED1-B3C6-9356-CEF83B1B1CAE}"/>
              </a:ext>
            </a:extLst>
          </p:cNvPr>
          <p:cNvCxnSpPr>
            <a:cxnSpLocks/>
          </p:cNvCxnSpPr>
          <p:nvPr/>
        </p:nvCxnSpPr>
        <p:spPr>
          <a:xfrm>
            <a:off x="571500" y="4781393"/>
            <a:ext cx="1104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CF0BE21-245B-5FBC-F5BF-5B66056D2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16428" r="2676" b="4155"/>
          <a:stretch/>
        </p:blipFill>
        <p:spPr bwMode="auto">
          <a:xfrm>
            <a:off x="2421803" y="490109"/>
            <a:ext cx="2476124" cy="191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12199C-1976-C16D-9183-DBA77CA3A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17264" r="6194" b="2510"/>
          <a:stretch/>
        </p:blipFill>
        <p:spPr bwMode="auto">
          <a:xfrm>
            <a:off x="2281473" y="2925589"/>
            <a:ext cx="2635694" cy="20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CFC9A-5E53-0DA6-2988-431FB83A9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8" t="18115" r="5416" b="1529"/>
          <a:stretch/>
        </p:blipFill>
        <p:spPr bwMode="auto">
          <a:xfrm>
            <a:off x="5169529" y="444964"/>
            <a:ext cx="2544024" cy="200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C9FD4-6972-9EB7-02E1-7BA931C5DF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t="16683" r="6192" b="3090"/>
          <a:stretch/>
        </p:blipFill>
        <p:spPr bwMode="auto">
          <a:xfrm>
            <a:off x="5190276" y="2925590"/>
            <a:ext cx="2632300" cy="20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3997EC-67AE-4FFE-EDC3-7A1ECE914F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" t="17259" r="6223" b="2588"/>
          <a:stretch/>
        </p:blipFill>
        <p:spPr bwMode="auto">
          <a:xfrm>
            <a:off x="8136424" y="365934"/>
            <a:ext cx="2544024" cy="203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733E85-3959-4AB7-4E58-BADEE0BFF0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 t="17796" r="3180" b="2593"/>
          <a:stretch/>
        </p:blipFill>
        <p:spPr bwMode="auto">
          <a:xfrm>
            <a:off x="8136424" y="3007405"/>
            <a:ext cx="2632300" cy="199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4DD0D2-4450-F5D4-84E9-CC8061BA52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t="17141" r="4949" b="1572"/>
          <a:stretch/>
        </p:blipFill>
        <p:spPr bwMode="auto">
          <a:xfrm>
            <a:off x="2281473" y="4897925"/>
            <a:ext cx="2482539" cy="1955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252F75-653D-E0DC-A1AE-E4A588B0DC4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t="18007" r="4378" b="1752"/>
          <a:stretch/>
        </p:blipFill>
        <p:spPr bwMode="auto">
          <a:xfrm>
            <a:off x="5169528" y="4897925"/>
            <a:ext cx="2832981" cy="218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34E48B-98CB-C348-4D6B-649F17FA153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" t="18375" r="6223" b="2241"/>
          <a:stretch/>
        </p:blipFill>
        <p:spPr bwMode="auto">
          <a:xfrm>
            <a:off x="8136424" y="4838269"/>
            <a:ext cx="2544024" cy="2015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88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552D-8DB0-B59C-4FCD-323AE428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0" y="1"/>
            <a:ext cx="10515600" cy="923330"/>
          </a:xfrm>
        </p:spPr>
        <p:txBody>
          <a:bodyPr>
            <a:normAutofit/>
          </a:bodyPr>
          <a:lstStyle/>
          <a:p>
            <a:r>
              <a:rPr lang="en-US" sz="3200" dirty="0"/>
              <a:t>Simulation Results 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88F8FD-D53E-F744-8DEE-8415AB2C5A41}"/>
              </a:ext>
            </a:extLst>
          </p:cNvPr>
          <p:cNvCxnSpPr>
            <a:cxnSpLocks/>
          </p:cNvCxnSpPr>
          <p:nvPr/>
        </p:nvCxnSpPr>
        <p:spPr>
          <a:xfrm>
            <a:off x="394580" y="2483321"/>
            <a:ext cx="1104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C57B50-97DF-FB3E-DF84-93A3DF7FFA6E}"/>
              </a:ext>
            </a:extLst>
          </p:cNvPr>
          <p:cNvSpPr txBox="1"/>
          <p:nvPr/>
        </p:nvSpPr>
        <p:spPr>
          <a:xfrm>
            <a:off x="394580" y="1090274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+ UA4, UA141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38764-659E-614C-3848-9FD208D47FFC}"/>
              </a:ext>
            </a:extLst>
          </p:cNvPr>
          <p:cNvSpPr txBox="1"/>
          <p:nvPr/>
        </p:nvSpPr>
        <p:spPr>
          <a:xfrm>
            <a:off x="394580" y="3007405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only</a:t>
            </a:r>
          </a:p>
          <a:p>
            <a:r>
              <a:rPr lang="en-US" dirty="0"/>
              <a:t>Decay = 0.00125</a:t>
            </a:r>
          </a:p>
          <a:p>
            <a:r>
              <a:rPr lang="en-US" dirty="0"/>
              <a:t># episodes = 1500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42685-5048-2789-C88C-8D9B7AE5A1D7}"/>
              </a:ext>
            </a:extLst>
          </p:cNvPr>
          <p:cNvSpPr txBox="1"/>
          <p:nvPr/>
        </p:nvSpPr>
        <p:spPr>
          <a:xfrm>
            <a:off x="394580" y="5167561"/>
            <a:ext cx="202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random T donors</a:t>
            </a:r>
          </a:p>
          <a:p>
            <a:r>
              <a:rPr lang="en-US" dirty="0"/>
              <a:t>only</a:t>
            </a:r>
          </a:p>
          <a:p>
            <a:r>
              <a:rPr lang="en-US" dirty="0"/>
              <a:t>Decay = 0.000625</a:t>
            </a:r>
          </a:p>
          <a:p>
            <a:r>
              <a:rPr lang="en-US" dirty="0"/>
              <a:t># episodes = 1500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E6E535-1ED1-B3C6-9356-CEF83B1B1CAE}"/>
              </a:ext>
            </a:extLst>
          </p:cNvPr>
          <p:cNvCxnSpPr>
            <a:cxnSpLocks/>
          </p:cNvCxnSpPr>
          <p:nvPr/>
        </p:nvCxnSpPr>
        <p:spPr>
          <a:xfrm>
            <a:off x="571500" y="4781393"/>
            <a:ext cx="1104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8581D1F-BE31-8E14-BEAE-71FEFFC5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19255" r="5613" b="2539"/>
          <a:stretch/>
        </p:blipFill>
        <p:spPr bwMode="auto">
          <a:xfrm>
            <a:off x="2662673" y="633743"/>
            <a:ext cx="2682291" cy="204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A75DE4-D48D-4449-EBAC-F94BE51B7A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" t="18374" r="4015" b="3224"/>
          <a:stretch/>
        </p:blipFill>
        <p:spPr bwMode="auto">
          <a:xfrm>
            <a:off x="2604528" y="2838853"/>
            <a:ext cx="2987698" cy="225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8B78A-F939-51AD-6126-7A767B922D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18191" r="8418" b="1653"/>
          <a:stretch/>
        </p:blipFill>
        <p:spPr bwMode="auto">
          <a:xfrm>
            <a:off x="5592225" y="633742"/>
            <a:ext cx="2564947" cy="204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BF1DD2-B434-2077-1C32-8F2D7133E9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17515" r="4566" b="2146"/>
          <a:stretch/>
        </p:blipFill>
        <p:spPr bwMode="auto">
          <a:xfrm>
            <a:off x="5744667" y="3155554"/>
            <a:ext cx="2847072" cy="219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59B0C4-0B93-72DA-954A-C2167781AAAB}"/>
              </a:ext>
            </a:extLst>
          </p:cNvPr>
          <p:cNvSpPr txBox="1"/>
          <p:nvPr/>
        </p:nvSpPr>
        <p:spPr>
          <a:xfrm>
            <a:off x="9229253" y="758326"/>
            <a:ext cx="20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reward: 15.971*</a:t>
            </a:r>
          </a:p>
          <a:p>
            <a:r>
              <a:rPr lang="en-US" dirty="0"/>
              <a:t>Includes U donor penalties that I later took out</a:t>
            </a:r>
          </a:p>
          <a:p>
            <a:r>
              <a:rPr lang="en-US" dirty="0"/>
              <a:t>~40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B54434-B390-8180-59ED-DF99F0322549}"/>
              </a:ext>
            </a:extLst>
          </p:cNvPr>
          <p:cNvSpPr txBox="1"/>
          <p:nvPr/>
        </p:nvSpPr>
        <p:spPr>
          <a:xfrm>
            <a:off x="9328842" y="3373654"/>
            <a:ext cx="202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reward: 55.878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90736-155C-4BFA-4380-53938A613BBB}"/>
              </a:ext>
            </a:extLst>
          </p:cNvPr>
          <p:cNvSpPr txBox="1"/>
          <p:nvPr/>
        </p:nvSpPr>
        <p:spPr>
          <a:xfrm>
            <a:off x="9328842" y="5355053"/>
            <a:ext cx="202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reward: </a:t>
            </a:r>
          </a:p>
          <a:p>
            <a:r>
              <a:rPr lang="en-US" dirty="0"/>
              <a:t>41.4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92BAC5-CD2A-DCED-5C29-E69FCF385D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19661" r="7562" b="3159"/>
          <a:stretch/>
        </p:blipFill>
        <p:spPr bwMode="auto">
          <a:xfrm>
            <a:off x="2715906" y="4937108"/>
            <a:ext cx="2735694" cy="211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CB74C9-53B8-91AD-36CF-FB8916BA76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" t="17581" r="7238" b="1907"/>
          <a:stretch/>
        </p:blipFill>
        <p:spPr bwMode="auto">
          <a:xfrm>
            <a:off x="5344964" y="4698749"/>
            <a:ext cx="3002331" cy="241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512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799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Improving RL Agent for Dilution  (Part 5 – Donor Agnostic RL Agent)</vt:lpstr>
      <vt:lpstr>Recall</vt:lpstr>
      <vt:lpstr>Idea</vt:lpstr>
      <vt:lpstr>3 Particular Conditions</vt:lpstr>
      <vt:lpstr>Simulation Results 1</vt:lpstr>
      <vt:lpstr>Simulation Results 2</vt:lpstr>
      <vt:lpstr>Simulation Results 3</vt:lpstr>
      <vt:lpstr>Simulation Results 4</vt:lpstr>
      <vt:lpstr>Simulation Results 5</vt:lpstr>
      <vt:lpstr>Observation 1</vt:lpstr>
      <vt:lpstr>Observation 2</vt:lpstr>
      <vt:lpstr>Observation 3</vt:lpstr>
      <vt:lpstr>Observation 4</vt:lpstr>
      <vt:lpstr>PowerPoint Presentation</vt:lpstr>
      <vt:lpstr>PowerPoint Presentation</vt:lpstr>
      <vt:lpstr>PowerPoint Presentation</vt:lpstr>
      <vt:lpstr>Observation 5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RL Agent for Dilution  (Part 5 – Closer Look at Data)</dc:title>
  <dc:creator>Thomas Lai</dc:creator>
  <cp:lastModifiedBy>Thomas Lai</cp:lastModifiedBy>
  <cp:revision>1</cp:revision>
  <dcterms:created xsi:type="dcterms:W3CDTF">2022-05-18T22:20:41Z</dcterms:created>
  <dcterms:modified xsi:type="dcterms:W3CDTF">2022-06-15T22:32:24Z</dcterms:modified>
</cp:coreProperties>
</file>