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0" r:id="rId3"/>
    <p:sldId id="351" r:id="rId4"/>
    <p:sldId id="352" r:id="rId5"/>
    <p:sldId id="258" r:id="rId6"/>
    <p:sldId id="266" r:id="rId7"/>
    <p:sldId id="276" r:id="rId8"/>
    <p:sldId id="278" r:id="rId9"/>
    <p:sldId id="281" r:id="rId10"/>
    <p:sldId id="287" r:id="rId11"/>
    <p:sldId id="288" r:id="rId12"/>
    <p:sldId id="292" r:id="rId13"/>
    <p:sldId id="301" r:id="rId14"/>
    <p:sldId id="305" r:id="rId15"/>
    <p:sldId id="307" r:id="rId16"/>
    <p:sldId id="310" r:id="rId17"/>
    <p:sldId id="294" r:id="rId18"/>
    <p:sldId id="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A4AC7-9A5F-4417-A3D4-312ABA2810E2}" v="28" dt="2022-05-18T22:37:07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ai" userId="60761eed-fc3c-44de-acda-41b08ee18718" providerId="ADAL" clId="{85AA4AC7-9A5F-4417-A3D4-312ABA2810E2}"/>
    <pc:docChg chg="custSel addSld delSld modSld">
      <pc:chgData name="Thomas Lai" userId="60761eed-fc3c-44de-acda-41b08ee18718" providerId="ADAL" clId="{85AA4AC7-9A5F-4417-A3D4-312ABA2810E2}" dt="2022-05-18T22:39:48.182" v="908" actId="27636"/>
      <pc:docMkLst>
        <pc:docMk/>
      </pc:docMkLst>
      <pc:sldChg chg="new del">
        <pc:chgData name="Thomas Lai" userId="60761eed-fc3c-44de-acda-41b08ee18718" providerId="ADAL" clId="{85AA4AC7-9A5F-4417-A3D4-312ABA2810E2}" dt="2022-05-18T22:20:57.406" v="2" actId="47"/>
        <pc:sldMkLst>
          <pc:docMk/>
          <pc:sldMk cId="1392074011" sldId="256"/>
        </pc:sldMkLst>
      </pc:sldChg>
      <pc:sldChg chg="modSp add mod">
        <pc:chgData name="Thomas Lai" userId="60761eed-fc3c-44de-acda-41b08ee18718" providerId="ADAL" clId="{85AA4AC7-9A5F-4417-A3D4-312ABA2810E2}" dt="2022-05-18T22:22:07.445" v="33" actId="20577"/>
        <pc:sldMkLst>
          <pc:docMk/>
          <pc:sldMk cId="2560078216" sldId="257"/>
        </pc:sldMkLst>
        <pc:spChg chg="mod">
          <ac:chgData name="Thomas Lai" userId="60761eed-fc3c-44de-acda-41b08ee18718" providerId="ADAL" clId="{85AA4AC7-9A5F-4417-A3D4-312ABA2810E2}" dt="2022-05-18T22:22:07.445" v="33" actId="20577"/>
          <ac:spMkLst>
            <pc:docMk/>
            <pc:sldMk cId="2560078216" sldId="257"/>
            <ac:spMk id="2" creationId="{B3FE3445-11AE-472E-B7B2-3758A2E166B0}"/>
          </ac:spMkLst>
        </pc:spChg>
        <pc:spChg chg="mod">
          <ac:chgData name="Thomas Lai" userId="60761eed-fc3c-44de-acda-41b08ee18718" providerId="ADAL" clId="{85AA4AC7-9A5F-4417-A3D4-312ABA2810E2}" dt="2022-05-18T22:21:01.390" v="8" actId="20577"/>
          <ac:spMkLst>
            <pc:docMk/>
            <pc:sldMk cId="2560078216" sldId="257"/>
            <ac:spMk id="3" creationId="{2C8BBA0E-3A00-4860-BB3C-812532C40F6D}"/>
          </ac:spMkLst>
        </pc:spChg>
      </pc:sldChg>
      <pc:sldChg chg="add">
        <pc:chgData name="Thomas Lai" userId="60761eed-fc3c-44de-acda-41b08ee18718" providerId="ADAL" clId="{85AA4AC7-9A5F-4417-A3D4-312ABA2810E2}" dt="2022-05-18T22:27:34.585" v="344"/>
        <pc:sldMkLst>
          <pc:docMk/>
          <pc:sldMk cId="1705433936" sldId="258"/>
        </pc:sldMkLst>
      </pc:sldChg>
      <pc:sldChg chg="new del">
        <pc:chgData name="Thomas Lai" userId="60761eed-fc3c-44de-acda-41b08ee18718" providerId="ADAL" clId="{85AA4AC7-9A5F-4417-A3D4-312ABA2810E2}" dt="2022-05-18T22:23:32.089" v="36" actId="47"/>
        <pc:sldMkLst>
          <pc:docMk/>
          <pc:sldMk cId="2722628701" sldId="258"/>
        </pc:sldMkLst>
      </pc:sldChg>
      <pc:sldChg chg="add">
        <pc:chgData name="Thomas Lai" userId="60761eed-fc3c-44de-acda-41b08ee18718" providerId="ADAL" clId="{85AA4AC7-9A5F-4417-A3D4-312ABA2810E2}" dt="2022-05-18T22:28:03.094" v="345"/>
        <pc:sldMkLst>
          <pc:docMk/>
          <pc:sldMk cId="2921108528" sldId="266"/>
        </pc:sldMkLst>
      </pc:sldChg>
      <pc:sldChg chg="add">
        <pc:chgData name="Thomas Lai" userId="60761eed-fc3c-44de-acda-41b08ee18718" providerId="ADAL" clId="{85AA4AC7-9A5F-4417-A3D4-312ABA2810E2}" dt="2022-05-18T22:28:43.290" v="346"/>
        <pc:sldMkLst>
          <pc:docMk/>
          <pc:sldMk cId="621818002" sldId="276"/>
        </pc:sldMkLst>
      </pc:sldChg>
      <pc:sldChg chg="add">
        <pc:chgData name="Thomas Lai" userId="60761eed-fc3c-44de-acda-41b08ee18718" providerId="ADAL" clId="{85AA4AC7-9A5F-4417-A3D4-312ABA2810E2}" dt="2022-05-18T22:29:07.632" v="347"/>
        <pc:sldMkLst>
          <pc:docMk/>
          <pc:sldMk cId="3427635351" sldId="278"/>
        </pc:sldMkLst>
      </pc:sldChg>
      <pc:sldChg chg="add">
        <pc:chgData name="Thomas Lai" userId="60761eed-fc3c-44de-acda-41b08ee18718" providerId="ADAL" clId="{85AA4AC7-9A5F-4417-A3D4-312ABA2810E2}" dt="2022-05-18T22:29:07.632" v="347"/>
        <pc:sldMkLst>
          <pc:docMk/>
          <pc:sldMk cId="1305353880" sldId="281"/>
        </pc:sldMkLst>
      </pc:sldChg>
      <pc:sldChg chg="delSp add mod">
        <pc:chgData name="Thomas Lai" userId="60761eed-fc3c-44de-acda-41b08ee18718" providerId="ADAL" clId="{85AA4AC7-9A5F-4417-A3D4-312ABA2810E2}" dt="2022-05-18T22:29:31.583" v="349" actId="478"/>
        <pc:sldMkLst>
          <pc:docMk/>
          <pc:sldMk cId="7631630" sldId="287"/>
        </pc:sldMkLst>
        <pc:spChg chg="del">
          <ac:chgData name="Thomas Lai" userId="60761eed-fc3c-44de-acda-41b08ee18718" providerId="ADAL" clId="{85AA4AC7-9A5F-4417-A3D4-312ABA2810E2}" dt="2022-05-18T22:29:31.583" v="349" actId="478"/>
          <ac:spMkLst>
            <pc:docMk/>
            <pc:sldMk cId="7631630" sldId="287"/>
            <ac:spMk id="2" creationId="{A9F13870-66ED-B1E9-B707-CB5AB4F670A9}"/>
          </ac:spMkLst>
        </pc:spChg>
      </pc:sldChg>
      <pc:sldChg chg="add">
        <pc:chgData name="Thomas Lai" userId="60761eed-fc3c-44de-acda-41b08ee18718" providerId="ADAL" clId="{85AA4AC7-9A5F-4417-A3D4-312ABA2810E2}" dt="2022-05-18T22:29:38.826" v="350"/>
        <pc:sldMkLst>
          <pc:docMk/>
          <pc:sldMk cId="3775518637" sldId="288"/>
        </pc:sldMkLst>
      </pc:sldChg>
      <pc:sldChg chg="add del">
        <pc:chgData name="Thomas Lai" userId="60761eed-fc3c-44de-acda-41b08ee18718" providerId="ADAL" clId="{85AA4AC7-9A5F-4417-A3D4-312ABA2810E2}" dt="2022-05-18T22:30:20.221" v="352" actId="47"/>
        <pc:sldMkLst>
          <pc:docMk/>
          <pc:sldMk cId="1971358239" sldId="289"/>
        </pc:sldMkLst>
      </pc:sldChg>
      <pc:sldChg chg="add">
        <pc:chgData name="Thomas Lai" userId="60761eed-fc3c-44de-acda-41b08ee18718" providerId="ADAL" clId="{85AA4AC7-9A5F-4417-A3D4-312ABA2810E2}" dt="2022-05-18T22:30:20.567" v="353"/>
        <pc:sldMkLst>
          <pc:docMk/>
          <pc:sldMk cId="2750991318" sldId="292"/>
        </pc:sldMkLst>
      </pc:sldChg>
      <pc:sldChg chg="delSp modSp add mod">
        <pc:chgData name="Thomas Lai" userId="60761eed-fc3c-44de-acda-41b08ee18718" providerId="ADAL" clId="{85AA4AC7-9A5F-4417-A3D4-312ABA2810E2}" dt="2022-05-18T22:33:02.123" v="368" actId="478"/>
        <pc:sldMkLst>
          <pc:docMk/>
          <pc:sldMk cId="2334155940" sldId="294"/>
        </pc:sldMkLst>
        <pc:spChg chg="del mod">
          <ac:chgData name="Thomas Lai" userId="60761eed-fc3c-44de-acda-41b08ee18718" providerId="ADAL" clId="{85AA4AC7-9A5F-4417-A3D4-312ABA2810E2}" dt="2022-05-18T22:33:02.123" v="368" actId="478"/>
          <ac:spMkLst>
            <pc:docMk/>
            <pc:sldMk cId="2334155940" sldId="294"/>
            <ac:spMk id="2" creationId="{7D884CCC-4EDF-B6A5-A62B-4C4320713A11}"/>
          </ac:spMkLst>
        </pc:spChg>
      </pc:sldChg>
      <pc:sldChg chg="add">
        <pc:chgData name="Thomas Lai" userId="60761eed-fc3c-44de-acda-41b08ee18718" providerId="ADAL" clId="{85AA4AC7-9A5F-4417-A3D4-312ABA2810E2}" dt="2022-05-18T22:30:38.060" v="354"/>
        <pc:sldMkLst>
          <pc:docMk/>
          <pc:sldMk cId="3152858376" sldId="301"/>
        </pc:sldMkLst>
      </pc:sldChg>
      <pc:sldChg chg="add">
        <pc:chgData name="Thomas Lai" userId="60761eed-fc3c-44de-acda-41b08ee18718" providerId="ADAL" clId="{85AA4AC7-9A5F-4417-A3D4-312ABA2810E2}" dt="2022-05-18T22:30:48.869" v="355"/>
        <pc:sldMkLst>
          <pc:docMk/>
          <pc:sldMk cId="28515445" sldId="305"/>
        </pc:sldMkLst>
      </pc:sldChg>
      <pc:sldChg chg="add">
        <pc:chgData name="Thomas Lai" userId="60761eed-fc3c-44de-acda-41b08ee18718" providerId="ADAL" clId="{85AA4AC7-9A5F-4417-A3D4-312ABA2810E2}" dt="2022-05-18T22:30:57.837" v="356"/>
        <pc:sldMkLst>
          <pc:docMk/>
          <pc:sldMk cId="2374728876" sldId="307"/>
        </pc:sldMkLst>
      </pc:sldChg>
      <pc:sldChg chg="add">
        <pc:chgData name="Thomas Lai" userId="60761eed-fc3c-44de-acda-41b08ee18718" providerId="ADAL" clId="{85AA4AC7-9A5F-4417-A3D4-312ABA2810E2}" dt="2022-05-18T22:32:48.100" v="357"/>
        <pc:sldMkLst>
          <pc:docMk/>
          <pc:sldMk cId="879902161" sldId="310"/>
        </pc:sldMkLst>
      </pc:sldChg>
      <pc:sldChg chg="add">
        <pc:chgData name="Thomas Lai" userId="60761eed-fc3c-44de-acda-41b08ee18718" providerId="ADAL" clId="{85AA4AC7-9A5F-4417-A3D4-312ABA2810E2}" dt="2022-05-18T22:23:30.415" v="35"/>
        <pc:sldMkLst>
          <pc:docMk/>
          <pc:sldMk cId="2700170571" sldId="350"/>
        </pc:sldMkLst>
      </pc:sldChg>
      <pc:sldChg chg="addSp modSp new mod">
        <pc:chgData name="Thomas Lai" userId="60761eed-fc3c-44de-acda-41b08ee18718" providerId="ADAL" clId="{85AA4AC7-9A5F-4417-A3D4-312ABA2810E2}" dt="2022-05-18T22:27:12.203" v="342" actId="20577"/>
        <pc:sldMkLst>
          <pc:docMk/>
          <pc:sldMk cId="3504742762" sldId="351"/>
        </pc:sldMkLst>
        <pc:spChg chg="mod">
          <ac:chgData name="Thomas Lai" userId="60761eed-fc3c-44de-acda-41b08ee18718" providerId="ADAL" clId="{85AA4AC7-9A5F-4417-A3D4-312ABA2810E2}" dt="2022-05-18T22:25:56.871" v="215" actId="1076"/>
          <ac:spMkLst>
            <pc:docMk/>
            <pc:sldMk cId="3504742762" sldId="351"/>
            <ac:spMk id="2" creationId="{CDB1BE86-A4CE-90D9-2A40-90A2D6C43755}"/>
          </ac:spMkLst>
        </pc:spChg>
        <pc:spChg chg="mod">
          <ac:chgData name="Thomas Lai" userId="60761eed-fc3c-44de-acda-41b08ee18718" providerId="ADAL" clId="{85AA4AC7-9A5F-4417-A3D4-312ABA2810E2}" dt="2022-05-18T22:24:44.774" v="63" actId="1076"/>
          <ac:spMkLst>
            <pc:docMk/>
            <pc:sldMk cId="3504742762" sldId="351"/>
            <ac:spMk id="3" creationId="{10D3C11F-6335-8FEB-F8F0-BE861877D120}"/>
          </ac:spMkLst>
        </pc:spChg>
        <pc:spChg chg="add mod">
          <ac:chgData name="Thomas Lai" userId="60761eed-fc3c-44de-acda-41b08ee18718" providerId="ADAL" clId="{85AA4AC7-9A5F-4417-A3D4-312ABA2810E2}" dt="2022-05-18T22:27:12.203" v="342" actId="20577"/>
          <ac:spMkLst>
            <pc:docMk/>
            <pc:sldMk cId="3504742762" sldId="351"/>
            <ac:spMk id="4" creationId="{59C3D9AD-A287-E540-76B0-AF7A0907457F}"/>
          </ac:spMkLst>
        </pc:spChg>
        <pc:picChg chg="add mod">
          <ac:chgData name="Thomas Lai" userId="60761eed-fc3c-44de-acda-41b08ee18718" providerId="ADAL" clId="{85AA4AC7-9A5F-4417-A3D4-312ABA2810E2}" dt="2022-05-18T22:25:54.181" v="214" actId="1076"/>
          <ac:picMkLst>
            <pc:docMk/>
            <pc:sldMk cId="3504742762" sldId="351"/>
            <ac:picMk id="1026" creationId="{8E880B35-5BA4-9E41-4046-2B65F4F4E778}"/>
          </ac:picMkLst>
        </pc:picChg>
      </pc:sldChg>
      <pc:sldChg chg="add">
        <pc:chgData name="Thomas Lai" userId="60761eed-fc3c-44de-acda-41b08ee18718" providerId="ADAL" clId="{85AA4AC7-9A5F-4417-A3D4-312ABA2810E2}" dt="2022-05-18T22:27:28.479" v="343"/>
        <pc:sldMkLst>
          <pc:docMk/>
          <pc:sldMk cId="2814913622" sldId="352"/>
        </pc:sldMkLst>
      </pc:sldChg>
      <pc:sldChg chg="addSp modSp new mod">
        <pc:chgData name="Thomas Lai" userId="60761eed-fc3c-44de-acda-41b08ee18718" providerId="ADAL" clId="{85AA4AC7-9A5F-4417-A3D4-312ABA2810E2}" dt="2022-05-18T22:39:48.182" v="908" actId="27636"/>
        <pc:sldMkLst>
          <pc:docMk/>
          <pc:sldMk cId="2519457007" sldId="353"/>
        </pc:sldMkLst>
        <pc:spChg chg="mod">
          <ac:chgData name="Thomas Lai" userId="60761eed-fc3c-44de-acda-41b08ee18718" providerId="ADAL" clId="{85AA4AC7-9A5F-4417-A3D4-312ABA2810E2}" dt="2022-05-18T22:37:20.415" v="599" actId="1076"/>
          <ac:spMkLst>
            <pc:docMk/>
            <pc:sldMk cId="2519457007" sldId="353"/>
            <ac:spMk id="2" creationId="{AD4DCFA4-78C2-5006-B208-E5B7B43124FB}"/>
          </ac:spMkLst>
        </pc:spChg>
        <pc:spChg chg="mod">
          <ac:chgData name="Thomas Lai" userId="60761eed-fc3c-44de-acda-41b08ee18718" providerId="ADAL" clId="{85AA4AC7-9A5F-4417-A3D4-312ABA2810E2}" dt="2022-05-18T22:39:48.182" v="908" actId="27636"/>
          <ac:spMkLst>
            <pc:docMk/>
            <pc:sldMk cId="2519457007" sldId="353"/>
            <ac:spMk id="3" creationId="{59719D2E-5B63-3634-C906-C702DDEF43E9}"/>
          </ac:spMkLst>
        </pc:spChg>
        <pc:picChg chg="add mod">
          <ac:chgData name="Thomas Lai" userId="60761eed-fc3c-44de-acda-41b08ee18718" providerId="ADAL" clId="{85AA4AC7-9A5F-4417-A3D4-312ABA2810E2}" dt="2022-05-18T22:37:28.287" v="606" actId="1076"/>
          <ac:picMkLst>
            <pc:docMk/>
            <pc:sldMk cId="2519457007" sldId="353"/>
            <ac:picMk id="4" creationId="{AA6F5506-0944-CD6B-2D27-F8322B4DD28B}"/>
          </ac:picMkLst>
        </pc:picChg>
        <pc:picChg chg="add mod">
          <ac:chgData name="Thomas Lai" userId="60761eed-fc3c-44de-acda-41b08ee18718" providerId="ADAL" clId="{85AA4AC7-9A5F-4417-A3D4-312ABA2810E2}" dt="2022-05-18T22:37:29.132" v="607" actId="1076"/>
          <ac:picMkLst>
            <pc:docMk/>
            <pc:sldMk cId="2519457007" sldId="353"/>
            <ac:picMk id="5" creationId="{98990B8F-85B6-D5F4-2B5F-D1AFF3413A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C64A-B343-77C5-40B4-A1F04D9C6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6DB5-9A08-6BDE-4EE9-AAA0DFE7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BCA6-AD0F-40FB-9471-DB15C1B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1AF7-0E89-FF21-F6F4-460C8A5E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C3DB-666E-3CAE-D54F-3D23EEE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6F1C-2CD9-13B7-B976-EF83467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DB2E1-CCDD-B73D-4251-C873E47AD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8F67-5361-963F-4138-7807FE2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BA31-B9A8-18A9-F4EF-1635C834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A049-838D-9E38-B5DD-4AE1CB47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682C-7A79-0CE9-63EF-24AA1629F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CE8A-9C12-C81A-8DB8-EF0CD467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8E3C-900B-AADB-A7AA-B3D081AB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D299-0038-4108-35F5-04CD781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35-109F-C86A-DF10-398C1EEB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1A32-13B2-1EA7-FF6A-1398964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8AA4-0DCC-D449-32EE-156637B1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92EE-F5E4-0B5D-E80A-EC0907CE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4FB4-6A03-F68B-7DB6-9B5D1A3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42FD-38D9-AE6A-5454-46B1929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9C5D-00C1-3A09-01CC-50C22B40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04A6-7DF9-BE00-81BC-61872764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9F22-1E32-AA89-207D-3A8B2EDD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5A63-813F-747E-95A7-6674FCE9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799D-9D3D-BFD0-48A3-8BA7A5AD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BA2A-F60E-7DFF-05BD-B480FD11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1E9B-E607-F76B-C2AB-E425E110A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96D21-C5A7-B175-B888-35352E40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6EB8-AC14-32DC-CDFB-BAF6F6D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EBF5-86E2-7D8A-BE4E-7FF4EAB5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FDF8-A392-0492-8977-D614D70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801B-59A6-3A28-4D0B-E547B86A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CF89-53F8-EB9C-F977-EA1E1E54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4AFD-1453-685E-341D-0020F1DE7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A71C-D6D8-C451-397B-09FEBF28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01FE-1B79-AE21-2F3D-D8E127821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97F01-83AD-61B1-A032-760A506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4AD53-7EE4-C763-3EB1-6F7ED982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0777-B762-F288-0A1A-FAA5704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92EA-A8A4-61BB-D1FE-781D19A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8AD14-26E7-04A2-54E2-EA8905A1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63FEA-2DFE-155C-1ABF-02F7943F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3EB43-5DCE-AB8E-9204-739EEA0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5113C-2612-8C41-9B33-4253D075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E6EC6-D8CF-6432-2FFD-4B1EC02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1B360-E516-30A1-85D2-ABE34157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019E-FE41-A9D6-72EA-CD67CD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501F-45C8-1613-4D88-2ABB8FEC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74FD6-BF4F-16E4-21FD-F2C2A9C0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3B84-9CD1-D399-70E9-473F0EE2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4861-FBAB-1506-FFF1-35DE59B6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62E-ECAA-12CF-64AE-0601354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7197-EB4E-3D4E-0EE3-27EFFA88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E722-2560-A041-E1A7-5C8DEB22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6C2-93AC-C5AC-00E4-45062CC9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BA201-FE37-88A6-9CD8-AC65C21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3CF6-F413-0490-3395-43328FE1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435F-36AA-EAC0-1054-805C4881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7186-7E17-1267-A789-09E3FDAD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A961-326F-4890-78A4-26F295FA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4164-DADA-723C-049F-4E8A6DE90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3288-49CD-4A72-A344-3B4D0B314FC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CB54-C788-4203-B686-ABB1F2EF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B5BC-5FF9-3643-F6CE-8F3333F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A8C4-06D4-489B-8D1E-7B405D6E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towardsdatascience.com/the-5-clustering-algorithms-data-scientists-need-to-know-a36d136ef6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3445-11AE-472E-B7B2-3758A2E16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Improving RL Agent for Dilution </a:t>
            </a:r>
            <a:br>
              <a:rPr lang="en-US" sz="4400" dirty="0"/>
            </a:br>
            <a:r>
              <a:rPr lang="en-US" sz="4400" dirty="0"/>
              <a:t>(Part 5 – Closer Look at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BBA0E-3A00-4860-BB3C-812532C40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18</a:t>
            </a:r>
          </a:p>
        </p:txBody>
      </p:sp>
    </p:spTree>
    <p:extLst>
      <p:ext uri="{BB962C8B-B14F-4D97-AF65-F5344CB8AC3E}">
        <p14:creationId xmlns:p14="http://schemas.microsoft.com/office/powerpoint/2010/main" val="256007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49DE-4E2C-438F-04C5-8166EE30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an idea of what donor clusters exist in our data set</a:t>
            </a:r>
          </a:p>
          <a:p>
            <a:r>
              <a:rPr lang="en-US" dirty="0"/>
              <a:t>Problem: cannot predict donor cluster of new donor without data all the day up to day 11</a:t>
            </a:r>
          </a:p>
        </p:txBody>
      </p:sp>
    </p:spTree>
    <p:extLst>
      <p:ext uri="{BB962C8B-B14F-4D97-AF65-F5344CB8AC3E}">
        <p14:creationId xmlns:p14="http://schemas.microsoft.com/office/powerpoint/2010/main" val="763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BA52-8F07-81AA-A612-F21AD54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data: day 3 and day 5 data</a:t>
            </a:r>
          </a:p>
        </p:txBody>
      </p:sp>
      <p:pic>
        <p:nvPicPr>
          <p:cNvPr id="33793" name="Picture 1">
            <a:extLst>
              <a:ext uri="{FF2B5EF4-FFF2-40B4-BE49-F238E27FC236}">
                <a16:creationId xmlns:a16="http://schemas.microsoft.com/office/drawing/2014/main" id="{662FDC89-E7C7-F594-9601-149F0250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8" y="184690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F1A2F-C8F2-5286-BCE0-F86766620CD2}"/>
              </a:ext>
            </a:extLst>
          </p:cNvPr>
          <p:cNvSpPr txBox="1"/>
          <p:nvPr/>
        </p:nvSpPr>
        <p:spPr>
          <a:xfrm>
            <a:off x="7233719" y="2181885"/>
            <a:ext cx="286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Normalized day 3 cell concentration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Normalized day 5 cell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77551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B79-C527-A065-F2AE-CA3BC2DC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k=4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B63E9-E302-B71E-DE35-89CD1255C3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50" y="2749652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33063265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293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89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647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715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1103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988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398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767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662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04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9718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0795210"/>
                  </a:ext>
                </a:extLst>
              </a:tr>
            </a:tbl>
          </a:graphicData>
        </a:graphic>
      </p:graphicFrame>
      <p:pic>
        <p:nvPicPr>
          <p:cNvPr id="37889" name="Picture 1">
            <a:extLst>
              <a:ext uri="{FF2B5EF4-FFF2-40B4-BE49-F238E27FC236}">
                <a16:creationId xmlns:a16="http://schemas.microsoft.com/office/drawing/2014/main" id="{62F69DA6-2DFA-CB3E-966A-26AB8B1F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1" y="1858272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BD94A2B0-5F19-53C3-8276-62082D76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11" y="1858272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9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129-5C22-D7CF-A5AA-5D030337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24720-74FE-FD29-17E8-CD2B3D9E4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8500" y="228600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135493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344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215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794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421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699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97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743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169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134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483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93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205685"/>
                  </a:ext>
                </a:extLst>
              </a:tr>
            </a:tbl>
          </a:graphicData>
        </a:graphic>
      </p:graphicFrame>
      <p:pic>
        <p:nvPicPr>
          <p:cNvPr id="46081" name="Picture 1">
            <a:extLst>
              <a:ext uri="{FF2B5EF4-FFF2-40B4-BE49-F238E27FC236}">
                <a16:creationId xmlns:a16="http://schemas.microsoft.com/office/drawing/2014/main" id="{F7F06379-F99E-D166-8311-8FE15A6B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1" y="161151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>
            <a:extLst>
              <a:ext uri="{FF2B5EF4-FFF2-40B4-BE49-F238E27FC236}">
                <a16:creationId xmlns:a16="http://schemas.microsoft.com/office/drawing/2014/main" id="{B589F36D-5EF1-2ACA-7B9C-7D16BF65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71" y="169068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B2BA-15AE-E809-6489-9C486D16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GMM  k=3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FCCA8B-1DB8-B357-9F07-9B0F64810F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844" y="255953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32516017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03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056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59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4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310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725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170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8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354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666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98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014346"/>
                  </a:ext>
                </a:extLst>
              </a:tr>
            </a:tbl>
          </a:graphicData>
        </a:graphic>
      </p:graphicFrame>
      <p:pic>
        <p:nvPicPr>
          <p:cNvPr id="50177" name="Picture 1">
            <a:extLst>
              <a:ext uri="{FF2B5EF4-FFF2-40B4-BE49-F238E27FC236}">
                <a16:creationId xmlns:a16="http://schemas.microsoft.com/office/drawing/2014/main" id="{16FFCC13-C8EE-E794-D7FC-C0AA1B11C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97" y="183785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8" name="Picture 2">
            <a:extLst>
              <a:ext uri="{FF2B5EF4-FFF2-40B4-BE49-F238E27FC236}">
                <a16:creationId xmlns:a16="http://schemas.microsoft.com/office/drawing/2014/main" id="{7641F603-A68B-AE57-4661-F0A0C020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40" y="185596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BA52-8F07-81AA-A612-F21AD54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data: day 3 and day 5 data</a:t>
            </a:r>
          </a:p>
        </p:txBody>
      </p:sp>
      <p:pic>
        <p:nvPicPr>
          <p:cNvPr id="52225" name="Picture 1">
            <a:extLst>
              <a:ext uri="{FF2B5EF4-FFF2-40B4-BE49-F238E27FC236}">
                <a16:creationId xmlns:a16="http://schemas.microsoft.com/office/drawing/2014/main" id="{416827BA-E520-7FC4-FAF2-933F3114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20" y="18288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3E5F9-5871-6B0F-0F5A-2748DD59B951}"/>
              </a:ext>
            </a:extLst>
          </p:cNvPr>
          <p:cNvSpPr txBox="1"/>
          <p:nvPr/>
        </p:nvSpPr>
        <p:spPr>
          <a:xfrm>
            <a:off x="7233719" y="2978590"/>
            <a:ext cx="412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Normalized day 3 cell concentration (not shown)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Normalized day 5 cell concentration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Day 3-5 Glucose uptake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Day 3-5 Lactate production rate</a:t>
            </a:r>
          </a:p>
        </p:txBody>
      </p:sp>
    </p:spTree>
    <p:extLst>
      <p:ext uri="{BB962C8B-B14F-4D97-AF65-F5344CB8AC3E}">
        <p14:creationId xmlns:p14="http://schemas.microsoft.com/office/powerpoint/2010/main" val="237472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3A66-C1BD-642B-D31C-13B33492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K=means k=2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98CBAD-C8E5-2306-96F2-EB1AFC37A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102" y="2667000"/>
          <a:ext cx="1397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4102474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181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90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23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12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432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816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729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741239"/>
                  </a:ext>
                </a:extLst>
              </a:tr>
            </a:tbl>
          </a:graphicData>
        </a:graphic>
      </p:graphicFrame>
      <p:pic>
        <p:nvPicPr>
          <p:cNvPr id="55297" name="Picture 1">
            <a:extLst>
              <a:ext uri="{FF2B5EF4-FFF2-40B4-BE49-F238E27FC236}">
                <a16:creationId xmlns:a16="http://schemas.microsoft.com/office/drawing/2014/main" id="{C1D9FF89-35E1-D32A-FCCB-1AC9CDB7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38" y="179258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8" name="Picture 2">
            <a:extLst>
              <a:ext uri="{FF2B5EF4-FFF2-40B4-BE49-F238E27FC236}">
                <a16:creationId xmlns:a16="http://schemas.microsoft.com/office/drawing/2014/main" id="{2830CDE8-EA6B-97A4-0A17-E7EE8334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35" y="169068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0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52EE-F36E-D6A5-4F99-11A0271B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results help me select training vs validation sets for the RL environment?</a:t>
            </a:r>
          </a:p>
          <a:p>
            <a:r>
              <a:rPr lang="en-US" dirty="0"/>
              <a:t>Can the donors of one cluster share a logistic model?</a:t>
            </a:r>
          </a:p>
        </p:txBody>
      </p:sp>
    </p:spTree>
    <p:extLst>
      <p:ext uri="{BB962C8B-B14F-4D97-AF65-F5344CB8AC3E}">
        <p14:creationId xmlns:p14="http://schemas.microsoft.com/office/powerpoint/2010/main" val="233415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CFA4-78C2-5006-B208-E5B7B43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7" y="319857"/>
            <a:ext cx="10515600" cy="1325563"/>
          </a:xfrm>
        </p:spPr>
        <p:txBody>
          <a:bodyPr/>
          <a:lstStyle/>
          <a:p>
            <a:r>
              <a:rPr lang="en-US" dirty="0"/>
              <a:t>Back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D2E-5B63-3634-C906-C702DDEF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8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Donors to include in training set</a:t>
            </a:r>
          </a:p>
          <a:p>
            <a:r>
              <a:rPr lang="en-US" sz="2400" dirty="0"/>
              <a:t>Should include UA4 and UA141</a:t>
            </a:r>
          </a:p>
          <a:p>
            <a:r>
              <a:rPr lang="en-US" sz="2400" dirty="0"/>
              <a:t>Should not include UA6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T036 and T066 has extreme outliers (regardless of training set selection)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Agent not making correct decision for UA4 and UA141, despite being trained on UA4 and UA141.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A6F5506-0944-CD6B-2D27-F8322B4D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02" y="401493"/>
            <a:ext cx="4001611" cy="300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8990B8F-85B6-D5F4-2B5F-D1AFF3413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02" y="3707217"/>
            <a:ext cx="4001610" cy="3002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4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21B4-D32A-4AE3-A493-B4B607E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54" y="75415"/>
            <a:ext cx="10515600" cy="1101536"/>
          </a:xfrm>
        </p:spPr>
        <p:txBody>
          <a:bodyPr>
            <a:normAutofit/>
          </a:bodyPr>
          <a:lstStyle/>
          <a:p>
            <a:r>
              <a:rPr lang="en-US" sz="3600" dirty="0"/>
              <a:t>12 Treg Donor Data Visualized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5751-819B-4628-8713-B0161EE6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715" y="5868742"/>
            <a:ext cx="4069925" cy="332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Fold expansion (cell concentration)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B074BE-1D02-4999-BC09-C16B284EF357}"/>
              </a:ext>
            </a:extLst>
          </p:cNvPr>
          <p:cNvSpPr txBox="1">
            <a:spLocks/>
          </p:cNvSpPr>
          <p:nvPr/>
        </p:nvSpPr>
        <p:spPr>
          <a:xfrm>
            <a:off x="7683374" y="5868742"/>
            <a:ext cx="2465561" cy="332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Fold increase factor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6A355-4320-4ABF-8B2F-F67329D1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2" y="1325620"/>
            <a:ext cx="5602784" cy="420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8D105-5714-4C3A-AE63-6267D2A68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76" y="1363058"/>
            <a:ext cx="5428855" cy="4076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1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BE86-A4CE-90D9-2A40-90A2D6C4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50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C11F-6335-8FEB-F8F0-BE861877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32" y="5884415"/>
            <a:ext cx="8369174" cy="4920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https://towardsdatascience.com/the-5-clustering-algorithms-data-scientists-need-to-know-a36d136ef68</a:t>
            </a:r>
            <a:endParaRPr lang="en-US" sz="2600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880B35-5BA4-9E41-4046-2B65F4F4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3D9AD-A287-E540-76B0-AF7A0907457F}"/>
              </a:ext>
            </a:extLst>
          </p:cNvPr>
          <p:cNvSpPr txBox="1"/>
          <p:nvPr/>
        </p:nvSpPr>
        <p:spPr>
          <a:xfrm>
            <a:off x="5957180" y="1651583"/>
            <a:ext cx="564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groups of data (in our case: donors) that share similar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K-means clustering (left)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Initialize centroids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distance to nearest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new centroid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 GMM</a:t>
            </a:r>
          </a:p>
        </p:txBody>
      </p:sp>
    </p:spTree>
    <p:extLst>
      <p:ext uri="{BB962C8B-B14F-4D97-AF65-F5344CB8AC3E}">
        <p14:creationId xmlns:p14="http://schemas.microsoft.com/office/powerpoint/2010/main" val="35047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BA52-8F07-81AA-A612-F21AD54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data: logistic model parameters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B47DEE-AB04-9DF8-09BF-41C09A25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45" y="1790661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BB624-50E8-1A35-C3F8-162EE32FC791}"/>
              </a:ext>
            </a:extLst>
          </p:cNvPr>
          <p:cNvSpPr txBox="1"/>
          <p:nvPr/>
        </p:nvSpPr>
        <p:spPr>
          <a:xfrm>
            <a:off x="7233719" y="2181885"/>
            <a:ext cx="286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Normalized </a:t>
            </a:r>
            <a:r>
              <a:rPr lang="en-US" dirty="0" err="1"/>
              <a:t>Xmax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Normalized Growth rate</a:t>
            </a:r>
          </a:p>
        </p:txBody>
      </p:sp>
    </p:spTree>
    <p:extLst>
      <p:ext uri="{BB962C8B-B14F-4D97-AF65-F5344CB8AC3E}">
        <p14:creationId xmlns:p14="http://schemas.microsoft.com/office/powerpoint/2010/main" val="28149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755-F1EC-297B-7A40-8D3AA7DC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k=3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2278A3-8B1D-92B1-4981-551C69FF2D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8600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7617407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177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338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052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6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906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933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242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135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261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546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094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977200"/>
                  </a:ext>
                </a:extLst>
              </a:tr>
            </a:tbl>
          </a:graphicData>
        </a:graphic>
      </p:graphicFrame>
      <p:pic>
        <p:nvPicPr>
          <p:cNvPr id="3073" name="Picture 1">
            <a:extLst>
              <a:ext uri="{FF2B5EF4-FFF2-40B4-BE49-F238E27FC236}">
                <a16:creationId xmlns:a16="http://schemas.microsoft.com/office/drawing/2014/main" id="{CAC355F6-349D-8C4C-076D-0795012E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42" y="186779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17E0DDB-F140-7E8C-BD4C-F089E2721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2" y="186779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3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0749-8AD0-413E-573C-157EC58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k=4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E8C3E-A77F-1504-E22A-A7F849B71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8600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6165049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004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449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181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336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571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405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1013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15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1662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9610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7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624442"/>
                  </a:ext>
                </a:extLst>
              </a:tr>
            </a:tbl>
          </a:graphicData>
        </a:graphic>
      </p:graphicFrame>
      <p:pic>
        <p:nvPicPr>
          <p:cNvPr id="11265" name="Picture 1">
            <a:extLst>
              <a:ext uri="{FF2B5EF4-FFF2-40B4-BE49-F238E27FC236}">
                <a16:creationId xmlns:a16="http://schemas.microsoft.com/office/drawing/2014/main" id="{BB203EEB-0549-9C10-3B58-82553489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38" y="181069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CFD303D-3C2C-5149-599D-13ED78E1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14" y="181069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A13E-A329-D80C-990E-345139B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k=5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C4A1D-76F1-A1C9-EDEC-AC2212B0A4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50" y="2387514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6246076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997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32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516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02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113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93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430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758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147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117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495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003892"/>
                  </a:ext>
                </a:extLst>
              </a:tr>
            </a:tbl>
          </a:graphicData>
        </a:graphic>
      </p:graphicFrame>
      <p:pic>
        <p:nvPicPr>
          <p:cNvPr id="22529" name="Picture 1">
            <a:extLst>
              <a:ext uri="{FF2B5EF4-FFF2-40B4-BE49-F238E27FC236}">
                <a16:creationId xmlns:a16="http://schemas.microsoft.com/office/drawing/2014/main" id="{725EA76F-FCD0-CACD-55CA-0B60E341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20" y="177447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DD2BD141-1741-3F9E-8BA1-C438B10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20" y="185826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1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5EF7-0F53-7F69-D776-ABA571AB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3FDBD-E74D-EC3C-36DC-C73550BFE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2424" y="228600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832516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099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67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364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1933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879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188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0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60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817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096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015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039016"/>
                  </a:ext>
                </a:extLst>
              </a:tr>
            </a:tbl>
          </a:graphicData>
        </a:graphic>
      </p:graphicFrame>
      <p:pic>
        <p:nvPicPr>
          <p:cNvPr id="24577" name="Picture 1">
            <a:extLst>
              <a:ext uri="{FF2B5EF4-FFF2-40B4-BE49-F238E27FC236}">
                <a16:creationId xmlns:a16="http://schemas.microsoft.com/office/drawing/2014/main" id="{081EA1CC-A76B-06AA-3492-957F426D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90" y="169068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44117077-FA73-1AFD-F446-7C3B4715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16" y="169068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3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0A4-EABB-3B6D-022F-C0AB10C2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GMM k=2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5B2CA-A10D-4E73-18B1-FB7E3487E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86000"/>
          <a:ext cx="1397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34699210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846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0387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825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23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71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394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246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79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609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42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1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851074"/>
                  </a:ext>
                </a:extLst>
              </a:tr>
            </a:tbl>
          </a:graphicData>
        </a:graphic>
      </p:graphicFrame>
      <p:pic>
        <p:nvPicPr>
          <p:cNvPr id="27649" name="Picture 1">
            <a:extLst>
              <a:ext uri="{FF2B5EF4-FFF2-40B4-BE49-F238E27FC236}">
                <a16:creationId xmlns:a16="http://schemas.microsoft.com/office/drawing/2014/main" id="{BA5792FB-BC60-15C3-110F-CF587B8C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81" y="184690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id="{5D949560-30C0-386A-8B43-DA43D707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54" y="184690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5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388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Improving RL Agent for Dilution  (Part 5 – Closer Look at Data)</vt:lpstr>
      <vt:lpstr>12 Treg Donor Data Visualized (Part 2)</vt:lpstr>
      <vt:lpstr>Clustering</vt:lpstr>
      <vt:lpstr>Input data: logistic model parameters</vt:lpstr>
      <vt:lpstr>K-means k=3</vt:lpstr>
      <vt:lpstr>K-means k=4</vt:lpstr>
      <vt:lpstr>K-means k=5</vt:lpstr>
      <vt:lpstr>DBSCAN</vt:lpstr>
      <vt:lpstr>EM GMM k=2</vt:lpstr>
      <vt:lpstr>PowerPoint Presentation</vt:lpstr>
      <vt:lpstr>Input data: day 3 and day 5 data</vt:lpstr>
      <vt:lpstr>K-means k=4</vt:lpstr>
      <vt:lpstr>DBSCAN </vt:lpstr>
      <vt:lpstr>EM GMM  k=3</vt:lpstr>
      <vt:lpstr>Input data: day 3 and day 5 data</vt:lpstr>
      <vt:lpstr>K=means k=2</vt:lpstr>
      <vt:lpstr>PowerPoint Presentation</vt:lpstr>
      <vt:lpstr>Back to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RL Agent for Dilution  (Part 5 – Closer Look at Data)</dc:title>
  <dc:creator>Thomas Lai</dc:creator>
  <cp:lastModifiedBy>Thomas Lai</cp:lastModifiedBy>
  <cp:revision>1</cp:revision>
  <dcterms:created xsi:type="dcterms:W3CDTF">2022-05-18T22:20:41Z</dcterms:created>
  <dcterms:modified xsi:type="dcterms:W3CDTF">2022-05-18T22:39:58Z</dcterms:modified>
</cp:coreProperties>
</file>