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Lai" userId="60761eed-fc3c-44de-acda-41b08ee18718" providerId="ADAL" clId="{2FBAD9E0-EBED-47BE-91D5-32FC4A4D9E95}"/>
    <pc:docChg chg="undo custSel addSld modSld sldOrd">
      <pc:chgData name="Thomas Lai" userId="60761eed-fc3c-44de-acda-41b08ee18718" providerId="ADAL" clId="{2FBAD9E0-EBED-47BE-91D5-32FC4A4D9E95}" dt="2022-05-18T22:03:20.625" v="406" actId="478"/>
      <pc:docMkLst>
        <pc:docMk/>
      </pc:docMkLst>
      <pc:sldChg chg="addSp modSp new mod">
        <pc:chgData name="Thomas Lai" userId="60761eed-fc3c-44de-acda-41b08ee18718" providerId="ADAL" clId="{2FBAD9E0-EBED-47BE-91D5-32FC4A4D9E95}" dt="2022-05-18T17:00:02.648" v="95" actId="20577"/>
        <pc:sldMkLst>
          <pc:docMk/>
          <pc:sldMk cId="1805788618" sldId="256"/>
        </pc:sldMkLst>
        <pc:spChg chg="mod">
          <ac:chgData name="Thomas Lai" userId="60761eed-fc3c-44de-acda-41b08ee18718" providerId="ADAL" clId="{2FBAD9E0-EBED-47BE-91D5-32FC4A4D9E95}" dt="2022-05-18T17:00:02.648" v="95" actId="20577"/>
          <ac:spMkLst>
            <pc:docMk/>
            <pc:sldMk cId="1805788618" sldId="256"/>
            <ac:spMk id="2" creationId="{2C847096-50BB-AC9E-8109-A3344C4D6F8D}"/>
          </ac:spMkLst>
        </pc:spChg>
        <pc:picChg chg="add mod">
          <ac:chgData name="Thomas Lai" userId="60761eed-fc3c-44de-acda-41b08ee18718" providerId="ADAL" clId="{2FBAD9E0-EBED-47BE-91D5-32FC4A4D9E95}" dt="2022-05-18T02:49:23.403" v="2" actId="1076"/>
          <ac:picMkLst>
            <pc:docMk/>
            <pc:sldMk cId="1805788618" sldId="256"/>
            <ac:picMk id="5" creationId="{97A037B1-5F52-E727-BBF4-3F40930F48BB}"/>
          </ac:picMkLst>
        </pc:picChg>
      </pc:sldChg>
      <pc:sldChg chg="addSp modSp new mod">
        <pc:chgData name="Thomas Lai" userId="60761eed-fc3c-44de-acda-41b08ee18718" providerId="ADAL" clId="{2FBAD9E0-EBED-47BE-91D5-32FC4A4D9E95}" dt="2022-05-18T17:00:16.379" v="135" actId="20577"/>
        <pc:sldMkLst>
          <pc:docMk/>
          <pc:sldMk cId="3840991306" sldId="257"/>
        </pc:sldMkLst>
        <pc:spChg chg="mod">
          <ac:chgData name="Thomas Lai" userId="60761eed-fc3c-44de-acda-41b08ee18718" providerId="ADAL" clId="{2FBAD9E0-EBED-47BE-91D5-32FC4A4D9E95}" dt="2022-05-18T17:00:16.379" v="135" actId="20577"/>
          <ac:spMkLst>
            <pc:docMk/>
            <pc:sldMk cId="3840991306" sldId="257"/>
            <ac:spMk id="2" creationId="{586413D7-F6D8-1CAC-5644-F147E14CF47D}"/>
          </ac:spMkLst>
        </pc:spChg>
        <pc:picChg chg="add mod">
          <ac:chgData name="Thomas Lai" userId="60761eed-fc3c-44de-acda-41b08ee18718" providerId="ADAL" clId="{2FBAD9E0-EBED-47BE-91D5-32FC4A4D9E95}" dt="2022-05-18T16:59:21.921" v="64" actId="1076"/>
          <ac:picMkLst>
            <pc:docMk/>
            <pc:sldMk cId="3840991306" sldId="257"/>
            <ac:picMk id="5" creationId="{8BB83016-821D-16FE-41FB-E1183D11710D}"/>
          </ac:picMkLst>
        </pc:picChg>
      </pc:sldChg>
      <pc:sldChg chg="addSp delSp modSp new mod">
        <pc:chgData name="Thomas Lai" userId="60761eed-fc3c-44de-acda-41b08ee18718" providerId="ADAL" clId="{2FBAD9E0-EBED-47BE-91D5-32FC4A4D9E95}" dt="2022-05-18T21:15:19.697" v="178" actId="1076"/>
        <pc:sldMkLst>
          <pc:docMk/>
          <pc:sldMk cId="476480596" sldId="258"/>
        </pc:sldMkLst>
        <pc:spChg chg="mod">
          <ac:chgData name="Thomas Lai" userId="60761eed-fc3c-44de-acda-41b08ee18718" providerId="ADAL" clId="{2FBAD9E0-EBED-47BE-91D5-32FC4A4D9E95}" dt="2022-05-18T21:15:19.697" v="178" actId="1076"/>
          <ac:spMkLst>
            <pc:docMk/>
            <pc:sldMk cId="476480596" sldId="258"/>
            <ac:spMk id="2" creationId="{ED90B605-36DA-853C-5C79-7DF715BBE6BC}"/>
          </ac:spMkLst>
        </pc:spChg>
        <pc:picChg chg="add del mod">
          <ac:chgData name="Thomas Lai" userId="60761eed-fc3c-44de-acda-41b08ee18718" providerId="ADAL" clId="{2FBAD9E0-EBED-47BE-91D5-32FC4A4D9E95}" dt="2022-05-18T20:45:53.933" v="170" actId="478"/>
          <ac:picMkLst>
            <pc:docMk/>
            <pc:sldMk cId="476480596" sldId="258"/>
            <ac:picMk id="5" creationId="{D3826DD6-CE80-054C-45A5-B400A6534442}"/>
          </ac:picMkLst>
        </pc:picChg>
        <pc:picChg chg="add mod">
          <ac:chgData name="Thomas Lai" userId="60761eed-fc3c-44de-acda-41b08ee18718" providerId="ADAL" clId="{2FBAD9E0-EBED-47BE-91D5-32FC4A4D9E95}" dt="2022-05-18T21:15:17.072" v="177" actId="1076"/>
          <ac:picMkLst>
            <pc:docMk/>
            <pc:sldMk cId="476480596" sldId="258"/>
            <ac:picMk id="7" creationId="{BADF7252-F5EB-685D-EC23-F8130D5208F6}"/>
          </ac:picMkLst>
        </pc:picChg>
      </pc:sldChg>
      <pc:sldChg chg="addSp modSp new mod">
        <pc:chgData name="Thomas Lai" userId="60761eed-fc3c-44de-acda-41b08ee18718" providerId="ADAL" clId="{2FBAD9E0-EBED-47BE-91D5-32FC4A4D9E95}" dt="2022-05-18T21:52:00.564" v="395" actId="1076"/>
        <pc:sldMkLst>
          <pc:docMk/>
          <pc:sldMk cId="710058714" sldId="259"/>
        </pc:sldMkLst>
        <pc:spChg chg="mod">
          <ac:chgData name="Thomas Lai" userId="60761eed-fc3c-44de-acda-41b08ee18718" providerId="ADAL" clId="{2FBAD9E0-EBED-47BE-91D5-32FC4A4D9E95}" dt="2022-05-18T21:15:37.518" v="212" actId="20577"/>
          <ac:spMkLst>
            <pc:docMk/>
            <pc:sldMk cId="710058714" sldId="259"/>
            <ac:spMk id="2" creationId="{56706F44-F50F-3BFE-D92A-C441A7A9826D}"/>
          </ac:spMkLst>
        </pc:spChg>
        <pc:picChg chg="add mod">
          <ac:chgData name="Thomas Lai" userId="60761eed-fc3c-44de-acda-41b08ee18718" providerId="ADAL" clId="{2FBAD9E0-EBED-47BE-91D5-32FC4A4D9E95}" dt="2022-05-18T21:52:00.564" v="395" actId="1076"/>
          <ac:picMkLst>
            <pc:docMk/>
            <pc:sldMk cId="710058714" sldId="259"/>
            <ac:picMk id="5" creationId="{12AD754E-B278-81CF-314A-976755C51D99}"/>
          </ac:picMkLst>
        </pc:picChg>
      </pc:sldChg>
      <pc:sldChg chg="addSp modSp new mod">
        <pc:chgData name="Thomas Lai" userId="60761eed-fc3c-44de-acda-41b08ee18718" providerId="ADAL" clId="{2FBAD9E0-EBED-47BE-91D5-32FC4A4D9E95}" dt="2022-05-18T21:51:59.094" v="394" actId="1076"/>
        <pc:sldMkLst>
          <pc:docMk/>
          <pc:sldMk cId="2285063350" sldId="260"/>
        </pc:sldMkLst>
        <pc:spChg chg="mod">
          <ac:chgData name="Thomas Lai" userId="60761eed-fc3c-44de-acda-41b08ee18718" providerId="ADAL" clId="{2FBAD9E0-EBED-47BE-91D5-32FC4A4D9E95}" dt="2022-05-18T21:25:42.940" v="283" actId="20577"/>
          <ac:spMkLst>
            <pc:docMk/>
            <pc:sldMk cId="2285063350" sldId="260"/>
            <ac:spMk id="2" creationId="{56B9C69A-1D0E-9D69-5596-B51EDAB5A12D}"/>
          </ac:spMkLst>
        </pc:spChg>
        <pc:picChg chg="add mod">
          <ac:chgData name="Thomas Lai" userId="60761eed-fc3c-44de-acda-41b08ee18718" providerId="ADAL" clId="{2FBAD9E0-EBED-47BE-91D5-32FC4A4D9E95}" dt="2022-05-18T21:51:59.094" v="394" actId="1076"/>
          <ac:picMkLst>
            <pc:docMk/>
            <pc:sldMk cId="2285063350" sldId="260"/>
            <ac:picMk id="5" creationId="{60C5A8A6-D141-FA15-C286-1BB0BB3FEC2B}"/>
          </ac:picMkLst>
        </pc:picChg>
      </pc:sldChg>
      <pc:sldChg chg="addSp delSp modSp add mod ord">
        <pc:chgData name="Thomas Lai" userId="60761eed-fc3c-44de-acda-41b08ee18718" providerId="ADAL" clId="{2FBAD9E0-EBED-47BE-91D5-32FC4A4D9E95}" dt="2022-05-18T22:03:06.629" v="402" actId="1076"/>
        <pc:sldMkLst>
          <pc:docMk/>
          <pc:sldMk cId="1332479709" sldId="261"/>
        </pc:sldMkLst>
        <pc:spChg chg="mod">
          <ac:chgData name="Thomas Lai" userId="60761eed-fc3c-44de-acda-41b08ee18718" providerId="ADAL" clId="{2FBAD9E0-EBED-47BE-91D5-32FC4A4D9E95}" dt="2022-05-18T21:31:25.614" v="292" actId="1076"/>
          <ac:spMkLst>
            <pc:docMk/>
            <pc:sldMk cId="1332479709" sldId="261"/>
            <ac:spMk id="2" creationId="{56706F44-F50F-3BFE-D92A-C441A7A9826D}"/>
          </ac:spMkLst>
        </pc:spChg>
        <pc:spChg chg="mod">
          <ac:chgData name="Thomas Lai" userId="60761eed-fc3c-44de-acda-41b08ee18718" providerId="ADAL" clId="{2FBAD9E0-EBED-47BE-91D5-32FC4A4D9E95}" dt="2022-05-18T21:31:47.043" v="366" actId="20577"/>
          <ac:spMkLst>
            <pc:docMk/>
            <pc:sldMk cId="1332479709" sldId="261"/>
            <ac:spMk id="3" creationId="{76D02326-B7BD-BD9E-FFD9-B46A51E95983}"/>
          </ac:spMkLst>
        </pc:spChg>
        <pc:picChg chg="del mod">
          <ac:chgData name="Thomas Lai" userId="60761eed-fc3c-44de-acda-41b08ee18718" providerId="ADAL" clId="{2FBAD9E0-EBED-47BE-91D5-32FC4A4D9E95}" dt="2022-05-18T21:31:23.460" v="291" actId="478"/>
          <ac:picMkLst>
            <pc:docMk/>
            <pc:sldMk cId="1332479709" sldId="261"/>
            <ac:picMk id="5" creationId="{12AD754E-B278-81CF-314A-976755C51D99}"/>
          </ac:picMkLst>
        </pc:picChg>
        <pc:picChg chg="add mod">
          <ac:chgData name="Thomas Lai" userId="60761eed-fc3c-44de-acda-41b08ee18718" providerId="ADAL" clId="{2FBAD9E0-EBED-47BE-91D5-32FC4A4D9E95}" dt="2022-05-18T22:03:06.629" v="402" actId="1076"/>
          <ac:picMkLst>
            <pc:docMk/>
            <pc:sldMk cId="1332479709" sldId="261"/>
            <ac:picMk id="6" creationId="{1956A873-EC9D-61DB-7A09-5D741D209C81}"/>
          </ac:picMkLst>
        </pc:picChg>
      </pc:sldChg>
      <pc:sldChg chg="addSp modSp new mod">
        <pc:chgData name="Thomas Lai" userId="60761eed-fc3c-44de-acda-41b08ee18718" providerId="ADAL" clId="{2FBAD9E0-EBED-47BE-91D5-32FC4A4D9E95}" dt="2022-05-18T22:03:02.748" v="401" actId="1076"/>
        <pc:sldMkLst>
          <pc:docMk/>
          <pc:sldMk cId="1112235746" sldId="262"/>
        </pc:sldMkLst>
        <pc:spChg chg="mod">
          <ac:chgData name="Thomas Lai" userId="60761eed-fc3c-44de-acda-41b08ee18718" providerId="ADAL" clId="{2FBAD9E0-EBED-47BE-91D5-32FC4A4D9E95}" dt="2022-05-18T21:52:07.363" v="396"/>
          <ac:spMkLst>
            <pc:docMk/>
            <pc:sldMk cId="1112235746" sldId="262"/>
            <ac:spMk id="2" creationId="{A38F88C0-D04E-7192-F0E0-84A7882F5550}"/>
          </ac:spMkLst>
        </pc:spChg>
        <pc:spChg chg="mod">
          <ac:chgData name="Thomas Lai" userId="60761eed-fc3c-44de-acda-41b08ee18718" providerId="ADAL" clId="{2FBAD9E0-EBED-47BE-91D5-32FC4A4D9E95}" dt="2022-05-18T21:51:55.781" v="393" actId="20577"/>
          <ac:spMkLst>
            <pc:docMk/>
            <pc:sldMk cId="1112235746" sldId="262"/>
            <ac:spMk id="3" creationId="{14545D3A-923F-7324-5FE1-FCAD06043A54}"/>
          </ac:spMkLst>
        </pc:spChg>
        <pc:picChg chg="add mod">
          <ac:chgData name="Thomas Lai" userId="60761eed-fc3c-44de-acda-41b08ee18718" providerId="ADAL" clId="{2FBAD9E0-EBED-47BE-91D5-32FC4A4D9E95}" dt="2022-05-18T22:03:02.748" v="401" actId="1076"/>
          <ac:picMkLst>
            <pc:docMk/>
            <pc:sldMk cId="1112235746" sldId="262"/>
            <ac:picMk id="5" creationId="{B48E34A5-7EFD-916C-B1BF-3F02CBE9C8C8}"/>
          </ac:picMkLst>
        </pc:picChg>
      </pc:sldChg>
      <pc:sldChg chg="delSp modSp add mod">
        <pc:chgData name="Thomas Lai" userId="60761eed-fc3c-44de-acda-41b08ee18718" providerId="ADAL" clId="{2FBAD9E0-EBED-47BE-91D5-32FC4A4D9E95}" dt="2022-05-18T22:03:20.625" v="406" actId="478"/>
        <pc:sldMkLst>
          <pc:docMk/>
          <pc:sldMk cId="2169905174" sldId="263"/>
        </pc:sldMkLst>
        <pc:spChg chg="mod">
          <ac:chgData name="Thomas Lai" userId="60761eed-fc3c-44de-acda-41b08ee18718" providerId="ADAL" clId="{2FBAD9E0-EBED-47BE-91D5-32FC4A4D9E95}" dt="2022-05-18T22:03:19.164" v="405"/>
          <ac:spMkLst>
            <pc:docMk/>
            <pc:sldMk cId="2169905174" sldId="263"/>
            <ac:spMk id="3" creationId="{14545D3A-923F-7324-5FE1-FCAD06043A54}"/>
          </ac:spMkLst>
        </pc:spChg>
        <pc:picChg chg="del">
          <ac:chgData name="Thomas Lai" userId="60761eed-fc3c-44de-acda-41b08ee18718" providerId="ADAL" clId="{2FBAD9E0-EBED-47BE-91D5-32FC4A4D9E95}" dt="2022-05-18T22:03:20.625" v="406" actId="478"/>
          <ac:picMkLst>
            <pc:docMk/>
            <pc:sldMk cId="2169905174" sldId="263"/>
            <ac:picMk id="5" creationId="{B48E34A5-7EFD-916C-B1BF-3F02CBE9C8C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7E17-D3E2-5CCE-39B7-C4836BCF1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C2F9F-1433-A5A4-9329-4BBCB0583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48C53-D754-4A96-BBE7-78623392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D67D-AE7F-4B1F-851C-DC0B16C95EC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DC9E2-685C-EEBE-A3A4-FA40DC55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52B72-868C-526C-228F-8F1FF415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BA6A-CF97-4D34-9078-4A0421A1B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2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E1077-464B-DFA4-43C2-6D0D37D1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3C51F-A6E1-B06A-971D-BB0DC0909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1B1C5-8797-EEA7-FEB5-CFE46298F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D67D-AE7F-4B1F-851C-DC0B16C95EC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7878D-7544-400F-094A-154675EB7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ACF87-7EB2-9027-E5EA-606C6808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BA6A-CF97-4D34-9078-4A0421A1B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0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C90E25-4FC3-FEDE-9374-CDFACB049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08752-D042-8D08-7ED3-C1FDE7880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EB13A-6054-C02C-0FF1-15318353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D67D-AE7F-4B1F-851C-DC0B16C95EC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6E990-38AB-622C-572C-BA8B9E49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47D2B-B2EE-A8C3-E931-CA751079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BA6A-CF97-4D34-9078-4A0421A1B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0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47DD-C979-EC46-AFB1-DAF4BB98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20FCD-B37D-31DD-A7AA-A27E37ECB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309E7-13C4-47F4-B95A-57BA7421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D67D-AE7F-4B1F-851C-DC0B16C95EC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F9660-F637-1E78-3E2A-A248CBD8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7D835-0FBD-2696-CBF4-FA3AF839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BA6A-CF97-4D34-9078-4A0421A1B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1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9018-4E82-CB37-0345-3C82AFB68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9E6D4-7442-116F-09BE-7033A7F52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1A6D7-3ACB-1043-C383-0377F20D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D67D-AE7F-4B1F-851C-DC0B16C95EC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C3B9D-5A84-4430-80E3-F1A1A44C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D677C-5B1A-20AE-BB55-DF8FED12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BA6A-CF97-4D34-9078-4A0421A1B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7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7F33-73C3-2406-1F68-96317A17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89F91-2E99-16D7-DD27-E0792A318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0645E-A937-7774-6DB0-13E0846AB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E0DCA-3B19-95E9-2D5F-3BB94758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D67D-AE7F-4B1F-851C-DC0B16C95EC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A9532-4C6F-5177-3C45-7AC7EC7A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F381E-4878-E16C-AC02-D4568D7C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BA6A-CF97-4D34-9078-4A0421A1B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2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63BB-BBAC-588E-E29E-2E7270E3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08B4E-A80A-9F7F-683A-863BD982E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BD90F-90B4-3439-1053-61EC671B4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08DA7-280B-C1F0-2AA7-A3385460A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46A291-0F43-2515-35A2-8013D6FDF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ED253B-4FE2-C0B1-822A-5AA74789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D67D-AE7F-4B1F-851C-DC0B16C95EC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B071B7-8133-2149-5343-FC664386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44E49-A555-999E-07B5-FB64B203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BA6A-CF97-4D34-9078-4A0421A1B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8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705C-A85F-D70D-CE4F-4A920CD66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DC316-1C13-A466-B6D7-5B2C8332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D67D-AE7F-4B1F-851C-DC0B16C95EC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DCA64-3835-049C-B185-1E5DE710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BC54C-A8B3-24F1-B32F-2D136F8A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BA6A-CF97-4D34-9078-4A0421A1B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0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803188-5729-E1B3-A021-7DBC33AD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D67D-AE7F-4B1F-851C-DC0B16C95EC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924F2-4495-0C7D-985D-1EF2DE20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67AB6-49C8-DFED-E28C-24C460464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BA6A-CF97-4D34-9078-4A0421A1B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5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25A69-DAEE-E96E-E77D-EDB458B9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BF16-E2A3-B635-E805-F72026EA1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FB9EA-F238-D409-C82D-B2B36699D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D1446-9491-5A4F-FD98-6EB257F5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D67D-AE7F-4B1F-851C-DC0B16C95EC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5F649-564D-37B0-6FD7-1C3E2C44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9097F-9352-2AD7-5875-AFF090F6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BA6A-CF97-4D34-9078-4A0421A1B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0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02EF-A920-24DF-6078-75A2C46BF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DE749-775B-73A8-F807-815CE7F03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EE493-2CE1-59E1-9D46-8818EB384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3F442-ECE9-7ABA-51AC-3237E818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D67D-AE7F-4B1F-851C-DC0B16C95EC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C5F69-243E-4184-E780-6878FB70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A494F-04CB-7222-DE99-E379ED55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BA6A-CF97-4D34-9078-4A0421A1B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7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ED260-1487-40DA-20CD-F68EB6C0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9145E-BD2D-F9FA-E54F-2353EEAF7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C7277-F157-53BF-A17F-FCB897F6C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CD67D-AE7F-4B1F-851C-DC0B16C95EC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29AD4-A69D-260B-3A76-EEBC5B31D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318A6-FE3F-DBCF-F13E-632100265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5BA6A-CF97-4D34-9078-4A0421A1B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9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7096-50BB-AC9E-8109-A3344C4D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U donors in training (6 random T donors)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EBF23-F4BD-D482-8BD3-7331CBB1F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A037B1-5F52-E727-BBF4-3F40930F4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97" y="1249378"/>
            <a:ext cx="110734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8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13D7-F6D8-1CAC-5644-F147E14C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U donors no T038 in training (6 random donors from the rest)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17B46-A4F0-E344-5C9F-4E601AFEA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B83016-821D-16FE-41FB-E1183D117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44" y="1690688"/>
            <a:ext cx="11379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9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B605-36DA-853C-5C79-7DF715BBE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345" y="240687"/>
            <a:ext cx="10515600" cy="1325563"/>
          </a:xfrm>
        </p:spPr>
        <p:txBody>
          <a:bodyPr/>
          <a:lstStyle/>
          <a:p>
            <a:r>
              <a:rPr lang="en-US" dirty="0"/>
              <a:t>U donors + 6 random other donors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E5A1-7F10-B0C0-EC55-615EA46B6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DF7252-F5EB-685D-EC23-F8130D520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33" y="1566250"/>
            <a:ext cx="113569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8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6F44-F50F-3BFE-D92A-C441A7A9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random donors + UA4 UA141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02326-B7BD-BD9E-FFD9-B46A51E95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AD754E-B278-81CF-314A-976755C51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846" y="2401196"/>
            <a:ext cx="11356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5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C69A-1D0E-9D69-5596-B51EDAB5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t donors plus UA4 and UA141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0C8DB-EA4F-AB77-DC8A-3842D51BB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5A8A6-D141-FA15-C286-1BB0BB3FE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57" y="282583"/>
            <a:ext cx="11276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6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6F44-F50F-3BFE-D92A-C441A7A9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168" y="120682"/>
            <a:ext cx="10515600" cy="1325563"/>
          </a:xfrm>
        </p:spPr>
        <p:txBody>
          <a:bodyPr/>
          <a:lstStyle/>
          <a:p>
            <a:r>
              <a:rPr lang="en-US" dirty="0"/>
              <a:t>6 random donors + UA4 UA141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02326-B7BD-BD9E-FFD9-B46A51E95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</a:t>
            </a:r>
            <a:r>
              <a:rPr lang="en-US" dirty="0" err="1"/>
              <a:t>til</a:t>
            </a:r>
            <a:r>
              <a:rPr lang="en-US" dirty="0"/>
              <a:t> average reward=15 or 1500 episodes, whichever comes first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56A873-EC9D-61DB-7A09-5D741D209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307" y="2471596"/>
            <a:ext cx="11381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7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88C0-D04E-7192-F0E0-84A7882F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random donors + UA4 UA141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5D3A-923F-7324-5FE1-FCAD06043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experiment penalty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8E34A5-7EFD-916C-B1BF-3F02CBE9C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535" y="2532660"/>
            <a:ext cx="11185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3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88C0-D04E-7192-F0E0-84A7882F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random donors + UA4 UA141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5D3A-923F-7324-5FE1-FCAD06043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experiment penalty</a:t>
            </a:r>
          </a:p>
          <a:p>
            <a:r>
              <a:rPr lang="en-US" dirty="0"/>
              <a:t>Training </a:t>
            </a:r>
            <a:r>
              <a:rPr lang="en-US" dirty="0" err="1"/>
              <a:t>til</a:t>
            </a:r>
            <a:r>
              <a:rPr lang="en-US" dirty="0"/>
              <a:t> average reward=15 or 1500 episodes, whichever comes first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05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96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No U donors in training (6 random T donors)</vt:lpstr>
      <vt:lpstr>No U donors no T038 in training (6 random donors from the rest)</vt:lpstr>
      <vt:lpstr>U donors + 6 random other donors </vt:lpstr>
      <vt:lpstr>6 random donors + UA4 UA141</vt:lpstr>
      <vt:lpstr>2 t donors plus UA4 and UA141</vt:lpstr>
      <vt:lpstr>6 random donors + UA4 UA141</vt:lpstr>
      <vt:lpstr>6 random donors + UA4 UA141</vt:lpstr>
      <vt:lpstr>6 random donors + UA4 UA141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U donors in training</dc:title>
  <dc:creator>Thomas Lai</dc:creator>
  <cp:lastModifiedBy>Thomas Lai</cp:lastModifiedBy>
  <cp:revision>1</cp:revision>
  <dcterms:created xsi:type="dcterms:W3CDTF">2022-05-18T02:48:02Z</dcterms:created>
  <dcterms:modified xsi:type="dcterms:W3CDTF">2022-05-18T22:03:30Z</dcterms:modified>
</cp:coreProperties>
</file>