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Visuelle Einschränkungen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641599"/>
            <a:ext cx="9905998" cy="3124201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Großteil wird auf Bildschirm gezeigt</a:t>
            </a:r>
          </a:p>
          <a:p>
            <a:endParaRPr lang="de-DE" dirty="0" smtClean="0"/>
          </a:p>
          <a:p>
            <a:r>
              <a:rPr lang="de-DE" dirty="0" smtClean="0"/>
              <a:t>2 große Kategorien</a:t>
            </a:r>
          </a:p>
          <a:p>
            <a:endParaRPr lang="de-DE" dirty="0"/>
          </a:p>
          <a:p>
            <a:r>
              <a:rPr lang="de-DE" dirty="0" smtClean="0"/>
              <a:t>Blind und Sehbehindert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0" y="624727"/>
            <a:ext cx="2271711" cy="21692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34" y="3649663"/>
            <a:ext cx="2821516" cy="2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Kategorie der Blinden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Guter Tastaturumgang</a:t>
            </a:r>
          </a:p>
          <a:p>
            <a:endParaRPr lang="de-DE" dirty="0" smtClean="0"/>
          </a:p>
          <a:p>
            <a:r>
              <a:rPr lang="de-DE" dirty="0" smtClean="0"/>
              <a:t>Systeme für Feedback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92100"/>
            <a:ext cx="2908300" cy="29083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226" y="3517900"/>
            <a:ext cx="4088153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Screenreader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 verbreitet</a:t>
            </a:r>
          </a:p>
          <a:p>
            <a:endParaRPr lang="de-DE" dirty="0" smtClean="0"/>
          </a:p>
          <a:p>
            <a:r>
              <a:rPr lang="de-DE" dirty="0" smtClean="0"/>
              <a:t>Erfasst Daten vom Bildschirm</a:t>
            </a:r>
          </a:p>
          <a:p>
            <a:endParaRPr lang="de-DE" dirty="0" smtClean="0"/>
          </a:p>
          <a:p>
            <a:r>
              <a:rPr lang="de-DE" dirty="0" smtClean="0"/>
              <a:t>2 Arten zur Erfassung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320800"/>
            <a:ext cx="56673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Braille-Anzeige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Nadeln heben und senken sich</a:t>
            </a:r>
          </a:p>
          <a:p>
            <a:endParaRPr lang="de-DE" dirty="0"/>
          </a:p>
          <a:p>
            <a:r>
              <a:rPr lang="de-DE" dirty="0" smtClean="0"/>
              <a:t>Wird in Blindenschrift umgewandelt</a:t>
            </a:r>
          </a:p>
          <a:p>
            <a:endParaRPr lang="de-DE" dirty="0"/>
          </a:p>
          <a:p>
            <a:r>
              <a:rPr lang="de-DE" dirty="0" smtClean="0"/>
              <a:t>Verschiedene Funktionen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88" y="1663700"/>
            <a:ext cx="4438811" cy="2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10491787" cy="952500"/>
          </a:xfrm>
        </p:spPr>
        <p:txBody>
          <a:bodyPr>
            <a:normAutofit/>
          </a:bodyPr>
          <a:lstStyle/>
          <a:p>
            <a:r>
              <a:rPr lang="de-DE" dirty="0" smtClean="0"/>
              <a:t>Weitere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308101"/>
            <a:ext cx="9905998" cy="4483100"/>
          </a:xfrm>
        </p:spPr>
        <p:txBody>
          <a:bodyPr/>
          <a:lstStyle/>
          <a:p>
            <a:r>
              <a:rPr lang="de-DE" dirty="0" smtClean="0"/>
              <a:t>Keine Bedienung der Maus möglich</a:t>
            </a:r>
          </a:p>
          <a:p>
            <a:endParaRPr lang="de-DE" dirty="0"/>
          </a:p>
          <a:p>
            <a:r>
              <a:rPr lang="de-DE" dirty="0" smtClean="0"/>
              <a:t>Alle Befehle mit Tastatur ausführen</a:t>
            </a:r>
          </a:p>
          <a:p>
            <a:endParaRPr lang="de-DE" dirty="0"/>
          </a:p>
          <a:p>
            <a:r>
              <a:rPr lang="de-DE" dirty="0" smtClean="0"/>
              <a:t>Keine Bilder sichtbar</a:t>
            </a:r>
          </a:p>
          <a:p>
            <a:endParaRPr lang="de-DE" dirty="0"/>
          </a:p>
          <a:p>
            <a:r>
              <a:rPr lang="de-DE" dirty="0" smtClean="0"/>
              <a:t>Kommentare notwendig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4" y="1965325"/>
            <a:ext cx="3375025" cy="35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2" y="2413000"/>
            <a:ext cx="9905998" cy="1905000"/>
          </a:xfrm>
        </p:spPr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4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66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Netz</vt:lpstr>
      <vt:lpstr>Visuelle Einschränkungen</vt:lpstr>
      <vt:lpstr>Allgemein</vt:lpstr>
      <vt:lpstr>Kategorie der Blinden</vt:lpstr>
      <vt:lpstr>Screenreader</vt:lpstr>
      <vt:lpstr>Braille-Anzeige</vt:lpstr>
      <vt:lpstr>Weitere Probleme</vt:lpstr>
      <vt:lpstr>Danke für die Aufmerksamkeit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Visuelle Einschränkungen</dc:title>
  <dc:creator>Larch, Thomas</dc:creator>
  <cp:lastModifiedBy>Larch, Thomas</cp:lastModifiedBy>
  <cp:revision>6</cp:revision>
  <dcterms:created xsi:type="dcterms:W3CDTF">2017-10-10T09:45:06Z</dcterms:created>
  <dcterms:modified xsi:type="dcterms:W3CDTF">2017-10-10T10:39:47Z</dcterms:modified>
</cp:coreProperties>
</file>