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772400" cy="10058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1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77A-E4F0-488A-BC6C-760B15031C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EFFA-807F-47C4-A362-85DEC489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77A-E4F0-488A-BC6C-760B15031C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EFFA-807F-47C4-A362-85DEC489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8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77A-E4F0-488A-BC6C-760B15031C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EFFA-807F-47C4-A362-85DEC489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2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77A-E4F0-488A-BC6C-760B15031C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EFFA-807F-47C4-A362-85DEC489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3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77A-E4F0-488A-BC6C-760B15031C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EFFA-807F-47C4-A362-85DEC489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9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77A-E4F0-488A-BC6C-760B15031C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EFFA-807F-47C4-A362-85DEC489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77A-E4F0-488A-BC6C-760B15031C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EFFA-807F-47C4-A362-85DEC489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3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77A-E4F0-488A-BC6C-760B15031C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EFFA-807F-47C4-A362-85DEC489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7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77A-E4F0-488A-BC6C-760B15031C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EFFA-807F-47C4-A362-85DEC489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77A-E4F0-488A-BC6C-760B15031C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EFFA-807F-47C4-A362-85DEC489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6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077A-E4F0-488A-BC6C-760B15031C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EFFA-807F-47C4-A362-85DEC489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1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C077A-E4F0-488A-BC6C-760B15031C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0EFFA-807F-47C4-A362-85DEC489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9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7125" y="936891"/>
            <a:ext cx="2062264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Beef Stroganoff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 lb. beef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1/2 lb. mushrooms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 small onion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 oz. sour cream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Beef in Clay Pot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 lb. flank steak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 oz. bamboo shoots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 pieces black fungus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Green onions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Beef with Black Bean Sauce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 1/2 flank steak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Green onions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Red pepper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 oz. bamboo shoots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Braised Beef Balls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 lb. ground beef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spinach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Hunan Beef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 lb. flank steak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Green onions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Beef and Broccoli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 lb. beef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 1/4 lb.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broccoli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/>
              <a:t>Ants Climbing a Tree</a:t>
            </a:r>
          </a:p>
          <a:p>
            <a:r>
              <a:rPr lang="en-US" sz="1000" dirty="0"/>
              <a:t>3 oz. cellophane noodles</a:t>
            </a:r>
          </a:p>
          <a:p>
            <a:r>
              <a:rPr lang="en-US" sz="1000" dirty="0"/>
              <a:t>6 oz. ground pork</a:t>
            </a:r>
          </a:p>
          <a:p>
            <a:r>
              <a:rPr lang="en-US" sz="1000" dirty="0"/>
              <a:t>Green onions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SPAM Cupcakes</a:t>
            </a:r>
          </a:p>
          <a:p>
            <a:r>
              <a:rPr lang="en-US" sz="1000" dirty="0"/>
              <a:t>2 cans Low-sodium SPAM</a:t>
            </a:r>
          </a:p>
          <a:p>
            <a:r>
              <a:rPr lang="en-US" sz="1000" dirty="0"/>
              <a:t>Instant mashed potatoes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Red Braised Pork Spareribs</a:t>
            </a:r>
          </a:p>
          <a:p>
            <a:r>
              <a:rPr lang="en-US" sz="1000" dirty="0"/>
              <a:t>12 pork spareribs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Salmon with Lemon and Dill</a:t>
            </a:r>
          </a:p>
          <a:p>
            <a:r>
              <a:rPr lang="en-US" sz="1000" dirty="0"/>
              <a:t>1 lb. salmon</a:t>
            </a:r>
          </a:p>
          <a:p>
            <a:r>
              <a:rPr lang="en-US" sz="1000" dirty="0"/>
              <a:t>5 </a:t>
            </a:r>
            <a:r>
              <a:rPr lang="en-US" sz="1000" dirty="0" err="1"/>
              <a:t>Tbl</a:t>
            </a:r>
            <a:r>
              <a:rPr lang="en-US" sz="1000" dirty="0"/>
              <a:t> lemon juice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Salmon Fillets with Creamy Dill</a:t>
            </a:r>
          </a:p>
          <a:p>
            <a:r>
              <a:rPr lang="en-US" sz="1000" dirty="0"/>
              <a:t>1 1/2 lbs. salmon</a:t>
            </a:r>
          </a:p>
          <a:p>
            <a:r>
              <a:rPr lang="en-US" sz="1000" dirty="0"/>
              <a:t>Mayonnaise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 err="1"/>
              <a:t>Sauteed</a:t>
            </a:r>
            <a:r>
              <a:rPr lang="en-US" sz="1000" dirty="0"/>
              <a:t> Shrimp with Spinach</a:t>
            </a:r>
          </a:p>
          <a:p>
            <a:r>
              <a:rPr lang="en-US" sz="1000" dirty="0"/>
              <a:t>Spinach</a:t>
            </a:r>
          </a:p>
          <a:p>
            <a:r>
              <a:rPr lang="en-US" sz="1000" dirty="0"/>
              <a:t>1 </a:t>
            </a:r>
            <a:r>
              <a:rPr lang="en-US" sz="1000" dirty="0" err="1"/>
              <a:t>lb</a:t>
            </a:r>
            <a:r>
              <a:rPr lang="en-US" sz="1000" dirty="0"/>
              <a:t> shrimp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Asian Salmon</a:t>
            </a:r>
          </a:p>
          <a:p>
            <a:r>
              <a:rPr lang="en-US" sz="1000" dirty="0"/>
              <a:t>Onion</a:t>
            </a:r>
          </a:p>
          <a:p>
            <a:r>
              <a:rPr lang="en-US" sz="1000" dirty="0"/>
              <a:t>2 lb. </a:t>
            </a:r>
            <a:r>
              <a:rPr lang="en-US" sz="1000" dirty="0" smtClean="0"/>
              <a:t>salmon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4708" y="936891"/>
            <a:ext cx="2140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Braised Chicken with Fresh Oranges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White onion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Italian seasoning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Tomato paste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Fall-Off-The-Bone Chicken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 lbs. chicken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Tbl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lemon juice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Sour Cream Chicken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 oz. Sour Cream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Onion soup mix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Tarragon chicken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 chicken thighs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 onions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Cream of chicken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9389" y="33074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Ingredients List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31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Lee</dc:creator>
  <cp:lastModifiedBy>Charles Lee</cp:lastModifiedBy>
  <cp:revision>2</cp:revision>
  <cp:lastPrinted>2020-03-26T23:52:05Z</cp:lastPrinted>
  <dcterms:created xsi:type="dcterms:W3CDTF">2020-03-26T23:44:43Z</dcterms:created>
  <dcterms:modified xsi:type="dcterms:W3CDTF">2020-03-26T23:52:14Z</dcterms:modified>
</cp:coreProperties>
</file>