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39"/>
  </p:notesMasterIdLst>
  <p:sldIdLst>
    <p:sldId id="256" r:id="rId2"/>
    <p:sldId id="277" r:id="rId3"/>
    <p:sldId id="278" r:id="rId4"/>
    <p:sldId id="288" r:id="rId5"/>
    <p:sldId id="317" r:id="rId6"/>
    <p:sldId id="318" r:id="rId7"/>
    <p:sldId id="271" r:id="rId8"/>
    <p:sldId id="272" r:id="rId9"/>
    <p:sldId id="273" r:id="rId10"/>
    <p:sldId id="274" r:id="rId11"/>
    <p:sldId id="275" r:id="rId12"/>
    <p:sldId id="276" r:id="rId13"/>
    <p:sldId id="279" r:id="rId14"/>
    <p:sldId id="289" r:id="rId15"/>
    <p:sldId id="290" r:id="rId16"/>
    <p:sldId id="291" r:id="rId17"/>
    <p:sldId id="293" r:id="rId18"/>
    <p:sldId id="292" r:id="rId19"/>
    <p:sldId id="294" r:id="rId20"/>
    <p:sldId id="316" r:id="rId21"/>
    <p:sldId id="295" r:id="rId22"/>
    <p:sldId id="296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1" r:id="rId36"/>
    <p:sldId id="312" r:id="rId37"/>
    <p:sldId id="31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60F"/>
    <a:srgbClr val="C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06D18-C946-4304-B42B-9FFCAB843370}" v="4" dt="2020-10-05T02:18:28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88" autoAdjust="0"/>
    <p:restoredTop sz="74088" autoAdjust="0"/>
  </p:normalViewPr>
  <p:slideViewPr>
    <p:cSldViewPr snapToGrid="0">
      <p:cViewPr>
        <p:scale>
          <a:sx n="50" d="100"/>
          <a:sy n="50" d="100"/>
        </p:scale>
        <p:origin x="1104" y="830"/>
      </p:cViewPr>
      <p:guideLst/>
    </p:cSldViewPr>
  </p:slideViewPr>
  <p:outlineViewPr>
    <p:cViewPr>
      <p:scale>
        <a:sx n="33" d="100"/>
        <a:sy n="33" d="100"/>
      </p:scale>
      <p:origin x="0" y="-109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vin Ragoo" userId="75a1d277a48e70c1" providerId="LiveId" clId="{211DF2C4-8645-4710-B5DA-4F39E601AC58}"/>
    <pc:docChg chg="undo custSel mod addSld delSld modSld sldOrd">
      <pc:chgData name="Luvin Ragoo" userId="75a1d277a48e70c1" providerId="LiveId" clId="{211DF2C4-8645-4710-B5DA-4F39E601AC58}" dt="2020-09-28T23:17:16.626" v="2536" actId="1076"/>
      <pc:docMkLst>
        <pc:docMk/>
      </pc:docMkLst>
      <pc:sldChg chg="modSp">
        <pc:chgData name="Luvin Ragoo" userId="75a1d277a48e70c1" providerId="LiveId" clId="{211DF2C4-8645-4710-B5DA-4F39E601AC58}" dt="2020-09-27T17:55:45.118" v="59" actId="14100"/>
        <pc:sldMkLst>
          <pc:docMk/>
          <pc:sldMk cId="2642801985" sldId="256"/>
        </pc:sldMkLst>
        <pc:spChg chg="mod">
          <ac:chgData name="Luvin Ragoo" userId="75a1d277a48e70c1" providerId="LiveId" clId="{211DF2C4-8645-4710-B5DA-4F39E601AC58}" dt="2020-09-27T17:55:45.118" v="59" actId="14100"/>
          <ac:spMkLst>
            <pc:docMk/>
            <pc:sldMk cId="2642801985" sldId="256"/>
            <ac:spMk id="2" creationId="{6CC4A1E4-044B-4406-BE08-B831829E22E5}"/>
          </ac:spMkLst>
        </pc:spChg>
      </pc:sldChg>
      <pc:sldChg chg="addSp modSp add">
        <pc:chgData name="Luvin Ragoo" userId="75a1d277a48e70c1" providerId="LiveId" clId="{211DF2C4-8645-4710-B5DA-4F39E601AC58}" dt="2020-09-27T22:27:38.400" v="76" actId="14100"/>
        <pc:sldMkLst>
          <pc:docMk/>
          <pc:sldMk cId="2619963424" sldId="257"/>
        </pc:sldMkLst>
        <pc:spChg chg="mod">
          <ac:chgData name="Luvin Ragoo" userId="75a1d277a48e70c1" providerId="LiveId" clId="{211DF2C4-8645-4710-B5DA-4F39E601AC58}" dt="2020-09-27T22:27:38.400" v="76" actId="14100"/>
          <ac:spMkLst>
            <pc:docMk/>
            <pc:sldMk cId="2619963424" sldId="257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2619963424" sldId="257"/>
            <ac:spMk id="5" creationId="{1E5DF979-9E3D-4903-A555-2F40741A673E}"/>
          </ac:spMkLst>
        </pc:spChg>
        <pc:picChg chg="mod">
          <ac:chgData name="Luvin Ragoo" userId="75a1d277a48e70c1" providerId="LiveId" clId="{211DF2C4-8645-4710-B5DA-4F39E601AC58}" dt="2020-09-27T22:26:55.012" v="65" actId="1076"/>
          <ac:picMkLst>
            <pc:docMk/>
            <pc:sldMk cId="2619963424" sldId="257"/>
            <ac:picMk id="4" creationId="{00000000-0000-0000-0000-000000000000}"/>
          </ac:picMkLst>
        </pc:picChg>
      </pc:sldChg>
      <pc:sldChg chg="addSp modSp add">
        <pc:chgData name="Luvin Ragoo" userId="75a1d277a48e70c1" providerId="LiveId" clId="{211DF2C4-8645-4710-B5DA-4F39E601AC58}" dt="2020-09-27T22:27:05.176" v="68" actId="1076"/>
        <pc:sldMkLst>
          <pc:docMk/>
          <pc:sldMk cId="3670394803" sldId="258"/>
        </pc:sldMkLst>
        <pc:spChg chg="mod">
          <ac:chgData name="Luvin Ragoo" userId="75a1d277a48e70c1" providerId="LiveId" clId="{211DF2C4-8645-4710-B5DA-4F39E601AC58}" dt="2020-09-27T22:27:02.988" v="67" actId="164"/>
          <ac:spMkLst>
            <pc:docMk/>
            <pc:sldMk cId="3670394803" sldId="258"/>
            <ac:spMk id="5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3670394803" sldId="258"/>
            <ac:spMk id="6" creationId="{2772ADCE-2B08-445C-A4B1-B5D9E08EF7C6}"/>
          </ac:spMkLst>
        </pc:spChg>
        <pc:spChg chg="mod">
          <ac:chgData name="Luvin Ragoo" userId="75a1d277a48e70c1" providerId="LiveId" clId="{211DF2C4-8645-4710-B5DA-4F39E601AC58}" dt="2020-09-27T22:27:02.988" v="67" actId="164"/>
          <ac:spMkLst>
            <pc:docMk/>
            <pc:sldMk cId="3670394803" sldId="258"/>
            <ac:spMk id="12" creationId="{00000000-0000-0000-0000-000000000000}"/>
          </ac:spMkLst>
        </pc:spChg>
        <pc:spChg chg="mod">
          <ac:chgData name="Luvin Ragoo" userId="75a1d277a48e70c1" providerId="LiveId" clId="{211DF2C4-8645-4710-B5DA-4F39E601AC58}" dt="2020-09-27T22:27:02.988" v="67" actId="164"/>
          <ac:spMkLst>
            <pc:docMk/>
            <pc:sldMk cId="3670394803" sldId="258"/>
            <ac:spMk id="16" creationId="{00000000-0000-0000-0000-000000000000}"/>
          </ac:spMkLst>
        </pc:spChg>
        <pc:spChg chg="mod">
          <ac:chgData name="Luvin Ragoo" userId="75a1d277a48e70c1" providerId="LiveId" clId="{211DF2C4-8645-4710-B5DA-4F39E601AC58}" dt="2020-09-27T22:27:02.988" v="67" actId="164"/>
          <ac:spMkLst>
            <pc:docMk/>
            <pc:sldMk cId="3670394803" sldId="258"/>
            <ac:spMk id="18" creationId="{00000000-0000-0000-0000-000000000000}"/>
          </ac:spMkLst>
        </pc:spChg>
        <pc:grpChg chg="add mod">
          <ac:chgData name="Luvin Ragoo" userId="75a1d277a48e70c1" providerId="LiveId" clId="{211DF2C4-8645-4710-B5DA-4F39E601AC58}" dt="2020-09-27T22:27:05.176" v="68" actId="1076"/>
          <ac:grpSpMkLst>
            <pc:docMk/>
            <pc:sldMk cId="3670394803" sldId="258"/>
            <ac:grpSpMk id="8" creationId="{2FDB36EB-9C6C-4F4D-99BB-97FF714D4F86}"/>
          </ac:grpSpMkLst>
        </pc:grpChg>
        <pc:picChg chg="mod">
          <ac:chgData name="Luvin Ragoo" userId="75a1d277a48e70c1" providerId="LiveId" clId="{211DF2C4-8645-4710-B5DA-4F39E601AC58}" dt="2020-09-27T22:27:02.988" v="67" actId="164"/>
          <ac:picMkLst>
            <pc:docMk/>
            <pc:sldMk cId="3670394803" sldId="258"/>
            <ac:picMk id="4" creationId="{00000000-0000-0000-0000-000000000000}"/>
          </ac:picMkLst>
        </pc:picChg>
        <pc:cxnChg chg="mod">
          <ac:chgData name="Luvin Ragoo" userId="75a1d277a48e70c1" providerId="LiveId" clId="{211DF2C4-8645-4710-B5DA-4F39E601AC58}" dt="2020-09-27T22:27:02.988" v="67" actId="164"/>
          <ac:cxnSpMkLst>
            <pc:docMk/>
            <pc:sldMk cId="3670394803" sldId="258"/>
            <ac:cxnSpMk id="7" creationId="{00000000-0000-0000-0000-000000000000}"/>
          </ac:cxnSpMkLst>
        </pc:cxnChg>
        <pc:cxnChg chg="mod">
          <ac:chgData name="Luvin Ragoo" userId="75a1d277a48e70c1" providerId="LiveId" clId="{211DF2C4-8645-4710-B5DA-4F39E601AC58}" dt="2020-09-27T22:27:02.988" v="67" actId="164"/>
          <ac:cxnSpMkLst>
            <pc:docMk/>
            <pc:sldMk cId="3670394803" sldId="258"/>
            <ac:cxnSpMk id="14" creationId="{00000000-0000-0000-0000-000000000000}"/>
          </ac:cxnSpMkLst>
        </pc:cxnChg>
        <pc:cxnChg chg="mod">
          <ac:chgData name="Luvin Ragoo" userId="75a1d277a48e70c1" providerId="LiveId" clId="{211DF2C4-8645-4710-B5DA-4F39E601AC58}" dt="2020-09-27T22:27:02.988" v="67" actId="164"/>
          <ac:cxnSpMkLst>
            <pc:docMk/>
            <pc:sldMk cId="3670394803" sldId="258"/>
            <ac:cxnSpMk id="15" creationId="{00000000-0000-0000-0000-000000000000}"/>
          </ac:cxnSpMkLst>
        </pc:cxnChg>
        <pc:cxnChg chg="mod">
          <ac:chgData name="Luvin Ragoo" userId="75a1d277a48e70c1" providerId="LiveId" clId="{211DF2C4-8645-4710-B5DA-4F39E601AC58}" dt="2020-09-27T22:27:02.988" v="67" actId="164"/>
          <ac:cxnSpMkLst>
            <pc:docMk/>
            <pc:sldMk cId="3670394803" sldId="258"/>
            <ac:cxnSpMk id="17" creationId="{00000000-0000-0000-0000-000000000000}"/>
          </ac:cxnSpMkLst>
        </pc:cxnChg>
      </pc:sldChg>
      <pc:sldChg chg="addSp modSp add">
        <pc:chgData name="Luvin Ragoo" userId="75a1d277a48e70c1" providerId="LiveId" clId="{211DF2C4-8645-4710-B5DA-4F39E601AC58}" dt="2020-09-27T22:27:33.920" v="75" actId="14100"/>
        <pc:sldMkLst>
          <pc:docMk/>
          <pc:sldMk cId="660513092" sldId="259"/>
        </pc:sldMkLst>
        <pc:spChg chg="mod">
          <ac:chgData name="Luvin Ragoo" userId="75a1d277a48e70c1" providerId="LiveId" clId="{211DF2C4-8645-4710-B5DA-4F39E601AC58}" dt="2020-09-27T22:27:33.920" v="75" actId="14100"/>
          <ac:spMkLst>
            <pc:docMk/>
            <pc:sldMk cId="660513092" sldId="259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660513092" sldId="259"/>
            <ac:spMk id="4" creationId="{1B383481-EC36-4924-8A48-710F2AF236C7}"/>
          </ac:spMkLst>
        </pc:spChg>
        <pc:spChg chg="mod">
          <ac:chgData name="Luvin Ragoo" userId="75a1d277a48e70c1" providerId="LiveId" clId="{211DF2C4-8645-4710-B5DA-4F39E601AC58}" dt="2020-09-27T22:27:12.034" v="69" actId="164"/>
          <ac:spMkLst>
            <pc:docMk/>
            <pc:sldMk cId="660513092" sldId="259"/>
            <ac:spMk id="10" creationId="{00000000-0000-0000-0000-000000000000}"/>
          </ac:spMkLst>
        </pc:spChg>
        <pc:spChg chg="mod">
          <ac:chgData name="Luvin Ragoo" userId="75a1d277a48e70c1" providerId="LiveId" clId="{211DF2C4-8645-4710-B5DA-4F39E601AC58}" dt="2020-09-27T22:27:12.034" v="69" actId="164"/>
          <ac:spMkLst>
            <pc:docMk/>
            <pc:sldMk cId="660513092" sldId="259"/>
            <ac:spMk id="16" creationId="{00000000-0000-0000-0000-000000000000}"/>
          </ac:spMkLst>
        </pc:spChg>
        <pc:grpChg chg="add mod">
          <ac:chgData name="Luvin Ragoo" userId="75a1d277a48e70c1" providerId="LiveId" clId="{211DF2C4-8645-4710-B5DA-4F39E601AC58}" dt="2020-09-27T22:27:14.671" v="70" actId="1076"/>
          <ac:grpSpMkLst>
            <pc:docMk/>
            <pc:sldMk cId="660513092" sldId="259"/>
            <ac:grpSpMk id="5" creationId="{80BFC578-2A1F-4AF6-87E3-17DF95185570}"/>
          </ac:grpSpMkLst>
        </pc:grpChg>
        <pc:picChg chg="mod">
          <ac:chgData name="Luvin Ragoo" userId="75a1d277a48e70c1" providerId="LiveId" clId="{211DF2C4-8645-4710-B5DA-4F39E601AC58}" dt="2020-09-27T22:27:12.034" v="69" actId="164"/>
          <ac:picMkLst>
            <pc:docMk/>
            <pc:sldMk cId="660513092" sldId="259"/>
            <ac:picMk id="6" creationId="{00000000-0000-0000-0000-000000000000}"/>
          </ac:picMkLst>
        </pc:picChg>
        <pc:cxnChg chg="mod">
          <ac:chgData name="Luvin Ragoo" userId="75a1d277a48e70c1" providerId="LiveId" clId="{211DF2C4-8645-4710-B5DA-4F39E601AC58}" dt="2020-09-27T22:27:12.034" v="69" actId="164"/>
          <ac:cxnSpMkLst>
            <pc:docMk/>
            <pc:sldMk cId="660513092" sldId="259"/>
            <ac:cxnSpMk id="8" creationId="{00000000-0000-0000-0000-000000000000}"/>
          </ac:cxnSpMkLst>
        </pc:cxnChg>
        <pc:cxnChg chg="mod">
          <ac:chgData name="Luvin Ragoo" userId="75a1d277a48e70c1" providerId="LiveId" clId="{211DF2C4-8645-4710-B5DA-4F39E601AC58}" dt="2020-09-27T22:27:12.034" v="69" actId="164"/>
          <ac:cxnSpMkLst>
            <pc:docMk/>
            <pc:sldMk cId="660513092" sldId="259"/>
            <ac:cxnSpMk id="13" creationId="{00000000-0000-0000-0000-000000000000}"/>
          </ac:cxnSpMkLst>
        </pc:cxnChg>
      </pc:sldChg>
      <pc:sldChg chg="addSp modSp add">
        <pc:chgData name="Luvin Ragoo" userId="75a1d277a48e70c1" providerId="LiveId" clId="{211DF2C4-8645-4710-B5DA-4F39E601AC58}" dt="2020-09-27T22:27:26.725" v="73" actId="14100"/>
        <pc:sldMkLst>
          <pc:docMk/>
          <pc:sldMk cId="4212517536" sldId="260"/>
        </pc:sldMkLst>
        <pc:spChg chg="mod">
          <ac:chgData name="Luvin Ragoo" userId="75a1d277a48e70c1" providerId="LiveId" clId="{211DF2C4-8645-4710-B5DA-4F39E601AC58}" dt="2020-09-27T22:27:26.725" v="73" actId="14100"/>
          <ac:spMkLst>
            <pc:docMk/>
            <pc:sldMk cId="4212517536" sldId="260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4212517536" sldId="260"/>
            <ac:spMk id="8" creationId="{9C845216-DC79-49DA-9E65-8B521CC615BB}"/>
          </ac:spMkLst>
        </pc:spChg>
        <pc:grpChg chg="add mod">
          <ac:chgData name="Luvin Ragoo" userId="75a1d277a48e70c1" providerId="LiveId" clId="{211DF2C4-8645-4710-B5DA-4F39E601AC58}" dt="2020-09-27T22:27:24.440" v="72" actId="1076"/>
          <ac:grpSpMkLst>
            <pc:docMk/>
            <pc:sldMk cId="4212517536" sldId="260"/>
            <ac:grpSpMk id="9" creationId="{743A16F4-444C-40ED-AD99-9D335A893785}"/>
          </ac:grpSpMkLst>
        </pc:grpChg>
        <pc:picChg chg="mod">
          <ac:chgData name="Luvin Ragoo" userId="75a1d277a48e70c1" providerId="LiveId" clId="{211DF2C4-8645-4710-B5DA-4F39E601AC58}" dt="2020-09-27T22:27:21.649" v="71" actId="164"/>
          <ac:picMkLst>
            <pc:docMk/>
            <pc:sldMk cId="4212517536" sldId="260"/>
            <ac:picMk id="4" creationId="{00000000-0000-0000-0000-000000000000}"/>
          </ac:picMkLst>
        </pc:picChg>
        <pc:picChg chg="mod">
          <ac:chgData name="Luvin Ragoo" userId="75a1d277a48e70c1" providerId="LiveId" clId="{211DF2C4-8645-4710-B5DA-4F39E601AC58}" dt="2020-09-27T22:27:21.649" v="71" actId="164"/>
          <ac:picMkLst>
            <pc:docMk/>
            <pc:sldMk cId="4212517536" sldId="260"/>
            <ac:picMk id="5" creationId="{00000000-0000-0000-0000-000000000000}"/>
          </ac:picMkLst>
        </pc:picChg>
        <pc:picChg chg="mod">
          <ac:chgData name="Luvin Ragoo" userId="75a1d277a48e70c1" providerId="LiveId" clId="{211DF2C4-8645-4710-B5DA-4F39E601AC58}" dt="2020-09-27T22:27:21.649" v="71" actId="164"/>
          <ac:picMkLst>
            <pc:docMk/>
            <pc:sldMk cId="4212517536" sldId="260"/>
            <ac:picMk id="6" creationId="{00000000-0000-0000-0000-000000000000}"/>
          </ac:picMkLst>
        </pc:picChg>
        <pc:picChg chg="mod">
          <ac:chgData name="Luvin Ragoo" userId="75a1d277a48e70c1" providerId="LiveId" clId="{211DF2C4-8645-4710-B5DA-4F39E601AC58}" dt="2020-09-27T22:27:21.649" v="71" actId="164"/>
          <ac:picMkLst>
            <pc:docMk/>
            <pc:sldMk cId="4212517536" sldId="260"/>
            <ac:picMk id="7" creationId="{00000000-0000-0000-0000-000000000000}"/>
          </ac:picMkLst>
        </pc:picChg>
      </pc:sldChg>
      <pc:sldChg chg="addSp modSp add">
        <pc:chgData name="Luvin Ragoo" userId="75a1d277a48e70c1" providerId="LiveId" clId="{211DF2C4-8645-4710-B5DA-4F39E601AC58}" dt="2020-09-27T22:27:48.503" v="78" actId="14100"/>
        <pc:sldMkLst>
          <pc:docMk/>
          <pc:sldMk cId="3651270876" sldId="261"/>
        </pc:sldMkLst>
        <pc:spChg chg="mod">
          <ac:chgData name="Luvin Ragoo" userId="75a1d277a48e70c1" providerId="LiveId" clId="{211DF2C4-8645-4710-B5DA-4F39E601AC58}" dt="2020-09-27T22:27:48.503" v="78" actId="14100"/>
          <ac:spMkLst>
            <pc:docMk/>
            <pc:sldMk cId="3651270876" sldId="261"/>
            <ac:spMk id="2" creationId="{00000000-0000-0000-0000-000000000000}"/>
          </ac:spMkLst>
        </pc:spChg>
        <pc:spChg chg="mod">
          <ac:chgData name="Luvin Ragoo" userId="75a1d277a48e70c1" providerId="LiveId" clId="{211DF2C4-8645-4710-B5DA-4F39E601AC58}" dt="2020-09-27T22:27:45.959" v="77" actId="1076"/>
          <ac:spMkLst>
            <pc:docMk/>
            <pc:sldMk cId="3651270876" sldId="261"/>
            <ac:spMk id="4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3651270876" sldId="261"/>
            <ac:spMk id="5" creationId="{209FCB82-D6EF-418D-96BE-5576B907D7D9}"/>
          </ac:spMkLst>
        </pc:spChg>
      </pc:sldChg>
      <pc:sldChg chg="addSp modSp add">
        <pc:chgData name="Luvin Ragoo" userId="75a1d277a48e70c1" providerId="LiveId" clId="{211DF2C4-8645-4710-B5DA-4F39E601AC58}" dt="2020-09-27T22:27:54.935" v="79" actId="14100"/>
        <pc:sldMkLst>
          <pc:docMk/>
          <pc:sldMk cId="1521512724" sldId="262"/>
        </pc:sldMkLst>
        <pc:spChg chg="mod">
          <ac:chgData name="Luvin Ragoo" userId="75a1d277a48e70c1" providerId="LiveId" clId="{211DF2C4-8645-4710-B5DA-4F39E601AC58}" dt="2020-09-27T22:27:54.935" v="79" actId="14100"/>
          <ac:spMkLst>
            <pc:docMk/>
            <pc:sldMk cId="1521512724" sldId="262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1521512724" sldId="262"/>
            <ac:spMk id="4" creationId="{5CF26D69-E860-4E1A-82FD-3DFB729D82F9}"/>
          </ac:spMkLst>
        </pc:spChg>
      </pc:sldChg>
      <pc:sldChg chg="addSp modSp add del">
        <pc:chgData name="Luvin Ragoo" userId="75a1d277a48e70c1" providerId="LiveId" clId="{211DF2C4-8645-4710-B5DA-4F39E601AC58}" dt="2020-09-27T23:17:42.057" v="81" actId="2696"/>
        <pc:sldMkLst>
          <pc:docMk/>
          <pc:sldMk cId="420889270" sldId="263"/>
        </pc:sldMkLst>
        <pc:spChg chg="mod">
          <ac:chgData name="Luvin Ragoo" userId="75a1d277a48e70c1" providerId="LiveId" clId="{211DF2C4-8645-4710-B5DA-4F39E601AC58}" dt="2020-09-27T22:26:44.952" v="62" actId="27636"/>
          <ac:spMkLst>
            <pc:docMk/>
            <pc:sldMk cId="420889270" sldId="263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420889270" sldId="263"/>
            <ac:spMk id="4" creationId="{34E1558B-DD8E-4806-B2DC-1F98EF53EB65}"/>
          </ac:spMkLst>
        </pc:spChg>
      </pc:sldChg>
      <pc:sldChg chg="addSp modSp add del">
        <pc:chgData name="Luvin Ragoo" userId="75a1d277a48e70c1" providerId="LiveId" clId="{211DF2C4-8645-4710-B5DA-4F39E601AC58}" dt="2020-09-27T23:17:42.023" v="80" actId="2696"/>
        <pc:sldMkLst>
          <pc:docMk/>
          <pc:sldMk cId="199080659" sldId="266"/>
        </pc:sldMkLst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199080659" sldId="266"/>
            <ac:spMk id="4" creationId="{564885DF-C43B-42AC-8241-7545198CAB1C}"/>
          </ac:spMkLst>
        </pc:spChg>
      </pc:sldChg>
      <pc:sldChg chg="addSp delSp modSp add">
        <pc:chgData name="Luvin Ragoo" userId="75a1d277a48e70c1" providerId="LiveId" clId="{211DF2C4-8645-4710-B5DA-4F39E601AC58}" dt="2020-09-28T00:07:30.820" v="156" actId="478"/>
        <pc:sldMkLst>
          <pc:docMk/>
          <pc:sldMk cId="3374883302" sldId="268"/>
        </pc:sldMkLst>
        <pc:spChg chg="add del mod">
          <ac:chgData name="Luvin Ragoo" userId="75a1d277a48e70c1" providerId="LiveId" clId="{211DF2C4-8645-4710-B5DA-4F39E601AC58}" dt="2020-09-28T00:01:27.674" v="101" actId="478"/>
          <ac:spMkLst>
            <pc:docMk/>
            <pc:sldMk cId="3374883302" sldId="268"/>
            <ac:spMk id="2" creationId="{3E3ED388-31D8-4C89-A9FF-93A2EEB59C2F}"/>
          </ac:spMkLst>
        </pc:spChg>
        <pc:spChg chg="add del mod">
          <ac:chgData name="Luvin Ragoo" userId="75a1d277a48e70c1" providerId="LiveId" clId="{211DF2C4-8645-4710-B5DA-4F39E601AC58}" dt="2020-09-28T00:07:30.820" v="156" actId="478"/>
          <ac:spMkLst>
            <pc:docMk/>
            <pc:sldMk cId="3374883302" sldId="268"/>
            <ac:spMk id="5" creationId="{BA774CD1-9F99-46B9-B48A-034073C76FBF}"/>
          </ac:spMkLst>
        </pc:spChg>
        <pc:spChg chg="add del mod">
          <ac:chgData name="Luvin Ragoo" userId="75a1d277a48e70c1" providerId="LiveId" clId="{211DF2C4-8645-4710-B5DA-4F39E601AC58}" dt="2020-09-28T00:06:52.022" v="155" actId="478"/>
          <ac:spMkLst>
            <pc:docMk/>
            <pc:sldMk cId="3374883302" sldId="268"/>
            <ac:spMk id="7" creationId="{8A48A7A6-4052-4421-972A-8DDE665ABA9C}"/>
          </ac:spMkLst>
        </pc:spChg>
        <pc:graphicFrameChg chg="mod modGraphic">
          <ac:chgData name="Luvin Ragoo" userId="75a1d277a48e70c1" providerId="LiveId" clId="{211DF2C4-8645-4710-B5DA-4F39E601AC58}" dt="2020-09-28T00:06:11.306" v="154" actId="14734"/>
          <ac:graphicFrameMkLst>
            <pc:docMk/>
            <pc:sldMk cId="3374883302" sldId="268"/>
            <ac:graphicFrameMk id="4" creationId="{00000000-0000-0000-0000-000000000000}"/>
          </ac:graphicFrameMkLst>
        </pc:graphicFrameChg>
        <pc:graphicFrameChg chg="add mod modGraphic">
          <ac:chgData name="Luvin Ragoo" userId="75a1d277a48e70c1" providerId="LiveId" clId="{211DF2C4-8645-4710-B5DA-4F39E601AC58}" dt="2020-09-28T00:05:12.468" v="150" actId="14100"/>
          <ac:graphicFrameMkLst>
            <pc:docMk/>
            <pc:sldMk cId="3374883302" sldId="268"/>
            <ac:graphicFrameMk id="6" creationId="{E868BEC6-2FB3-48E5-9ABC-AE7F39CE6D25}"/>
          </ac:graphicFrameMkLst>
        </pc:graphicFrameChg>
      </pc:sldChg>
      <pc:sldChg chg="addSp delSp modSp add ord">
        <pc:chgData name="Luvin Ragoo" userId="75a1d277a48e70c1" providerId="LiveId" clId="{211DF2C4-8645-4710-B5DA-4F39E601AC58}" dt="2020-09-28T02:29:29.775" v="1660"/>
        <pc:sldMkLst>
          <pc:docMk/>
          <pc:sldMk cId="3759117559" sldId="269"/>
        </pc:sldMkLst>
        <pc:spChg chg="add del mod">
          <ac:chgData name="Luvin Ragoo" userId="75a1d277a48e70c1" providerId="LiveId" clId="{211DF2C4-8645-4710-B5DA-4F39E601AC58}" dt="2020-09-28T00:11:28.202" v="545" actId="14100"/>
          <ac:spMkLst>
            <pc:docMk/>
            <pc:sldMk cId="3759117559" sldId="269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11:56.132" v="571" actId="404"/>
          <ac:spMkLst>
            <pc:docMk/>
            <pc:sldMk cId="3759117559" sldId="269"/>
            <ac:spMk id="3" creationId="{00000000-0000-0000-0000-000000000000}"/>
          </ac:spMkLst>
        </pc:spChg>
        <pc:spChg chg="add del mod">
          <ac:chgData name="Luvin Ragoo" userId="75a1d277a48e70c1" providerId="LiveId" clId="{211DF2C4-8645-4710-B5DA-4F39E601AC58}" dt="2020-09-28T00:11:33.901" v="546" actId="478"/>
          <ac:spMkLst>
            <pc:docMk/>
            <pc:sldMk cId="3759117559" sldId="269"/>
            <ac:spMk id="5" creationId="{AA9B7DF0-8987-4312-8763-5B1AB70EE662}"/>
          </ac:spMkLst>
        </pc:spChg>
        <pc:graphicFrameChg chg="del modGraphic">
          <ac:chgData name="Luvin Ragoo" userId="75a1d277a48e70c1" providerId="LiveId" clId="{211DF2C4-8645-4710-B5DA-4F39E601AC58}" dt="2020-09-28T00:04:00.293" v="137"/>
          <ac:graphicFrameMkLst>
            <pc:docMk/>
            <pc:sldMk cId="3759117559" sldId="269"/>
            <ac:graphicFrameMk id="4" creationId="{00000000-0000-0000-0000-000000000000}"/>
          </ac:graphicFrameMkLst>
        </pc:graphicFrameChg>
      </pc:sldChg>
      <pc:sldChg chg="del">
        <pc:chgData name="Luvin Ragoo" userId="75a1d277a48e70c1" providerId="LiveId" clId="{211DF2C4-8645-4710-B5DA-4F39E601AC58}" dt="2020-09-27T17:55:02.583" v="8" actId="2696"/>
        <pc:sldMkLst>
          <pc:docMk/>
          <pc:sldMk cId="4128529160" sldId="277"/>
        </pc:sldMkLst>
      </pc:sldChg>
      <pc:sldChg chg="addSp modSp add">
        <pc:chgData name="Luvin Ragoo" userId="75a1d277a48e70c1" providerId="LiveId" clId="{211DF2C4-8645-4710-B5DA-4F39E601AC58}" dt="2020-09-28T02:32:30.214" v="1666" actId="14100"/>
        <pc:sldMkLst>
          <pc:docMk/>
          <pc:sldMk cId="3628197587" sldId="290"/>
        </pc:sldMkLst>
        <pc:spChg chg="mod">
          <ac:chgData name="Luvin Ragoo" userId="75a1d277a48e70c1" providerId="LiveId" clId="{211DF2C4-8645-4710-B5DA-4F39E601AC58}" dt="2020-09-28T02:32:30.214" v="1666" actId="14100"/>
          <ac:spMkLst>
            <pc:docMk/>
            <pc:sldMk cId="3628197587" sldId="290"/>
            <ac:spMk id="2" creationId="{DF571503-976D-0246-A2AB-405983931E45}"/>
          </ac:spMkLst>
        </pc:spChg>
        <pc:spChg chg="add mod">
          <ac:chgData name="Luvin Ragoo" userId="75a1d277a48e70c1" providerId="LiveId" clId="{211DF2C4-8645-4710-B5DA-4F39E601AC58}" dt="2020-09-28T02:32:19.144" v="1663"/>
          <ac:spMkLst>
            <pc:docMk/>
            <pc:sldMk cId="3628197587" sldId="290"/>
            <ac:spMk id="4" creationId="{8EF71878-3379-43E5-A16E-62D7E27467E2}"/>
          </ac:spMkLst>
        </pc:spChg>
      </pc:sldChg>
      <pc:sldChg chg="del">
        <pc:chgData name="Luvin Ragoo" userId="75a1d277a48e70c1" providerId="LiveId" clId="{211DF2C4-8645-4710-B5DA-4F39E601AC58}" dt="2020-09-27T17:55:02.925" v="18" actId="2696"/>
        <pc:sldMkLst>
          <pc:docMk/>
          <pc:sldMk cId="1095234122" sldId="292"/>
        </pc:sldMkLst>
      </pc:sldChg>
      <pc:sldChg chg="del">
        <pc:chgData name="Luvin Ragoo" userId="75a1d277a48e70c1" providerId="LiveId" clId="{211DF2C4-8645-4710-B5DA-4F39E601AC58}" dt="2020-09-27T17:55:02.668" v="10" actId="2696"/>
        <pc:sldMkLst>
          <pc:docMk/>
          <pc:sldMk cId="2837011318" sldId="293"/>
        </pc:sldMkLst>
      </pc:sldChg>
      <pc:sldChg chg="del">
        <pc:chgData name="Luvin Ragoo" userId="75a1d277a48e70c1" providerId="LiveId" clId="{211DF2C4-8645-4710-B5DA-4F39E601AC58}" dt="2020-09-27T17:55:02.898" v="17" actId="2696"/>
        <pc:sldMkLst>
          <pc:docMk/>
          <pc:sldMk cId="3001819253" sldId="294"/>
        </pc:sldMkLst>
      </pc:sldChg>
      <pc:sldChg chg="del">
        <pc:chgData name="Luvin Ragoo" userId="75a1d277a48e70c1" providerId="LiveId" clId="{211DF2C4-8645-4710-B5DA-4F39E601AC58}" dt="2020-09-27T17:55:02.870" v="16" actId="2696"/>
        <pc:sldMkLst>
          <pc:docMk/>
          <pc:sldMk cId="2011759666" sldId="295"/>
        </pc:sldMkLst>
      </pc:sldChg>
      <pc:sldChg chg="del">
        <pc:chgData name="Luvin Ragoo" userId="75a1d277a48e70c1" providerId="LiveId" clId="{211DF2C4-8645-4710-B5DA-4F39E601AC58}" dt="2020-09-27T17:55:02.835" v="15" actId="2696"/>
        <pc:sldMkLst>
          <pc:docMk/>
          <pc:sldMk cId="263733849" sldId="296"/>
        </pc:sldMkLst>
      </pc:sldChg>
      <pc:sldChg chg="del">
        <pc:chgData name="Luvin Ragoo" userId="75a1d277a48e70c1" providerId="LiveId" clId="{211DF2C4-8645-4710-B5DA-4F39E601AC58}" dt="2020-09-27T17:55:02.792" v="14" actId="2696"/>
        <pc:sldMkLst>
          <pc:docMk/>
          <pc:sldMk cId="0" sldId="297"/>
        </pc:sldMkLst>
      </pc:sldChg>
      <pc:sldChg chg="del">
        <pc:chgData name="Luvin Ragoo" userId="75a1d277a48e70c1" providerId="LiveId" clId="{211DF2C4-8645-4710-B5DA-4F39E601AC58}" dt="2020-09-27T17:55:02.760" v="13" actId="2696"/>
        <pc:sldMkLst>
          <pc:docMk/>
          <pc:sldMk cId="767969089" sldId="298"/>
        </pc:sldMkLst>
      </pc:sldChg>
      <pc:sldChg chg="del">
        <pc:chgData name="Luvin Ragoo" userId="75a1d277a48e70c1" providerId="LiveId" clId="{211DF2C4-8645-4710-B5DA-4F39E601AC58}" dt="2020-09-27T17:55:02.696" v="11" actId="2696"/>
        <pc:sldMkLst>
          <pc:docMk/>
          <pc:sldMk cId="3014068106" sldId="299"/>
        </pc:sldMkLst>
      </pc:sldChg>
      <pc:sldChg chg="del">
        <pc:chgData name="Luvin Ragoo" userId="75a1d277a48e70c1" providerId="LiveId" clId="{211DF2C4-8645-4710-B5DA-4F39E601AC58}" dt="2020-09-27T17:55:02.519" v="6" actId="2696"/>
        <pc:sldMkLst>
          <pc:docMk/>
          <pc:sldMk cId="893636446" sldId="300"/>
        </pc:sldMkLst>
      </pc:sldChg>
      <pc:sldChg chg="del">
        <pc:chgData name="Luvin Ragoo" userId="75a1d277a48e70c1" providerId="LiveId" clId="{211DF2C4-8645-4710-B5DA-4F39E601AC58}" dt="2020-09-27T17:55:02.724" v="12" actId="2696"/>
        <pc:sldMkLst>
          <pc:docMk/>
          <pc:sldMk cId="3815180808" sldId="301"/>
        </pc:sldMkLst>
      </pc:sldChg>
      <pc:sldChg chg="del">
        <pc:chgData name="Luvin Ragoo" userId="75a1d277a48e70c1" providerId="LiveId" clId="{211DF2C4-8645-4710-B5DA-4F39E601AC58}" dt="2020-09-27T17:55:03.170" v="23" actId="2696"/>
        <pc:sldMkLst>
          <pc:docMk/>
          <pc:sldMk cId="1104874713" sldId="304"/>
        </pc:sldMkLst>
      </pc:sldChg>
      <pc:sldChg chg="del">
        <pc:chgData name="Luvin Ragoo" userId="75a1d277a48e70c1" providerId="LiveId" clId="{211DF2C4-8645-4710-B5DA-4F39E601AC58}" dt="2020-09-27T17:55:03.269" v="25" actId="2696"/>
        <pc:sldMkLst>
          <pc:docMk/>
          <pc:sldMk cId="1866109026" sldId="306"/>
        </pc:sldMkLst>
      </pc:sldChg>
      <pc:sldChg chg="del">
        <pc:chgData name="Luvin Ragoo" userId="75a1d277a48e70c1" providerId="LiveId" clId="{211DF2C4-8645-4710-B5DA-4F39E601AC58}" dt="2020-09-27T17:55:03.356" v="28" actId="2696"/>
        <pc:sldMkLst>
          <pc:docMk/>
          <pc:sldMk cId="1075487526" sldId="307"/>
        </pc:sldMkLst>
      </pc:sldChg>
      <pc:sldChg chg="del">
        <pc:chgData name="Luvin Ragoo" userId="75a1d277a48e70c1" providerId="LiveId" clId="{211DF2C4-8645-4710-B5DA-4F39E601AC58}" dt="2020-09-27T17:55:03.297" v="26" actId="2696"/>
        <pc:sldMkLst>
          <pc:docMk/>
          <pc:sldMk cId="1667392842" sldId="308"/>
        </pc:sldMkLst>
      </pc:sldChg>
      <pc:sldChg chg="del">
        <pc:chgData name="Luvin Ragoo" userId="75a1d277a48e70c1" providerId="LiveId" clId="{211DF2C4-8645-4710-B5DA-4F39E601AC58}" dt="2020-09-27T17:55:03.331" v="27" actId="2696"/>
        <pc:sldMkLst>
          <pc:docMk/>
          <pc:sldMk cId="2892258022" sldId="309"/>
        </pc:sldMkLst>
      </pc:sldChg>
      <pc:sldChg chg="del">
        <pc:chgData name="Luvin Ragoo" userId="75a1d277a48e70c1" providerId="LiveId" clId="{211DF2C4-8645-4710-B5DA-4F39E601AC58}" dt="2020-09-27T17:55:03.203" v="24" actId="2696"/>
        <pc:sldMkLst>
          <pc:docMk/>
          <pc:sldMk cId="370775667" sldId="311"/>
        </pc:sldMkLst>
      </pc:sldChg>
      <pc:sldChg chg="del">
        <pc:chgData name="Luvin Ragoo" userId="75a1d277a48e70c1" providerId="LiveId" clId="{211DF2C4-8645-4710-B5DA-4F39E601AC58}" dt="2020-09-27T17:55:03.136" v="22" actId="2696"/>
        <pc:sldMkLst>
          <pc:docMk/>
          <pc:sldMk cId="1526061741" sldId="312"/>
        </pc:sldMkLst>
      </pc:sldChg>
      <pc:sldChg chg="del">
        <pc:chgData name="Luvin Ragoo" userId="75a1d277a48e70c1" providerId="LiveId" clId="{211DF2C4-8645-4710-B5DA-4F39E601AC58}" dt="2020-09-27T17:55:03.021" v="21" actId="2696"/>
        <pc:sldMkLst>
          <pc:docMk/>
          <pc:sldMk cId="3118871672" sldId="313"/>
        </pc:sldMkLst>
      </pc:sldChg>
      <pc:sldChg chg="del">
        <pc:chgData name="Luvin Ragoo" userId="75a1d277a48e70c1" providerId="LiveId" clId="{211DF2C4-8645-4710-B5DA-4F39E601AC58}" dt="2020-09-27T17:55:02.981" v="20" actId="2696"/>
        <pc:sldMkLst>
          <pc:docMk/>
          <pc:sldMk cId="1915114879" sldId="314"/>
        </pc:sldMkLst>
      </pc:sldChg>
      <pc:sldChg chg="del">
        <pc:chgData name="Luvin Ragoo" userId="75a1d277a48e70c1" providerId="LiveId" clId="{211DF2C4-8645-4710-B5DA-4F39E601AC58}" dt="2020-09-27T17:55:02.951" v="19" actId="2696"/>
        <pc:sldMkLst>
          <pc:docMk/>
          <pc:sldMk cId="474334626" sldId="315"/>
        </pc:sldMkLst>
      </pc:sldChg>
      <pc:sldChg chg="addSp modSp add">
        <pc:chgData name="Luvin Ragoo" userId="75a1d277a48e70c1" providerId="LiveId" clId="{211DF2C4-8645-4710-B5DA-4F39E601AC58}" dt="2020-09-27T23:54:40.563" v="97" actId="1076"/>
        <pc:sldMkLst>
          <pc:docMk/>
          <pc:sldMk cId="2699589309" sldId="316"/>
        </pc:sldMkLst>
        <pc:spChg chg="add mod">
          <ac:chgData name="Luvin Ragoo" userId="75a1d277a48e70c1" providerId="LiveId" clId="{211DF2C4-8645-4710-B5DA-4F39E601AC58}" dt="2020-09-27T23:54:22.922" v="85"/>
          <ac:spMkLst>
            <pc:docMk/>
            <pc:sldMk cId="2699589309" sldId="316"/>
            <ac:spMk id="2" creationId="{2A6BC3BB-A53D-4B84-A1C6-FB398E452B54}"/>
          </ac:spMkLst>
        </pc:spChg>
        <pc:spChg chg="mod">
          <ac:chgData name="Luvin Ragoo" userId="75a1d277a48e70c1" providerId="LiveId" clId="{211DF2C4-8645-4710-B5DA-4F39E601AC58}" dt="2020-09-27T23:54:15.726" v="83" actId="27636"/>
          <ac:spMkLst>
            <pc:docMk/>
            <pc:sldMk cId="2699589309" sldId="316"/>
            <ac:spMk id="3" creationId="{00000000-0000-0000-0000-000000000000}"/>
          </ac:spMkLst>
        </pc:spChg>
        <pc:spChg chg="mod">
          <ac:chgData name="Luvin Ragoo" userId="75a1d277a48e70c1" providerId="LiveId" clId="{211DF2C4-8645-4710-B5DA-4F39E601AC58}" dt="2020-09-27T23:54:36.633" v="96" actId="27636"/>
          <ac:spMkLst>
            <pc:docMk/>
            <pc:sldMk cId="2699589309" sldId="316"/>
            <ac:spMk id="6" creationId="{00000000-0000-0000-0000-000000000000}"/>
          </ac:spMkLst>
        </pc:spChg>
        <pc:picChg chg="mod">
          <ac:chgData name="Luvin Ragoo" userId="75a1d277a48e70c1" providerId="LiveId" clId="{211DF2C4-8645-4710-B5DA-4F39E601AC58}" dt="2020-09-27T23:54:40.563" v="97" actId="1076"/>
          <ac:picMkLst>
            <pc:docMk/>
            <pc:sldMk cId="2699589309" sldId="316"/>
            <ac:picMk id="4" creationId="{00000000-0000-0000-0000-000000000000}"/>
          </ac:picMkLst>
        </pc:picChg>
      </pc:sldChg>
      <pc:sldChg chg="del">
        <pc:chgData name="Luvin Ragoo" userId="75a1d277a48e70c1" providerId="LiveId" clId="{211DF2C4-8645-4710-B5DA-4F39E601AC58}" dt="2020-09-27T17:55:02.459" v="4" actId="2696"/>
        <pc:sldMkLst>
          <pc:docMk/>
          <pc:sldMk cId="3667201224" sldId="317"/>
        </pc:sldMkLst>
      </pc:sldChg>
      <pc:sldChg chg="addSp modSp add">
        <pc:chgData name="Luvin Ragoo" userId="75a1d277a48e70c1" providerId="LiveId" clId="{211DF2C4-8645-4710-B5DA-4F39E601AC58}" dt="2020-09-28T00:15:09.476" v="667" actId="20577"/>
        <pc:sldMkLst>
          <pc:docMk/>
          <pc:sldMk cId="1852147893" sldId="318"/>
        </pc:sldMkLst>
        <pc:spChg chg="mod">
          <ac:chgData name="Luvin Ragoo" userId="75a1d277a48e70c1" providerId="LiveId" clId="{211DF2C4-8645-4710-B5DA-4F39E601AC58}" dt="2020-09-28T00:13:50.203" v="614" actId="20577"/>
          <ac:spMkLst>
            <pc:docMk/>
            <pc:sldMk cId="1852147893" sldId="318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12:59.197" v="599" actId="20577"/>
          <ac:spMkLst>
            <pc:docMk/>
            <pc:sldMk cId="1852147893" sldId="318"/>
            <ac:spMk id="3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0:15:09.476" v="667" actId="20577"/>
          <ac:spMkLst>
            <pc:docMk/>
            <pc:sldMk cId="1852147893" sldId="318"/>
            <ac:spMk id="5" creationId="{461336B9-6983-4E91-871F-1866B822CFE4}"/>
          </ac:spMkLst>
        </pc:spChg>
        <pc:picChg chg="add mod">
          <ac:chgData name="Luvin Ragoo" userId="75a1d277a48e70c1" providerId="LiveId" clId="{211DF2C4-8645-4710-B5DA-4F39E601AC58}" dt="2020-09-28T00:14:31.016" v="617" actId="1076"/>
          <ac:picMkLst>
            <pc:docMk/>
            <pc:sldMk cId="1852147893" sldId="318"/>
            <ac:picMk id="4" creationId="{EEE32D80-C10C-4964-A102-AC09949AD03E}"/>
          </ac:picMkLst>
        </pc:picChg>
      </pc:sldChg>
      <pc:sldChg chg="del">
        <pc:chgData name="Luvin Ragoo" userId="75a1d277a48e70c1" providerId="LiveId" clId="{211DF2C4-8645-4710-B5DA-4F39E601AC58}" dt="2020-09-27T17:55:02.410" v="2" actId="2696"/>
        <pc:sldMkLst>
          <pc:docMk/>
          <pc:sldMk cId="3351866671" sldId="319"/>
        </pc:sldMkLst>
        <pc:spChg chg="mod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21:12.451" v="714" actId="404"/>
          <ac:spMkLst>
            <pc:docMk/>
            <pc:sldMk cId="3351866671" sldId="319"/>
            <ac:spMk id="3" creationId="{00000000-0000-0000-0000-000000000000}"/>
          </ac:spMkLst>
        </pc:spChg>
        <pc:spChg chg="del mod ord">
          <ac:chgData name="Luvin Ragoo" userId="75a1d277a48e70c1" providerId="LiveId" clId="{211DF2C4-8645-4710-B5DA-4F39E601AC58}" dt="2020-09-28T00:16:26.370" v="675" actId="478"/>
          <ac:spMkLst>
            <pc:docMk/>
            <pc:sldMk cId="3351866671" sldId="319"/>
            <ac:spMk id="5" creationId="{461336B9-6983-4E91-871F-1866B822CFE4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11" creationId="{7DE3B1B8-DC38-48E8-8C31-EF790659B582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13" creationId="{9E63FFFE-1DB2-4A0F-B495-35782F162299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17" creationId="{F64BBAA4-C62B-4146-B49F-FE4CC4655EE0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19" creationId="{77C34054-98F8-4229-885E-04C525969C5E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21" creationId="{22AAB964-B835-4B93-A1F3-4A30D1F38589}"/>
          </ac:spMkLst>
        </pc:spChg>
        <pc:picChg chg="del">
          <ac:chgData name="Luvin Ragoo" userId="75a1d277a48e70c1" providerId="LiveId" clId="{211DF2C4-8645-4710-B5DA-4F39E601AC58}" dt="2020-09-28T00:16:08.373" v="669" actId="478"/>
          <ac:picMkLst>
            <pc:docMk/>
            <pc:sldMk cId="3351866671" sldId="319"/>
            <ac:picMk id="4" creationId="{EEE32D80-C10C-4964-A102-AC09949AD03E}"/>
          </ac:picMkLst>
        </pc:picChg>
        <pc:picChg chg="add mod">
          <ac:chgData name="Luvin Ragoo" userId="75a1d277a48e70c1" providerId="LiveId" clId="{211DF2C4-8645-4710-B5DA-4F39E601AC58}" dt="2020-09-28T00:16:30.265" v="676" actId="1076"/>
          <ac:picMkLst>
            <pc:docMk/>
            <pc:sldMk cId="3351866671" sldId="319"/>
            <ac:picMk id="6" creationId="{CB21D015-3D94-4E8D-9CB2-0771A4825612}"/>
          </ac:picMkLst>
        </pc:picChg>
        <pc:cxnChg chg="add del">
          <ac:chgData name="Luvin Ragoo" userId="75a1d277a48e70c1" providerId="LiveId" clId="{211DF2C4-8645-4710-B5DA-4F39E601AC58}" dt="2020-09-28T00:16:22.320" v="674" actId="26606"/>
          <ac:cxnSpMkLst>
            <pc:docMk/>
            <pc:sldMk cId="3351866671" sldId="319"/>
            <ac:cxnSpMk id="15" creationId="{32BB9A07-8AB8-4D82-B3BC-B500DDEC79A1}"/>
          </ac:cxnSpMkLst>
        </pc:cxnChg>
      </pc:sldChg>
      <pc:sldChg chg="addSp delSp modSp add">
        <pc:chgData name="Luvin Ragoo" userId="75a1d277a48e70c1" providerId="LiveId" clId="{211DF2C4-8645-4710-B5DA-4F39E601AC58}" dt="2020-09-28T00:22:09.853" v="804" actId="20577"/>
        <pc:sldMkLst>
          <pc:docMk/>
          <pc:sldMk cId="159562938" sldId="320"/>
        </pc:sldMkLst>
        <pc:spChg chg="mod">
          <ac:chgData name="Luvin Ragoo" userId="75a1d277a48e70c1" providerId="LiveId" clId="{211DF2C4-8645-4710-B5DA-4F39E601AC58}" dt="2020-09-28T00:21:08.347" v="712" actId="404"/>
          <ac:spMkLst>
            <pc:docMk/>
            <pc:sldMk cId="159562938" sldId="320"/>
            <ac:spMk id="3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0:22:09.853" v="804" actId="20577"/>
          <ac:spMkLst>
            <pc:docMk/>
            <pc:sldMk cId="159562938" sldId="320"/>
            <ac:spMk id="5" creationId="{5E41B16D-4E5F-4384-AF77-58231A70D5E1}"/>
          </ac:spMkLst>
        </pc:spChg>
        <pc:picChg chg="add mod">
          <ac:chgData name="Luvin Ragoo" userId="75a1d277a48e70c1" providerId="LiveId" clId="{211DF2C4-8645-4710-B5DA-4F39E601AC58}" dt="2020-09-28T00:21:32.711" v="716" actId="1076"/>
          <ac:picMkLst>
            <pc:docMk/>
            <pc:sldMk cId="159562938" sldId="320"/>
            <ac:picMk id="4" creationId="{2714C80F-D741-4461-9AA9-E5823DB92E8F}"/>
          </ac:picMkLst>
        </pc:picChg>
        <pc:picChg chg="del">
          <ac:chgData name="Luvin Ragoo" userId="75a1d277a48e70c1" providerId="LiveId" clId="{211DF2C4-8645-4710-B5DA-4F39E601AC58}" dt="2020-09-28T00:20:58.761" v="691" actId="478"/>
          <ac:picMkLst>
            <pc:docMk/>
            <pc:sldMk cId="159562938" sldId="320"/>
            <ac:picMk id="6" creationId="{CB21D015-3D94-4E8D-9CB2-0771A4825612}"/>
          </ac:picMkLst>
        </pc:picChg>
      </pc:sldChg>
      <pc:sldChg chg="del">
        <pc:chgData name="Luvin Ragoo" userId="75a1d277a48e70c1" providerId="LiveId" clId="{211DF2C4-8645-4710-B5DA-4F39E601AC58}" dt="2020-09-27T17:55:02.558" v="7" actId="2696"/>
        <pc:sldMkLst>
          <pc:docMk/>
          <pc:sldMk cId="1483604648" sldId="321"/>
        </pc:sldMkLst>
      </pc:sldChg>
      <pc:sldChg chg="addSp delSp modSp add">
        <pc:chgData name="Luvin Ragoo" userId="75a1d277a48e70c1" providerId="LiveId" clId="{211DF2C4-8645-4710-B5DA-4F39E601AC58}" dt="2020-09-28T00:39:51.139" v="934" actId="20577"/>
        <pc:sldMkLst>
          <pc:docMk/>
          <pc:sldMk cId="1522424871" sldId="321"/>
        </pc:sldMkLst>
        <pc:spChg chg="mod">
          <ac:chgData name="Luvin Ragoo" userId="75a1d277a48e70c1" providerId="LiveId" clId="{211DF2C4-8645-4710-B5DA-4F39E601AC58}" dt="2020-09-28T00:23:12.847" v="821" actId="20577"/>
          <ac:spMkLst>
            <pc:docMk/>
            <pc:sldMk cId="1522424871" sldId="321"/>
            <ac:spMk id="3" creationId="{00000000-0000-0000-0000-000000000000}"/>
          </ac:spMkLst>
        </pc:spChg>
        <pc:spChg chg="mod">
          <ac:chgData name="Luvin Ragoo" userId="75a1d277a48e70c1" providerId="LiveId" clId="{211DF2C4-8645-4710-B5DA-4F39E601AC58}" dt="2020-09-28T00:39:51.139" v="934" actId="20577"/>
          <ac:spMkLst>
            <pc:docMk/>
            <pc:sldMk cId="1522424871" sldId="321"/>
            <ac:spMk id="5" creationId="{5E41B16D-4E5F-4384-AF77-58231A70D5E1}"/>
          </ac:spMkLst>
        </pc:spChg>
        <pc:picChg chg="del">
          <ac:chgData name="Luvin Ragoo" userId="75a1d277a48e70c1" providerId="LiveId" clId="{211DF2C4-8645-4710-B5DA-4F39E601AC58}" dt="2020-09-28T00:23:14.825" v="822" actId="478"/>
          <ac:picMkLst>
            <pc:docMk/>
            <pc:sldMk cId="1522424871" sldId="321"/>
            <ac:picMk id="4" creationId="{2714C80F-D741-4461-9AA9-E5823DB92E8F}"/>
          </ac:picMkLst>
        </pc:picChg>
        <pc:picChg chg="add mod">
          <ac:chgData name="Luvin Ragoo" userId="75a1d277a48e70c1" providerId="LiveId" clId="{211DF2C4-8645-4710-B5DA-4F39E601AC58}" dt="2020-09-28T00:39:13.149" v="848" actId="1076"/>
          <ac:picMkLst>
            <pc:docMk/>
            <pc:sldMk cId="1522424871" sldId="321"/>
            <ac:picMk id="6" creationId="{123B62A6-79B9-4181-9CC1-E1287D5363D5}"/>
          </ac:picMkLst>
        </pc:picChg>
      </pc:sldChg>
      <pc:sldChg chg="addSp delSp modSp add mod setBg">
        <pc:chgData name="Luvin Ragoo" userId="75a1d277a48e70c1" providerId="LiveId" clId="{211DF2C4-8645-4710-B5DA-4F39E601AC58}" dt="2020-09-28T00:45:58.043" v="1138" actId="1076"/>
        <pc:sldMkLst>
          <pc:docMk/>
          <pc:sldMk cId="2741212404" sldId="322"/>
        </pc:sldMkLst>
        <pc:spChg chg="mod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3" creationId="{00000000-0000-0000-0000-000000000000}"/>
          </ac:spMkLst>
        </pc:spChg>
        <pc:spChg chg="mod ord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5" creationId="{5E41B16D-4E5F-4384-AF77-58231A70D5E1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11" creationId="{8F834F50-341F-42A5-8C78-91B137699B0F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13" creationId="{333EC967-C9F3-4E15-95C7-C2E77A1E1690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17" creationId="{7F8D46EC-ADD2-42A7-A5CB-CE8CFE8E8661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19" creationId="{01E212D1-0455-4271-8586-76DF50F6BDAB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21" creationId="{586F79BD-DC66-4E4D-BA63-C07DA8BA647F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23" creationId="{10C17DCC-97C2-4023-B5FB-FDEF5A37AD95}"/>
          </ac:spMkLst>
        </pc:spChg>
        <pc:picChg chg="add mod ord">
          <ac:chgData name="Luvin Ragoo" userId="75a1d277a48e70c1" providerId="LiveId" clId="{211DF2C4-8645-4710-B5DA-4F39E601AC58}" dt="2020-09-28T00:45:49.874" v="1136" actId="26606"/>
          <ac:picMkLst>
            <pc:docMk/>
            <pc:sldMk cId="2741212404" sldId="322"/>
            <ac:picMk id="4" creationId="{33B46987-3B4B-47D7-834B-1A5BE1272739}"/>
          </ac:picMkLst>
        </pc:picChg>
        <pc:picChg chg="add mod">
          <ac:chgData name="Luvin Ragoo" userId="75a1d277a48e70c1" providerId="LiveId" clId="{211DF2C4-8645-4710-B5DA-4F39E601AC58}" dt="2020-09-28T00:45:58.043" v="1138" actId="1076"/>
          <ac:picMkLst>
            <pc:docMk/>
            <pc:sldMk cId="2741212404" sldId="322"/>
            <ac:picMk id="6" creationId="{A48278A1-42EF-4383-9B3E-0003AA077796}"/>
          </ac:picMkLst>
        </pc:picChg>
        <pc:cxnChg chg="add del">
          <ac:chgData name="Luvin Ragoo" userId="75a1d277a48e70c1" providerId="LiveId" clId="{211DF2C4-8645-4710-B5DA-4F39E601AC58}" dt="2020-09-28T00:45:49.874" v="1136" actId="26606"/>
          <ac:cxnSpMkLst>
            <pc:docMk/>
            <pc:sldMk cId="2741212404" sldId="322"/>
            <ac:cxnSpMk id="15" creationId="{58A9D3D4-1F89-47F0-A597-FE1A004D9737}"/>
          </ac:cxnSpMkLst>
        </pc:cxnChg>
      </pc:sldChg>
      <pc:sldChg chg="del">
        <pc:chgData name="Luvin Ragoo" userId="75a1d277a48e70c1" providerId="LiveId" clId="{211DF2C4-8645-4710-B5DA-4F39E601AC58}" dt="2020-09-27T17:55:02.505" v="5" actId="2696"/>
        <pc:sldMkLst>
          <pc:docMk/>
          <pc:sldMk cId="3838265148" sldId="322"/>
        </pc:sldMkLst>
      </pc:sldChg>
      <pc:sldChg chg="del">
        <pc:chgData name="Luvin Ragoo" userId="75a1d277a48e70c1" providerId="LiveId" clId="{211DF2C4-8645-4710-B5DA-4F39E601AC58}" dt="2020-09-27T17:55:02.318" v="0" actId="2696"/>
        <pc:sldMkLst>
          <pc:docMk/>
          <pc:sldMk cId="1209026217" sldId="323"/>
        </pc:sldMkLst>
      </pc:sldChg>
      <pc:sldChg chg="addSp delSp modSp add">
        <pc:chgData name="Luvin Ragoo" userId="75a1d277a48e70c1" providerId="LiveId" clId="{211DF2C4-8645-4710-B5DA-4F39E601AC58}" dt="2020-09-28T00:53:10.019" v="1373" actId="1076"/>
        <pc:sldMkLst>
          <pc:docMk/>
          <pc:sldMk cId="3348857979" sldId="323"/>
        </pc:sldMkLst>
        <pc:spChg chg="mod">
          <ac:chgData name="Luvin Ragoo" userId="75a1d277a48e70c1" providerId="LiveId" clId="{211DF2C4-8645-4710-B5DA-4F39E601AC58}" dt="2020-09-28T00:50:28.739" v="1168" actId="1076"/>
          <ac:spMkLst>
            <pc:docMk/>
            <pc:sldMk cId="3348857979" sldId="323"/>
            <ac:spMk id="5" creationId="{5E41B16D-4E5F-4384-AF77-58231A70D5E1}"/>
          </ac:spMkLst>
        </pc:spChg>
        <pc:spChg chg="add mod">
          <ac:chgData name="Luvin Ragoo" userId="75a1d277a48e70c1" providerId="LiveId" clId="{211DF2C4-8645-4710-B5DA-4F39E601AC58}" dt="2020-09-28T00:50:19.725" v="1164" actId="164"/>
          <ac:spMkLst>
            <pc:docMk/>
            <pc:sldMk cId="3348857979" sldId="323"/>
            <ac:spMk id="7" creationId="{C74DD8F1-A238-4CCC-B84D-2BB1A52A2FB5}"/>
          </ac:spMkLst>
        </pc:spChg>
        <pc:spChg chg="add mod">
          <ac:chgData name="Luvin Ragoo" userId="75a1d277a48e70c1" providerId="LiveId" clId="{211DF2C4-8645-4710-B5DA-4F39E601AC58}" dt="2020-09-28T00:52:37.254" v="1367" actId="20577"/>
          <ac:spMkLst>
            <pc:docMk/>
            <pc:sldMk cId="3348857979" sldId="323"/>
            <ac:spMk id="10" creationId="{1A7BB292-378C-47A0-AC12-A3A73E544FDC}"/>
          </ac:spMkLst>
        </pc:spChg>
        <pc:spChg chg="add mod">
          <ac:chgData name="Luvin Ragoo" userId="75a1d277a48e70c1" providerId="LiveId" clId="{211DF2C4-8645-4710-B5DA-4F39E601AC58}" dt="2020-09-28T00:53:10.019" v="1373" actId="1076"/>
          <ac:spMkLst>
            <pc:docMk/>
            <pc:sldMk cId="3348857979" sldId="323"/>
            <ac:spMk id="11" creationId="{CB89264A-1DFD-4A62-9077-22833A7D19FD}"/>
          </ac:spMkLst>
        </pc:spChg>
        <pc:grpChg chg="add mod">
          <ac:chgData name="Luvin Ragoo" userId="75a1d277a48e70c1" providerId="LiveId" clId="{211DF2C4-8645-4710-B5DA-4F39E601AC58}" dt="2020-09-28T00:50:25.891" v="1167" actId="1076"/>
          <ac:grpSpMkLst>
            <pc:docMk/>
            <pc:sldMk cId="3348857979" sldId="323"/>
            <ac:grpSpMk id="8" creationId="{6AE679B8-105C-489D-B1D1-39A0DE612B0C}"/>
          </ac:grpSpMkLst>
        </pc:grpChg>
        <pc:picChg chg="del">
          <ac:chgData name="Luvin Ragoo" userId="75a1d277a48e70c1" providerId="LiveId" clId="{211DF2C4-8645-4710-B5DA-4F39E601AC58}" dt="2020-09-28T00:43:57.788" v="1130" actId="478"/>
          <ac:picMkLst>
            <pc:docMk/>
            <pc:sldMk cId="3348857979" sldId="323"/>
            <ac:picMk id="4" creationId="{33B46987-3B4B-47D7-834B-1A5BE1272739}"/>
          </ac:picMkLst>
        </pc:picChg>
        <pc:picChg chg="add mod">
          <ac:chgData name="Luvin Ragoo" userId="75a1d277a48e70c1" providerId="LiveId" clId="{211DF2C4-8645-4710-B5DA-4F39E601AC58}" dt="2020-09-28T00:50:19.725" v="1164" actId="164"/>
          <ac:picMkLst>
            <pc:docMk/>
            <pc:sldMk cId="3348857979" sldId="323"/>
            <ac:picMk id="6" creationId="{2D1D72AC-7FE3-4190-84E5-56FA2874F63A}"/>
          </ac:picMkLst>
        </pc:picChg>
        <pc:picChg chg="add mod">
          <ac:chgData name="Luvin Ragoo" userId="75a1d277a48e70c1" providerId="LiveId" clId="{211DF2C4-8645-4710-B5DA-4F39E601AC58}" dt="2020-09-28T00:52:51.027" v="1371" actId="1076"/>
          <ac:picMkLst>
            <pc:docMk/>
            <pc:sldMk cId="3348857979" sldId="323"/>
            <ac:picMk id="9" creationId="{6393EBE7-FE87-4065-81CA-4E4855937AE2}"/>
          </ac:picMkLst>
        </pc:picChg>
      </pc:sldChg>
      <pc:sldChg chg="addSp delSp modSp add">
        <pc:chgData name="Luvin Ragoo" userId="75a1d277a48e70c1" providerId="LiveId" clId="{211DF2C4-8645-4710-B5DA-4F39E601AC58}" dt="2020-09-28T00:54:48.963" v="1448" actId="1076"/>
        <pc:sldMkLst>
          <pc:docMk/>
          <pc:sldMk cId="2293633347" sldId="324"/>
        </pc:sldMkLst>
        <pc:spChg chg="mod">
          <ac:chgData name="Luvin Ragoo" userId="75a1d277a48e70c1" providerId="LiveId" clId="{211DF2C4-8645-4710-B5DA-4F39E601AC58}" dt="2020-09-28T00:54:48.963" v="1448" actId="1076"/>
          <ac:spMkLst>
            <pc:docMk/>
            <pc:sldMk cId="2293633347" sldId="324"/>
            <ac:spMk id="5" creationId="{5E41B16D-4E5F-4384-AF77-58231A70D5E1}"/>
          </ac:spMkLst>
        </pc:spChg>
        <pc:spChg chg="del">
          <ac:chgData name="Luvin Ragoo" userId="75a1d277a48e70c1" providerId="LiveId" clId="{211DF2C4-8645-4710-B5DA-4F39E601AC58}" dt="2020-09-28T00:54:08.778" v="1376" actId="478"/>
          <ac:spMkLst>
            <pc:docMk/>
            <pc:sldMk cId="2293633347" sldId="324"/>
            <ac:spMk id="10" creationId="{1A7BB292-378C-47A0-AC12-A3A73E544FDC}"/>
          </ac:spMkLst>
        </pc:spChg>
        <pc:spChg chg="del">
          <ac:chgData name="Luvin Ragoo" userId="75a1d277a48e70c1" providerId="LiveId" clId="{211DF2C4-8645-4710-B5DA-4F39E601AC58}" dt="2020-09-28T00:54:13.837" v="1378" actId="478"/>
          <ac:spMkLst>
            <pc:docMk/>
            <pc:sldMk cId="2293633347" sldId="324"/>
            <ac:spMk id="11" creationId="{CB89264A-1DFD-4A62-9077-22833A7D19FD}"/>
          </ac:spMkLst>
        </pc:spChg>
        <pc:grpChg chg="del">
          <ac:chgData name="Luvin Ragoo" userId="75a1d277a48e70c1" providerId="LiveId" clId="{211DF2C4-8645-4710-B5DA-4F39E601AC58}" dt="2020-09-28T00:54:10.935" v="1377" actId="478"/>
          <ac:grpSpMkLst>
            <pc:docMk/>
            <pc:sldMk cId="2293633347" sldId="324"/>
            <ac:grpSpMk id="8" creationId="{6AE679B8-105C-489D-B1D1-39A0DE612B0C}"/>
          </ac:grpSpMkLst>
        </pc:grpChg>
        <pc:picChg chg="add mod">
          <ac:chgData name="Luvin Ragoo" userId="75a1d277a48e70c1" providerId="LiveId" clId="{211DF2C4-8645-4710-B5DA-4F39E601AC58}" dt="2020-09-28T00:54:46.755" v="1447" actId="1076"/>
          <ac:picMkLst>
            <pc:docMk/>
            <pc:sldMk cId="2293633347" sldId="324"/>
            <ac:picMk id="4" creationId="{432815C0-7E6E-4D39-AB79-35CBF2374087}"/>
          </ac:picMkLst>
        </pc:picChg>
        <pc:picChg chg="del">
          <ac:chgData name="Luvin Ragoo" userId="75a1d277a48e70c1" providerId="LiveId" clId="{211DF2C4-8645-4710-B5DA-4F39E601AC58}" dt="2020-09-28T00:54:05.353" v="1375" actId="478"/>
          <ac:picMkLst>
            <pc:docMk/>
            <pc:sldMk cId="2293633347" sldId="324"/>
            <ac:picMk id="9" creationId="{6393EBE7-FE87-4065-81CA-4E4855937AE2}"/>
          </ac:picMkLst>
        </pc:picChg>
      </pc:sldChg>
      <pc:sldChg chg="addSp delSp modSp add">
        <pc:chgData name="Luvin Ragoo" userId="75a1d277a48e70c1" providerId="LiveId" clId="{211DF2C4-8645-4710-B5DA-4F39E601AC58}" dt="2020-09-28T02:25:59.085" v="1633" actId="1076"/>
        <pc:sldMkLst>
          <pc:docMk/>
          <pc:sldMk cId="1367848881" sldId="325"/>
        </pc:sldMkLst>
        <pc:spChg chg="del mod">
          <ac:chgData name="Luvin Ragoo" userId="75a1d277a48e70c1" providerId="LiveId" clId="{211DF2C4-8645-4710-B5DA-4F39E601AC58}" dt="2020-09-28T02:19:47.721" v="1541" actId="478"/>
          <ac:spMkLst>
            <pc:docMk/>
            <pc:sldMk cId="1367848881" sldId="325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56:10.242" v="1520" actId="1076"/>
          <ac:spMkLst>
            <pc:docMk/>
            <pc:sldMk cId="1367848881" sldId="325"/>
            <ac:spMk id="3" creationId="{00000000-0000-0000-0000-000000000000}"/>
          </ac:spMkLst>
        </pc:spChg>
        <pc:spChg chg="del">
          <ac:chgData name="Luvin Ragoo" userId="75a1d277a48e70c1" providerId="LiveId" clId="{211DF2C4-8645-4710-B5DA-4F39E601AC58}" dt="2020-09-28T00:55:39.868" v="1451" actId="478"/>
          <ac:spMkLst>
            <pc:docMk/>
            <pc:sldMk cId="1367848881" sldId="325"/>
            <ac:spMk id="5" creationId="{5E41B16D-4E5F-4384-AF77-58231A70D5E1}"/>
          </ac:spMkLst>
        </pc:spChg>
        <pc:spChg chg="add del mod">
          <ac:chgData name="Luvin Ragoo" userId="75a1d277a48e70c1" providerId="LiveId" clId="{211DF2C4-8645-4710-B5DA-4F39E601AC58}" dt="2020-09-28T02:19:54.674" v="1544" actId="478"/>
          <ac:spMkLst>
            <pc:docMk/>
            <pc:sldMk cId="1367848881" sldId="325"/>
            <ac:spMk id="7" creationId="{2C12B4E6-0B55-4828-A130-FCF1D430BE90}"/>
          </ac:spMkLst>
        </pc:spChg>
        <pc:spChg chg="add mod">
          <ac:chgData name="Luvin Ragoo" userId="75a1d277a48e70c1" providerId="LiveId" clId="{211DF2C4-8645-4710-B5DA-4F39E601AC58}" dt="2020-09-28T02:25:59.085" v="1633" actId="1076"/>
          <ac:spMkLst>
            <pc:docMk/>
            <pc:sldMk cId="1367848881" sldId="325"/>
            <ac:spMk id="9" creationId="{04B56F2C-97AA-4B44-B407-3290B28FCE3E}"/>
          </ac:spMkLst>
        </pc:spChg>
        <pc:spChg chg="add mod">
          <ac:chgData name="Luvin Ragoo" userId="75a1d277a48e70c1" providerId="LiveId" clId="{211DF2C4-8645-4710-B5DA-4F39E601AC58}" dt="2020-09-28T02:25:50.183" v="1630" actId="1076"/>
          <ac:spMkLst>
            <pc:docMk/>
            <pc:sldMk cId="1367848881" sldId="325"/>
            <ac:spMk id="11" creationId="{92D7973D-9A4A-4E46-AEAD-6CC15F630960}"/>
          </ac:spMkLst>
        </pc:spChg>
        <pc:picChg chg="del">
          <ac:chgData name="Luvin Ragoo" userId="75a1d277a48e70c1" providerId="LiveId" clId="{211DF2C4-8645-4710-B5DA-4F39E601AC58}" dt="2020-09-28T00:55:36.947" v="1450" actId="478"/>
          <ac:picMkLst>
            <pc:docMk/>
            <pc:sldMk cId="1367848881" sldId="325"/>
            <ac:picMk id="4" creationId="{432815C0-7E6E-4D39-AB79-35CBF2374087}"/>
          </ac:picMkLst>
        </pc:picChg>
        <pc:picChg chg="add mod">
          <ac:chgData name="Luvin Ragoo" userId="75a1d277a48e70c1" providerId="LiveId" clId="{211DF2C4-8645-4710-B5DA-4F39E601AC58}" dt="2020-09-28T02:25:09.574" v="1557" actId="14100"/>
          <ac:picMkLst>
            <pc:docMk/>
            <pc:sldMk cId="1367848881" sldId="325"/>
            <ac:picMk id="8" creationId="{32797661-07CC-4396-A7FA-F30471CC0C65}"/>
          </ac:picMkLst>
        </pc:picChg>
        <pc:picChg chg="add mod">
          <ac:chgData name="Luvin Ragoo" userId="75a1d277a48e70c1" providerId="LiveId" clId="{211DF2C4-8645-4710-B5DA-4F39E601AC58}" dt="2020-09-28T02:25:55.046" v="1632" actId="1076"/>
          <ac:picMkLst>
            <pc:docMk/>
            <pc:sldMk cId="1367848881" sldId="325"/>
            <ac:picMk id="10" creationId="{125B35B2-0DE6-49FC-B78F-9B70B38DE196}"/>
          </ac:picMkLst>
        </pc:picChg>
      </pc:sldChg>
      <pc:sldChg chg="addSp delSp modSp add">
        <pc:chgData name="Luvin Ragoo" userId="75a1d277a48e70c1" providerId="LiveId" clId="{211DF2C4-8645-4710-B5DA-4F39E601AC58}" dt="2020-09-28T02:36:20.236" v="1692" actId="14100"/>
        <pc:sldMkLst>
          <pc:docMk/>
          <pc:sldMk cId="2527351358" sldId="326"/>
        </pc:sldMkLst>
        <pc:spChg chg="mod">
          <ac:chgData name="Luvin Ragoo" userId="75a1d277a48e70c1" providerId="LiveId" clId="{211DF2C4-8645-4710-B5DA-4F39E601AC58}" dt="2020-09-28T02:26:23.289" v="1651" actId="20577"/>
          <ac:spMkLst>
            <pc:docMk/>
            <pc:sldMk cId="2527351358" sldId="326"/>
            <ac:spMk id="3" creationId="{00000000-0000-0000-0000-000000000000}"/>
          </ac:spMkLst>
        </pc:spChg>
        <pc:spChg chg="del">
          <ac:chgData name="Luvin Ragoo" userId="75a1d277a48e70c1" providerId="LiveId" clId="{211DF2C4-8645-4710-B5DA-4F39E601AC58}" dt="2020-09-28T02:26:36.766" v="1655" actId="478"/>
          <ac:spMkLst>
            <pc:docMk/>
            <pc:sldMk cId="2527351358" sldId="326"/>
            <ac:spMk id="9" creationId="{04B56F2C-97AA-4B44-B407-3290B28FCE3E}"/>
          </ac:spMkLst>
        </pc:spChg>
        <pc:spChg chg="del">
          <ac:chgData name="Luvin Ragoo" userId="75a1d277a48e70c1" providerId="LiveId" clId="{211DF2C4-8645-4710-B5DA-4F39E601AC58}" dt="2020-09-28T02:26:34.189" v="1654" actId="478"/>
          <ac:spMkLst>
            <pc:docMk/>
            <pc:sldMk cId="2527351358" sldId="326"/>
            <ac:spMk id="11" creationId="{92D7973D-9A4A-4E46-AEAD-6CC15F630960}"/>
          </ac:spMkLst>
        </pc:spChg>
        <pc:picChg chg="add mod">
          <ac:chgData name="Luvin Ragoo" userId="75a1d277a48e70c1" providerId="LiveId" clId="{211DF2C4-8645-4710-B5DA-4F39E601AC58}" dt="2020-09-28T02:36:20.236" v="1692" actId="14100"/>
          <ac:picMkLst>
            <pc:docMk/>
            <pc:sldMk cId="2527351358" sldId="326"/>
            <ac:picMk id="2" creationId="{D3CADD68-332C-4B92-9CDF-8AA85D9BB43B}"/>
          </ac:picMkLst>
        </pc:picChg>
        <pc:picChg chg="del">
          <ac:chgData name="Luvin Ragoo" userId="75a1d277a48e70c1" providerId="LiveId" clId="{211DF2C4-8645-4710-B5DA-4F39E601AC58}" dt="2020-09-28T02:26:29.447" v="1652" actId="478"/>
          <ac:picMkLst>
            <pc:docMk/>
            <pc:sldMk cId="2527351358" sldId="326"/>
            <ac:picMk id="8" creationId="{32797661-07CC-4396-A7FA-F30471CC0C65}"/>
          </ac:picMkLst>
        </pc:picChg>
        <pc:picChg chg="del">
          <ac:chgData name="Luvin Ragoo" userId="75a1d277a48e70c1" providerId="LiveId" clId="{211DF2C4-8645-4710-B5DA-4F39E601AC58}" dt="2020-09-28T02:26:31.258" v="1653" actId="478"/>
          <ac:picMkLst>
            <pc:docMk/>
            <pc:sldMk cId="2527351358" sldId="326"/>
            <ac:picMk id="10" creationId="{125B35B2-0DE6-49FC-B78F-9B70B38DE196}"/>
          </ac:picMkLst>
        </pc:picChg>
      </pc:sldChg>
      <pc:sldChg chg="addSp modSp add">
        <pc:chgData name="Luvin Ragoo" userId="75a1d277a48e70c1" providerId="LiveId" clId="{211DF2C4-8645-4710-B5DA-4F39E601AC58}" dt="2020-09-28T02:29:18.367" v="1659" actId="14100"/>
        <pc:sldMkLst>
          <pc:docMk/>
          <pc:sldMk cId="1411441462" sldId="327"/>
        </pc:sldMkLst>
        <pc:spChg chg="mod">
          <ac:chgData name="Luvin Ragoo" userId="75a1d277a48e70c1" providerId="LiveId" clId="{211DF2C4-8645-4710-B5DA-4F39E601AC58}" dt="2020-09-28T02:29:18.367" v="1659" actId="14100"/>
          <ac:spMkLst>
            <pc:docMk/>
            <pc:sldMk cId="1411441462" sldId="327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2:29:10.155" v="1658"/>
          <ac:spMkLst>
            <pc:docMk/>
            <pc:sldMk cId="1411441462" sldId="327"/>
            <ac:spMk id="4" creationId="{83D914B0-AB2D-438F-A9DD-30588B8189A3}"/>
          </ac:spMkLst>
        </pc:spChg>
      </pc:sldChg>
      <pc:sldChg chg="addSp modSp add">
        <pc:chgData name="Luvin Ragoo" userId="75a1d277a48e70c1" providerId="LiveId" clId="{211DF2C4-8645-4710-B5DA-4F39E601AC58}" dt="2020-09-28T02:32:59.306" v="1687" actId="6549"/>
        <pc:sldMkLst>
          <pc:docMk/>
          <pc:sldMk cId="849490042" sldId="328"/>
        </pc:sldMkLst>
        <pc:spChg chg="mod">
          <ac:chgData name="Luvin Ragoo" userId="75a1d277a48e70c1" providerId="LiveId" clId="{211DF2C4-8645-4710-B5DA-4F39E601AC58}" dt="2020-09-28T02:32:59.306" v="1687" actId="6549"/>
          <ac:spMkLst>
            <pc:docMk/>
            <pc:sldMk cId="849490042" sldId="328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2:32:19.144" v="1663"/>
          <ac:spMkLst>
            <pc:docMk/>
            <pc:sldMk cId="849490042" sldId="328"/>
            <ac:spMk id="4" creationId="{AE034755-56E0-41B9-9A1C-7023C44B2F49}"/>
          </ac:spMkLst>
        </pc:spChg>
      </pc:sldChg>
      <pc:sldChg chg="addSp modSp add">
        <pc:chgData name="Luvin Ragoo" userId="75a1d277a48e70c1" providerId="LiveId" clId="{211DF2C4-8645-4710-B5DA-4F39E601AC58}" dt="2020-09-28T02:33:07.462" v="1689" actId="20577"/>
        <pc:sldMkLst>
          <pc:docMk/>
          <pc:sldMk cId="1120776669" sldId="329"/>
        </pc:sldMkLst>
        <pc:spChg chg="mod">
          <ac:chgData name="Luvin Ragoo" userId="75a1d277a48e70c1" providerId="LiveId" clId="{211DF2C4-8645-4710-B5DA-4F39E601AC58}" dt="2020-09-28T02:33:07.462" v="1689" actId="20577"/>
          <ac:spMkLst>
            <pc:docMk/>
            <pc:sldMk cId="1120776669" sldId="329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2:32:19.144" v="1663"/>
          <ac:spMkLst>
            <pc:docMk/>
            <pc:sldMk cId="1120776669" sldId="329"/>
            <ac:spMk id="4" creationId="{AEE869CE-3CE1-46DA-80FF-359C077A6031}"/>
          </ac:spMkLst>
        </pc:spChg>
      </pc:sldChg>
      <pc:sldChg chg="addSp delSp modSp add">
        <pc:chgData name="Luvin Ragoo" userId="75a1d277a48e70c1" providerId="LiveId" clId="{211DF2C4-8645-4710-B5DA-4F39E601AC58}" dt="2020-09-28T02:43:11.508" v="1826" actId="1076"/>
        <pc:sldMkLst>
          <pc:docMk/>
          <pc:sldMk cId="3657887060" sldId="330"/>
        </pc:sldMkLst>
        <pc:spChg chg="mod">
          <ac:chgData name="Luvin Ragoo" userId="75a1d277a48e70c1" providerId="LiveId" clId="{211DF2C4-8645-4710-B5DA-4F39E601AC58}" dt="2020-09-28T02:37:56.601" v="1721" actId="20577"/>
          <ac:spMkLst>
            <pc:docMk/>
            <pc:sldMk cId="3657887060" sldId="330"/>
            <ac:spMk id="3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2:42:55.217" v="1822" actId="14100"/>
          <ac:spMkLst>
            <pc:docMk/>
            <pc:sldMk cId="3657887060" sldId="330"/>
            <ac:spMk id="5" creationId="{B20E8D77-1B5F-4CF1-8730-52C91A61224D}"/>
          </ac:spMkLst>
        </pc:spChg>
        <pc:picChg chg="del">
          <ac:chgData name="Luvin Ragoo" userId="75a1d277a48e70c1" providerId="LiveId" clId="{211DF2C4-8645-4710-B5DA-4F39E601AC58}" dt="2020-09-28T02:37:58.834" v="1722" actId="478"/>
          <ac:picMkLst>
            <pc:docMk/>
            <pc:sldMk cId="3657887060" sldId="330"/>
            <ac:picMk id="2" creationId="{D3CADD68-332C-4B92-9CDF-8AA85D9BB43B}"/>
          </ac:picMkLst>
        </pc:picChg>
        <pc:picChg chg="add mod">
          <ac:chgData name="Luvin Ragoo" userId="75a1d277a48e70c1" providerId="LiveId" clId="{211DF2C4-8645-4710-B5DA-4F39E601AC58}" dt="2020-09-28T02:41:24.469" v="1727" actId="1076"/>
          <ac:picMkLst>
            <pc:docMk/>
            <pc:sldMk cId="3657887060" sldId="330"/>
            <ac:picMk id="4" creationId="{1EECCC46-376D-4BC3-8A33-023753B574E0}"/>
          </ac:picMkLst>
        </pc:picChg>
        <pc:picChg chg="add mod">
          <ac:chgData name="Luvin Ragoo" userId="75a1d277a48e70c1" providerId="LiveId" clId="{211DF2C4-8645-4710-B5DA-4F39E601AC58}" dt="2020-09-28T02:43:11.508" v="1826" actId="1076"/>
          <ac:picMkLst>
            <pc:docMk/>
            <pc:sldMk cId="3657887060" sldId="330"/>
            <ac:picMk id="6" creationId="{6303D172-C1F5-4357-9842-C33B1356A565}"/>
          </ac:picMkLst>
        </pc:picChg>
      </pc:sldChg>
      <pc:sldChg chg="addSp delSp modSp add">
        <pc:chgData name="Luvin Ragoo" userId="75a1d277a48e70c1" providerId="LiveId" clId="{211DF2C4-8645-4710-B5DA-4F39E601AC58}" dt="2020-09-28T03:00:23.721" v="1925" actId="1076"/>
        <pc:sldMkLst>
          <pc:docMk/>
          <pc:sldMk cId="1099829721" sldId="331"/>
        </pc:sldMkLst>
        <pc:spChg chg="mod">
          <ac:chgData name="Luvin Ragoo" userId="75a1d277a48e70c1" providerId="LiveId" clId="{211DF2C4-8645-4710-B5DA-4F39E601AC58}" dt="2020-09-28T02:55:07.563" v="1843" actId="20577"/>
          <ac:spMkLst>
            <pc:docMk/>
            <pc:sldMk cId="1099829721" sldId="331"/>
            <ac:spMk id="3" creationId="{00000000-0000-0000-0000-000000000000}"/>
          </ac:spMkLst>
        </pc:spChg>
        <pc:spChg chg="del mod">
          <ac:chgData name="Luvin Ragoo" userId="75a1d277a48e70c1" providerId="LiveId" clId="{211DF2C4-8645-4710-B5DA-4F39E601AC58}" dt="2020-09-28T02:55:01.135" v="1831" actId="478"/>
          <ac:spMkLst>
            <pc:docMk/>
            <pc:sldMk cId="1099829721" sldId="331"/>
            <ac:spMk id="5" creationId="{B20E8D77-1B5F-4CF1-8730-52C91A61224D}"/>
          </ac:spMkLst>
        </pc:spChg>
        <pc:spChg chg="add mod">
          <ac:chgData name="Luvin Ragoo" userId="75a1d277a48e70c1" providerId="LiveId" clId="{211DF2C4-8645-4710-B5DA-4F39E601AC58}" dt="2020-09-28T03:00:23.721" v="1925" actId="1076"/>
          <ac:spMkLst>
            <pc:docMk/>
            <pc:sldMk cId="1099829721" sldId="331"/>
            <ac:spMk id="8" creationId="{C964D62E-F8D9-49F9-813C-75AA0244D1D8}"/>
          </ac:spMkLst>
        </pc:spChg>
        <pc:picChg chg="add del mod">
          <ac:chgData name="Luvin Ragoo" userId="75a1d277a48e70c1" providerId="LiveId" clId="{211DF2C4-8645-4710-B5DA-4F39E601AC58}" dt="2020-09-28T03:00:09.758" v="1919" actId="478"/>
          <ac:picMkLst>
            <pc:docMk/>
            <pc:sldMk cId="1099829721" sldId="331"/>
            <ac:picMk id="2" creationId="{ABE5B96A-8B9C-4EC1-B0D4-3B0A0ADB6004}"/>
          </ac:picMkLst>
        </pc:picChg>
        <pc:picChg chg="del">
          <ac:chgData name="Luvin Ragoo" userId="75a1d277a48e70c1" providerId="LiveId" clId="{211DF2C4-8645-4710-B5DA-4F39E601AC58}" dt="2020-09-28T02:54:53.578" v="1828" actId="478"/>
          <ac:picMkLst>
            <pc:docMk/>
            <pc:sldMk cId="1099829721" sldId="331"/>
            <ac:picMk id="4" creationId="{1EECCC46-376D-4BC3-8A33-023753B574E0}"/>
          </ac:picMkLst>
        </pc:picChg>
        <pc:picChg chg="del">
          <ac:chgData name="Luvin Ragoo" userId="75a1d277a48e70c1" providerId="LiveId" clId="{211DF2C4-8645-4710-B5DA-4F39E601AC58}" dt="2020-09-28T02:54:55.936" v="1829" actId="478"/>
          <ac:picMkLst>
            <pc:docMk/>
            <pc:sldMk cId="1099829721" sldId="331"/>
            <ac:picMk id="6" creationId="{6303D172-C1F5-4357-9842-C33B1356A565}"/>
          </ac:picMkLst>
        </pc:picChg>
        <pc:picChg chg="add mod">
          <ac:chgData name="Luvin Ragoo" userId="75a1d277a48e70c1" providerId="LiveId" clId="{211DF2C4-8645-4710-B5DA-4F39E601AC58}" dt="2020-09-28T03:00:20.473" v="1924" actId="1076"/>
          <ac:picMkLst>
            <pc:docMk/>
            <pc:sldMk cId="1099829721" sldId="331"/>
            <ac:picMk id="7" creationId="{79E46D0A-A836-40DB-A008-524F9DD0FBE5}"/>
          </ac:picMkLst>
        </pc:picChg>
        <pc:picChg chg="add mod">
          <ac:chgData name="Luvin Ragoo" userId="75a1d277a48e70c1" providerId="LiveId" clId="{211DF2C4-8645-4710-B5DA-4F39E601AC58}" dt="2020-09-28T03:00:17.402" v="1923" actId="1076"/>
          <ac:picMkLst>
            <pc:docMk/>
            <pc:sldMk cId="1099829721" sldId="331"/>
            <ac:picMk id="9" creationId="{8B9025B3-2923-4338-B362-3CB1FBC6DAC1}"/>
          </ac:picMkLst>
        </pc:picChg>
      </pc:sldChg>
      <pc:sldChg chg="addSp delSp modSp add">
        <pc:chgData name="Luvin Ragoo" userId="75a1d277a48e70c1" providerId="LiveId" clId="{211DF2C4-8645-4710-B5DA-4F39E601AC58}" dt="2020-09-28T03:22:43.973" v="2306" actId="1076"/>
        <pc:sldMkLst>
          <pc:docMk/>
          <pc:sldMk cId="2461267904" sldId="332"/>
        </pc:sldMkLst>
        <pc:spChg chg="mod">
          <ac:chgData name="Luvin Ragoo" userId="75a1d277a48e70c1" providerId="LiveId" clId="{211DF2C4-8645-4710-B5DA-4F39E601AC58}" dt="2020-09-28T03:19:05.867" v="1956" actId="20577"/>
          <ac:spMkLst>
            <pc:docMk/>
            <pc:sldMk cId="2461267904" sldId="332"/>
            <ac:spMk id="3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3:21:04.187" v="2149" actId="20577"/>
          <ac:spMkLst>
            <pc:docMk/>
            <pc:sldMk cId="2461267904" sldId="332"/>
            <ac:spMk id="4" creationId="{95F099BD-BEBA-47F5-B18C-862042701BDB}"/>
          </ac:spMkLst>
        </pc:spChg>
        <pc:spChg chg="add mod">
          <ac:chgData name="Luvin Ragoo" userId="75a1d277a48e70c1" providerId="LiveId" clId="{211DF2C4-8645-4710-B5DA-4F39E601AC58}" dt="2020-09-28T03:22:33.635" v="2302" actId="14100"/>
          <ac:spMkLst>
            <pc:docMk/>
            <pc:sldMk cId="2461267904" sldId="332"/>
            <ac:spMk id="6" creationId="{E1C55995-1CE0-4FF0-B29C-CD32EB4636CC}"/>
          </ac:spMkLst>
        </pc:spChg>
        <pc:spChg chg="del">
          <ac:chgData name="Luvin Ragoo" userId="75a1d277a48e70c1" providerId="LiveId" clId="{211DF2C4-8645-4710-B5DA-4F39E601AC58}" dt="2020-09-28T03:19:13.146" v="1959" actId="478"/>
          <ac:spMkLst>
            <pc:docMk/>
            <pc:sldMk cId="2461267904" sldId="332"/>
            <ac:spMk id="8" creationId="{C964D62E-F8D9-49F9-813C-75AA0244D1D8}"/>
          </ac:spMkLst>
        </pc:spChg>
        <pc:picChg chg="add mod">
          <ac:chgData name="Luvin Ragoo" userId="75a1d277a48e70c1" providerId="LiveId" clId="{211DF2C4-8645-4710-B5DA-4F39E601AC58}" dt="2020-09-28T03:22:43.973" v="2306" actId="1076"/>
          <ac:picMkLst>
            <pc:docMk/>
            <pc:sldMk cId="2461267904" sldId="332"/>
            <ac:picMk id="2" creationId="{FE5B5C8E-7F70-46B4-8CFD-3DB1F0D75F36}"/>
          </ac:picMkLst>
        </pc:picChg>
        <pc:picChg chg="add mod">
          <ac:chgData name="Luvin Ragoo" userId="75a1d277a48e70c1" providerId="LiveId" clId="{211DF2C4-8645-4710-B5DA-4F39E601AC58}" dt="2020-09-28T03:22:39.221" v="2304" actId="14100"/>
          <ac:picMkLst>
            <pc:docMk/>
            <pc:sldMk cId="2461267904" sldId="332"/>
            <ac:picMk id="5" creationId="{A0EFBA6C-7E6A-4BD4-AF8E-A6CA5139D5D5}"/>
          </ac:picMkLst>
        </pc:picChg>
        <pc:picChg chg="del">
          <ac:chgData name="Luvin Ragoo" userId="75a1d277a48e70c1" providerId="LiveId" clId="{211DF2C4-8645-4710-B5DA-4F39E601AC58}" dt="2020-09-28T03:19:10.247" v="1958" actId="478"/>
          <ac:picMkLst>
            <pc:docMk/>
            <pc:sldMk cId="2461267904" sldId="332"/>
            <ac:picMk id="7" creationId="{79E46D0A-A836-40DB-A008-524F9DD0FBE5}"/>
          </ac:picMkLst>
        </pc:picChg>
        <pc:picChg chg="del">
          <ac:chgData name="Luvin Ragoo" userId="75a1d277a48e70c1" providerId="LiveId" clId="{211DF2C4-8645-4710-B5DA-4F39E601AC58}" dt="2020-09-28T03:19:07.792" v="1957" actId="478"/>
          <ac:picMkLst>
            <pc:docMk/>
            <pc:sldMk cId="2461267904" sldId="332"/>
            <ac:picMk id="9" creationId="{8B9025B3-2923-4338-B362-3CB1FBC6DAC1}"/>
          </ac:picMkLst>
        </pc:picChg>
      </pc:sldChg>
      <pc:sldChg chg="addSp delSp modSp add">
        <pc:chgData name="Luvin Ragoo" userId="75a1d277a48e70c1" providerId="LiveId" clId="{211DF2C4-8645-4710-B5DA-4F39E601AC58}" dt="2020-09-28T03:25:42.963" v="2512" actId="20577"/>
        <pc:sldMkLst>
          <pc:docMk/>
          <pc:sldMk cId="3157989746" sldId="333"/>
        </pc:sldMkLst>
        <pc:spChg chg="mod">
          <ac:chgData name="Luvin Ragoo" userId="75a1d277a48e70c1" providerId="LiveId" clId="{211DF2C4-8645-4710-B5DA-4F39E601AC58}" dt="2020-09-28T03:24:09.595" v="2324" actId="20577"/>
          <ac:spMkLst>
            <pc:docMk/>
            <pc:sldMk cId="3157989746" sldId="333"/>
            <ac:spMk id="3" creationId="{00000000-0000-0000-0000-000000000000}"/>
          </ac:spMkLst>
        </pc:spChg>
        <pc:spChg chg="del">
          <ac:chgData name="Luvin Ragoo" userId="75a1d277a48e70c1" providerId="LiveId" clId="{211DF2C4-8645-4710-B5DA-4F39E601AC58}" dt="2020-09-28T03:24:16.778" v="2326" actId="478"/>
          <ac:spMkLst>
            <pc:docMk/>
            <pc:sldMk cId="3157989746" sldId="333"/>
            <ac:spMk id="4" creationId="{95F099BD-BEBA-47F5-B18C-862042701BDB}"/>
          </ac:spMkLst>
        </pc:spChg>
        <pc:spChg chg="del">
          <ac:chgData name="Luvin Ragoo" userId="75a1d277a48e70c1" providerId="LiveId" clId="{211DF2C4-8645-4710-B5DA-4F39E601AC58}" dt="2020-09-28T03:24:16.778" v="2326" actId="478"/>
          <ac:spMkLst>
            <pc:docMk/>
            <pc:sldMk cId="3157989746" sldId="333"/>
            <ac:spMk id="6" creationId="{E1C55995-1CE0-4FF0-B29C-CD32EB4636CC}"/>
          </ac:spMkLst>
        </pc:spChg>
        <pc:spChg chg="add mod">
          <ac:chgData name="Luvin Ragoo" userId="75a1d277a48e70c1" providerId="LiveId" clId="{211DF2C4-8645-4710-B5DA-4F39E601AC58}" dt="2020-09-28T03:25:42.963" v="2512" actId="20577"/>
          <ac:spMkLst>
            <pc:docMk/>
            <pc:sldMk cId="3157989746" sldId="333"/>
            <ac:spMk id="7" creationId="{ED5C8712-C137-46E4-8DBC-E8008DD0F19D}"/>
          </ac:spMkLst>
        </pc:spChg>
        <pc:picChg chg="del mod">
          <ac:chgData name="Luvin Ragoo" userId="75a1d277a48e70c1" providerId="LiveId" clId="{211DF2C4-8645-4710-B5DA-4F39E601AC58}" dt="2020-09-28T03:24:16.778" v="2326" actId="478"/>
          <ac:picMkLst>
            <pc:docMk/>
            <pc:sldMk cId="3157989746" sldId="333"/>
            <ac:picMk id="2" creationId="{FE5B5C8E-7F70-46B4-8CFD-3DB1F0D75F36}"/>
          </ac:picMkLst>
        </pc:picChg>
        <pc:picChg chg="del">
          <ac:chgData name="Luvin Ragoo" userId="75a1d277a48e70c1" providerId="LiveId" clId="{211DF2C4-8645-4710-B5DA-4F39E601AC58}" dt="2020-09-28T03:24:16.778" v="2326" actId="478"/>
          <ac:picMkLst>
            <pc:docMk/>
            <pc:sldMk cId="3157989746" sldId="333"/>
            <ac:picMk id="5" creationId="{A0EFBA6C-7E6A-4BD4-AF8E-A6CA5139D5D5}"/>
          </ac:picMkLst>
        </pc:picChg>
      </pc:sldChg>
      <pc:sldChg chg="addSp delSp modSp add">
        <pc:chgData name="Luvin Ragoo" userId="75a1d277a48e70c1" providerId="LiveId" clId="{211DF2C4-8645-4710-B5DA-4F39E601AC58}" dt="2020-09-28T23:17:16.626" v="2536" actId="1076"/>
        <pc:sldMkLst>
          <pc:docMk/>
          <pc:sldMk cId="1125047097" sldId="334"/>
        </pc:sldMkLst>
        <pc:spChg chg="mod">
          <ac:chgData name="Luvin Ragoo" userId="75a1d277a48e70c1" providerId="LiveId" clId="{211DF2C4-8645-4710-B5DA-4F39E601AC58}" dt="2020-09-28T23:15:56.566" v="2529" actId="404"/>
          <ac:spMkLst>
            <pc:docMk/>
            <pc:sldMk cId="1125047097" sldId="334"/>
            <ac:spMk id="3" creationId="{00000000-0000-0000-0000-000000000000}"/>
          </ac:spMkLst>
        </pc:spChg>
        <pc:spChg chg="del">
          <ac:chgData name="Luvin Ragoo" userId="75a1d277a48e70c1" providerId="LiveId" clId="{211DF2C4-8645-4710-B5DA-4F39E601AC58}" dt="2020-09-28T23:17:08.036" v="2534" actId="478"/>
          <ac:spMkLst>
            <pc:docMk/>
            <pc:sldMk cId="1125047097" sldId="334"/>
            <ac:spMk id="8" creationId="{C964D62E-F8D9-49F9-813C-75AA0244D1D8}"/>
          </ac:spMkLst>
        </pc:spChg>
        <pc:picChg chg="add mod">
          <ac:chgData name="Luvin Ragoo" userId="75a1d277a48e70c1" providerId="LiveId" clId="{211DF2C4-8645-4710-B5DA-4F39E601AC58}" dt="2020-09-28T23:17:16.626" v="2536" actId="1076"/>
          <ac:picMkLst>
            <pc:docMk/>
            <pc:sldMk cId="1125047097" sldId="334"/>
            <ac:picMk id="2" creationId="{B554169A-A72A-439C-B7FB-4682107348DF}"/>
          </ac:picMkLst>
        </pc:picChg>
        <pc:picChg chg="del">
          <ac:chgData name="Luvin Ragoo" userId="75a1d277a48e70c1" providerId="LiveId" clId="{211DF2C4-8645-4710-B5DA-4F39E601AC58}" dt="2020-09-28T23:17:11.454" v="2535" actId="478"/>
          <ac:picMkLst>
            <pc:docMk/>
            <pc:sldMk cId="1125047097" sldId="334"/>
            <ac:picMk id="7" creationId="{79E46D0A-A836-40DB-A008-524F9DD0FBE5}"/>
          </ac:picMkLst>
        </pc:picChg>
        <pc:picChg chg="del">
          <ac:chgData name="Luvin Ragoo" userId="75a1d277a48e70c1" providerId="LiveId" clId="{211DF2C4-8645-4710-B5DA-4F39E601AC58}" dt="2020-09-28T23:15:59.552" v="2530" actId="478"/>
          <ac:picMkLst>
            <pc:docMk/>
            <pc:sldMk cId="1125047097" sldId="334"/>
            <ac:picMk id="9" creationId="{8B9025B3-2923-4338-B362-3CB1FBC6DAC1}"/>
          </ac:picMkLst>
        </pc:picChg>
      </pc:sldChg>
    </pc:docChg>
  </pc:docChgLst>
  <pc:docChgLst>
    <pc:chgData name="Luvin Ragoo" userId="75a1d277a48e70c1" providerId="LiveId" clId="{4426523D-66D0-466A-B03A-97E622F3261D}"/>
    <pc:docChg chg="undo custSel mod addSld delSld modSld sldOrd">
      <pc:chgData name="Luvin Ragoo" userId="75a1d277a48e70c1" providerId="LiveId" clId="{4426523D-66D0-466A-B03A-97E622F3261D}" dt="2020-09-21T11:50:25.514" v="3729" actId="2711"/>
      <pc:docMkLst>
        <pc:docMk/>
      </pc:docMkLst>
      <pc:sldChg chg="modSp">
        <pc:chgData name="Luvin Ragoo" userId="75a1d277a48e70c1" providerId="LiveId" clId="{4426523D-66D0-466A-B03A-97E622F3261D}" dt="2020-09-21T10:39:04.282" v="3001" actId="20577"/>
        <pc:sldMkLst>
          <pc:docMk/>
          <pc:sldMk cId="2642801985" sldId="256"/>
        </pc:sldMkLst>
        <pc:spChg chg="mod">
          <ac:chgData name="Luvin Ragoo" userId="75a1d277a48e70c1" providerId="LiveId" clId="{4426523D-66D0-466A-B03A-97E622F3261D}" dt="2020-09-21T10:39:04.282" v="3001" actId="20577"/>
          <ac:spMkLst>
            <pc:docMk/>
            <pc:sldMk cId="2642801985" sldId="256"/>
            <ac:spMk id="2" creationId="{6CC4A1E4-044B-4406-BE08-B831829E22E5}"/>
          </ac:spMkLst>
        </pc:spChg>
        <pc:spChg chg="mod">
          <ac:chgData name="Luvin Ragoo" userId="75a1d277a48e70c1" providerId="LiveId" clId="{4426523D-66D0-466A-B03A-97E622F3261D}" dt="2020-09-21T03:35:55.831" v="1903" actId="20577"/>
          <ac:spMkLst>
            <pc:docMk/>
            <pc:sldMk cId="2642801985" sldId="256"/>
            <ac:spMk id="3" creationId="{FCC3BAFE-D66A-4261-9859-03B8E78BB0DB}"/>
          </ac:spMkLst>
        </pc:spChg>
      </pc:sldChg>
      <pc:sldChg chg="del">
        <pc:chgData name="Luvin Ragoo" userId="75a1d277a48e70c1" providerId="LiveId" clId="{4426523D-66D0-466A-B03A-97E622F3261D}" dt="2020-09-20T23:39:49.603" v="3" actId="2696"/>
        <pc:sldMkLst>
          <pc:docMk/>
          <pc:sldMk cId="2270793284" sldId="257"/>
        </pc:sldMkLst>
      </pc:sldChg>
      <pc:sldChg chg="del">
        <pc:chgData name="Luvin Ragoo" userId="75a1d277a48e70c1" providerId="LiveId" clId="{4426523D-66D0-466A-B03A-97E622F3261D}" dt="2020-09-20T23:39:49.600" v="2" actId="2696"/>
        <pc:sldMkLst>
          <pc:docMk/>
          <pc:sldMk cId="4013093467" sldId="258"/>
        </pc:sldMkLst>
      </pc:sldChg>
      <pc:sldChg chg="del">
        <pc:chgData name="Luvin Ragoo" userId="75a1d277a48e70c1" providerId="LiveId" clId="{4426523D-66D0-466A-B03A-97E622F3261D}" dt="2020-09-20T23:39:49.596" v="1" actId="2696"/>
        <pc:sldMkLst>
          <pc:docMk/>
          <pc:sldMk cId="1954818759" sldId="259"/>
        </pc:sldMkLst>
      </pc:sldChg>
      <pc:sldChg chg="del">
        <pc:chgData name="Luvin Ragoo" userId="75a1d277a48e70c1" providerId="LiveId" clId="{4426523D-66D0-466A-B03A-97E622F3261D}" dt="2020-09-20T23:39:49.592" v="0" actId="2696"/>
        <pc:sldMkLst>
          <pc:docMk/>
          <pc:sldMk cId="249204765" sldId="260"/>
        </pc:sldMkLst>
      </pc:sldChg>
      <pc:sldChg chg="del">
        <pc:chgData name="Luvin Ragoo" userId="75a1d277a48e70c1" providerId="LiveId" clId="{4426523D-66D0-466A-B03A-97E622F3261D}" dt="2020-09-20T23:39:51.719" v="4" actId="2696"/>
        <pc:sldMkLst>
          <pc:docMk/>
          <pc:sldMk cId="311258839" sldId="261"/>
        </pc:sldMkLst>
      </pc:sldChg>
      <pc:sldChg chg="del">
        <pc:chgData name="Luvin Ragoo" userId="75a1d277a48e70c1" providerId="LiveId" clId="{4426523D-66D0-466A-B03A-97E622F3261D}" dt="2020-09-20T23:39:53.134" v="5" actId="2696"/>
        <pc:sldMkLst>
          <pc:docMk/>
          <pc:sldMk cId="1598059221" sldId="262"/>
        </pc:sldMkLst>
      </pc:sldChg>
      <pc:sldChg chg="del">
        <pc:chgData name="Luvin Ragoo" userId="75a1d277a48e70c1" providerId="LiveId" clId="{4426523D-66D0-466A-B03A-97E622F3261D}" dt="2020-09-20T23:39:53.984" v="6" actId="2696"/>
        <pc:sldMkLst>
          <pc:docMk/>
          <pc:sldMk cId="3560849746" sldId="263"/>
        </pc:sldMkLst>
      </pc:sldChg>
      <pc:sldChg chg="del">
        <pc:chgData name="Luvin Ragoo" userId="75a1d277a48e70c1" providerId="LiveId" clId="{4426523D-66D0-466A-B03A-97E622F3261D}" dt="2020-09-20T23:39:54.604" v="7" actId="2696"/>
        <pc:sldMkLst>
          <pc:docMk/>
          <pc:sldMk cId="2965963149" sldId="264"/>
        </pc:sldMkLst>
      </pc:sldChg>
      <pc:sldChg chg="del">
        <pc:chgData name="Luvin Ragoo" userId="75a1d277a48e70c1" providerId="LiveId" clId="{4426523D-66D0-466A-B03A-97E622F3261D}" dt="2020-09-20T23:39:55.176" v="8" actId="2696"/>
        <pc:sldMkLst>
          <pc:docMk/>
          <pc:sldMk cId="3354718516" sldId="265"/>
        </pc:sldMkLst>
      </pc:sldChg>
      <pc:sldChg chg="del">
        <pc:chgData name="Luvin Ragoo" userId="75a1d277a48e70c1" providerId="LiveId" clId="{4426523D-66D0-466A-B03A-97E622F3261D}" dt="2020-09-20T23:39:57.048" v="9" actId="2696"/>
        <pc:sldMkLst>
          <pc:docMk/>
          <pc:sldMk cId="4081875371" sldId="266"/>
        </pc:sldMkLst>
      </pc:sldChg>
      <pc:sldChg chg="del">
        <pc:chgData name="Luvin Ragoo" userId="75a1d277a48e70c1" providerId="LiveId" clId="{4426523D-66D0-466A-B03A-97E622F3261D}" dt="2020-09-20T23:39:57.586" v="10" actId="2696"/>
        <pc:sldMkLst>
          <pc:docMk/>
          <pc:sldMk cId="1679712606" sldId="267"/>
        </pc:sldMkLst>
      </pc:sldChg>
      <pc:sldChg chg="del">
        <pc:chgData name="Luvin Ragoo" userId="75a1d277a48e70c1" providerId="LiveId" clId="{4426523D-66D0-466A-B03A-97E622F3261D}" dt="2020-09-20T23:39:59.884" v="11" actId="2696"/>
        <pc:sldMkLst>
          <pc:docMk/>
          <pc:sldMk cId="648264183" sldId="268"/>
        </pc:sldMkLst>
      </pc:sldChg>
      <pc:sldChg chg="del">
        <pc:chgData name="Luvin Ragoo" userId="75a1d277a48e70c1" providerId="LiveId" clId="{4426523D-66D0-466A-B03A-97E622F3261D}" dt="2020-09-20T23:40:00.803" v="12" actId="2696"/>
        <pc:sldMkLst>
          <pc:docMk/>
          <pc:sldMk cId="1629120217" sldId="269"/>
        </pc:sldMkLst>
      </pc:sldChg>
      <pc:sldChg chg="del">
        <pc:chgData name="Luvin Ragoo" userId="75a1d277a48e70c1" providerId="LiveId" clId="{4426523D-66D0-466A-B03A-97E622F3261D}" dt="2020-09-20T23:40:01.542" v="13" actId="2696"/>
        <pc:sldMkLst>
          <pc:docMk/>
          <pc:sldMk cId="2870946772" sldId="270"/>
        </pc:sldMkLst>
      </pc:sldChg>
      <pc:sldChg chg="del">
        <pc:chgData name="Luvin Ragoo" userId="75a1d277a48e70c1" providerId="LiveId" clId="{4426523D-66D0-466A-B03A-97E622F3261D}" dt="2020-09-20T23:40:03.814" v="14" actId="2696"/>
        <pc:sldMkLst>
          <pc:docMk/>
          <pc:sldMk cId="1308043050" sldId="271"/>
        </pc:sldMkLst>
      </pc:sldChg>
      <pc:sldChg chg="del">
        <pc:chgData name="Luvin Ragoo" userId="75a1d277a48e70c1" providerId="LiveId" clId="{4426523D-66D0-466A-B03A-97E622F3261D}" dt="2020-09-21T03:14:37.157" v="1732" actId="2696"/>
        <pc:sldMkLst>
          <pc:docMk/>
          <pc:sldMk cId="3174552057" sldId="272"/>
        </pc:sldMkLst>
      </pc:sldChg>
      <pc:sldChg chg="del">
        <pc:chgData name="Luvin Ragoo" userId="75a1d277a48e70c1" providerId="LiveId" clId="{4426523D-66D0-466A-B03A-97E622F3261D}" dt="2020-09-20T23:40:11.891" v="15" actId="2696"/>
        <pc:sldMkLst>
          <pc:docMk/>
          <pc:sldMk cId="920103704" sldId="273"/>
        </pc:sldMkLst>
      </pc:sldChg>
      <pc:sldChg chg="del">
        <pc:chgData name="Luvin Ragoo" userId="75a1d277a48e70c1" providerId="LiveId" clId="{4426523D-66D0-466A-B03A-97E622F3261D}" dt="2020-09-20T23:40:12.785" v="16" actId="2696"/>
        <pc:sldMkLst>
          <pc:docMk/>
          <pc:sldMk cId="3650258" sldId="274"/>
        </pc:sldMkLst>
      </pc:sldChg>
      <pc:sldChg chg="del">
        <pc:chgData name="Luvin Ragoo" userId="75a1d277a48e70c1" providerId="LiveId" clId="{4426523D-66D0-466A-B03A-97E622F3261D}" dt="2020-09-20T23:40:14.659" v="18" actId="2696"/>
        <pc:sldMkLst>
          <pc:docMk/>
          <pc:sldMk cId="3289701726" sldId="275"/>
        </pc:sldMkLst>
      </pc:sldChg>
      <pc:sldChg chg="del">
        <pc:chgData name="Luvin Ragoo" userId="75a1d277a48e70c1" providerId="LiveId" clId="{4426523D-66D0-466A-B03A-97E622F3261D}" dt="2020-09-20T23:40:14.196" v="17" actId="2696"/>
        <pc:sldMkLst>
          <pc:docMk/>
          <pc:sldMk cId="805470123" sldId="276"/>
        </pc:sldMkLst>
      </pc:sldChg>
      <pc:sldChg chg="del">
        <pc:chgData name="Luvin Ragoo" userId="75a1d277a48e70c1" providerId="LiveId" clId="{4426523D-66D0-466A-B03A-97E622F3261D}" dt="2020-09-20T23:40:15.586" v="19" actId="2696"/>
        <pc:sldMkLst>
          <pc:docMk/>
          <pc:sldMk cId="992571659" sldId="277"/>
        </pc:sldMkLst>
      </pc:sldChg>
      <pc:sldChg chg="addSp delSp modSp add modAnim">
        <pc:chgData name="Luvin Ragoo" userId="75a1d277a48e70c1" providerId="LiveId" clId="{4426523D-66D0-466A-B03A-97E622F3261D}" dt="2020-09-21T11:28:41.213" v="3270" actId="14100"/>
        <pc:sldMkLst>
          <pc:docMk/>
          <pc:sldMk cId="4128529160" sldId="277"/>
        </pc:sldMkLst>
        <pc:spChg chg="add mod">
          <ac:chgData name="Luvin Ragoo" userId="75a1d277a48e70c1" providerId="LiveId" clId="{4426523D-66D0-466A-B03A-97E622F3261D}" dt="2020-09-21T11:28:41.213" v="3270" actId="14100"/>
          <ac:spMkLst>
            <pc:docMk/>
            <pc:sldMk cId="4128529160" sldId="277"/>
            <ac:spMk id="2" creationId="{E5C36DFC-85E7-48AE-8743-EF39D8CB0CC2}"/>
          </ac:spMkLst>
        </pc:spChg>
        <pc:spChg chg="add del mod">
          <ac:chgData name="Luvin Ragoo" userId="75a1d277a48e70c1" providerId="LiveId" clId="{4426523D-66D0-466A-B03A-97E622F3261D}" dt="2020-09-21T11:26:50.365" v="3248" actId="478"/>
          <ac:spMkLst>
            <pc:docMk/>
            <pc:sldMk cId="4128529160" sldId="277"/>
            <ac:spMk id="5" creationId="{FCDC64D7-FC95-4AB5-978E-CC78108514CB}"/>
          </ac:spMkLst>
        </pc:spChg>
        <pc:spChg chg="mod">
          <ac:chgData name="Luvin Ragoo" userId="75a1d277a48e70c1" providerId="LiveId" clId="{4426523D-66D0-466A-B03A-97E622F3261D}" dt="2020-09-21T11:25:20.711" v="3236" actId="20577"/>
          <ac:spMkLst>
            <pc:docMk/>
            <pc:sldMk cId="4128529160" sldId="277"/>
            <ac:spMk id="25602" creationId="{A27C0C62-25B8-483E-8ED6-EA1665864A5E}"/>
          </ac:spMkLst>
        </pc:spChg>
        <pc:spChg chg="del mod">
          <ac:chgData name="Luvin Ragoo" userId="75a1d277a48e70c1" providerId="LiveId" clId="{4426523D-66D0-466A-B03A-97E622F3261D}" dt="2020-09-21T11:05:57.926" v="3184" actId="478"/>
          <ac:spMkLst>
            <pc:docMk/>
            <pc:sldMk cId="4128529160" sldId="277"/>
            <ac:spMk id="25603" creationId="{BC425985-2AA8-4A6A-83FB-50D637E716D8}"/>
          </ac:spMkLst>
        </pc:spChg>
      </pc:sldChg>
      <pc:sldChg chg="del">
        <pc:chgData name="Luvin Ragoo" userId="75a1d277a48e70c1" providerId="LiveId" clId="{4426523D-66D0-466A-B03A-97E622F3261D}" dt="2020-09-20T23:40:16.061" v="20" actId="2696"/>
        <pc:sldMkLst>
          <pc:docMk/>
          <pc:sldMk cId="66675771" sldId="278"/>
        </pc:sldMkLst>
      </pc:sldChg>
      <pc:sldChg chg="del">
        <pc:chgData name="Luvin Ragoo" userId="75a1d277a48e70c1" providerId="LiveId" clId="{4426523D-66D0-466A-B03A-97E622F3261D}" dt="2020-09-20T23:40:16.610" v="21" actId="2696"/>
        <pc:sldMkLst>
          <pc:docMk/>
          <pc:sldMk cId="3720241747" sldId="279"/>
        </pc:sldMkLst>
      </pc:sldChg>
      <pc:sldChg chg="del">
        <pc:chgData name="Luvin Ragoo" userId="75a1d277a48e70c1" providerId="LiveId" clId="{4426523D-66D0-466A-B03A-97E622F3261D}" dt="2020-09-20T23:40:17.244" v="22" actId="2696"/>
        <pc:sldMkLst>
          <pc:docMk/>
          <pc:sldMk cId="2097210505" sldId="280"/>
        </pc:sldMkLst>
      </pc:sldChg>
      <pc:sldChg chg="del">
        <pc:chgData name="Luvin Ragoo" userId="75a1d277a48e70c1" providerId="LiveId" clId="{4426523D-66D0-466A-B03A-97E622F3261D}" dt="2020-09-20T23:40:17.876" v="23" actId="2696"/>
        <pc:sldMkLst>
          <pc:docMk/>
          <pc:sldMk cId="1770973791" sldId="281"/>
        </pc:sldMkLst>
      </pc:sldChg>
      <pc:sldChg chg="del">
        <pc:chgData name="Luvin Ragoo" userId="75a1d277a48e70c1" providerId="LiveId" clId="{4426523D-66D0-466A-B03A-97E622F3261D}" dt="2020-09-20T23:40:18.411" v="24" actId="2696"/>
        <pc:sldMkLst>
          <pc:docMk/>
          <pc:sldMk cId="2120694943" sldId="282"/>
        </pc:sldMkLst>
      </pc:sldChg>
      <pc:sldChg chg="del">
        <pc:chgData name="Luvin Ragoo" userId="75a1d277a48e70c1" providerId="LiveId" clId="{4426523D-66D0-466A-B03A-97E622F3261D}" dt="2020-09-20T23:40:19.820" v="25" actId="2696"/>
        <pc:sldMkLst>
          <pc:docMk/>
          <pc:sldMk cId="298753561" sldId="283"/>
        </pc:sldMkLst>
      </pc:sldChg>
      <pc:sldChg chg="del">
        <pc:chgData name="Luvin Ragoo" userId="75a1d277a48e70c1" providerId="LiveId" clId="{4426523D-66D0-466A-B03A-97E622F3261D}" dt="2020-09-20T23:40:20.734" v="26" actId="2696"/>
        <pc:sldMkLst>
          <pc:docMk/>
          <pc:sldMk cId="3791509470" sldId="284"/>
        </pc:sldMkLst>
      </pc:sldChg>
      <pc:sldChg chg="del">
        <pc:chgData name="Luvin Ragoo" userId="75a1d277a48e70c1" providerId="LiveId" clId="{4426523D-66D0-466A-B03A-97E622F3261D}" dt="2020-09-20T23:40:21.214" v="27" actId="2696"/>
        <pc:sldMkLst>
          <pc:docMk/>
          <pc:sldMk cId="2399095481" sldId="285"/>
        </pc:sldMkLst>
      </pc:sldChg>
      <pc:sldChg chg="del">
        <pc:chgData name="Luvin Ragoo" userId="75a1d277a48e70c1" providerId="LiveId" clId="{4426523D-66D0-466A-B03A-97E622F3261D}" dt="2020-09-20T23:40:21.706" v="28" actId="2696"/>
        <pc:sldMkLst>
          <pc:docMk/>
          <pc:sldMk cId="4053977459" sldId="286"/>
        </pc:sldMkLst>
      </pc:sldChg>
      <pc:sldChg chg="del">
        <pc:chgData name="Luvin Ragoo" userId="75a1d277a48e70c1" providerId="LiveId" clId="{4426523D-66D0-466A-B03A-97E622F3261D}" dt="2020-09-20T23:40:22.266" v="29" actId="2696"/>
        <pc:sldMkLst>
          <pc:docMk/>
          <pc:sldMk cId="395033162" sldId="287"/>
        </pc:sldMkLst>
      </pc:sldChg>
      <pc:sldChg chg="del">
        <pc:chgData name="Luvin Ragoo" userId="75a1d277a48e70c1" providerId="LiveId" clId="{4426523D-66D0-466A-B03A-97E622F3261D}" dt="2020-09-20T23:40:22.693" v="30" actId="2696"/>
        <pc:sldMkLst>
          <pc:docMk/>
          <pc:sldMk cId="3602536881" sldId="288"/>
        </pc:sldMkLst>
      </pc:sldChg>
      <pc:sldChg chg="del">
        <pc:chgData name="Luvin Ragoo" userId="75a1d277a48e70c1" providerId="LiveId" clId="{4426523D-66D0-466A-B03A-97E622F3261D}" dt="2020-09-20T23:40:23.450" v="31" actId="2696"/>
        <pc:sldMkLst>
          <pc:docMk/>
          <pc:sldMk cId="544232515" sldId="289"/>
        </pc:sldMkLst>
      </pc:sldChg>
      <pc:sldChg chg="del">
        <pc:chgData name="Luvin Ragoo" userId="75a1d277a48e70c1" providerId="LiveId" clId="{4426523D-66D0-466A-B03A-97E622F3261D}" dt="2020-09-20T23:40:23.893" v="32" actId="2696"/>
        <pc:sldMkLst>
          <pc:docMk/>
          <pc:sldMk cId="1769440826" sldId="290"/>
        </pc:sldMkLst>
      </pc:sldChg>
      <pc:sldChg chg="del">
        <pc:chgData name="Luvin Ragoo" userId="75a1d277a48e70c1" providerId="LiveId" clId="{4426523D-66D0-466A-B03A-97E622F3261D}" dt="2020-09-20T23:40:25.873" v="33" actId="2696"/>
        <pc:sldMkLst>
          <pc:docMk/>
          <pc:sldMk cId="3616988417" sldId="291"/>
        </pc:sldMkLst>
      </pc:sldChg>
      <pc:sldChg chg="del">
        <pc:chgData name="Luvin Ragoo" userId="75a1d277a48e70c1" providerId="LiveId" clId="{4426523D-66D0-466A-B03A-97E622F3261D}" dt="2020-09-21T00:18:25.729" v="34" actId="2696"/>
        <pc:sldMkLst>
          <pc:docMk/>
          <pc:sldMk cId="586088068" sldId="292"/>
        </pc:sldMkLst>
      </pc:sldChg>
      <pc:sldChg chg="addSp delSp modSp add del delAnim modAnim">
        <pc:chgData name="Luvin Ragoo" userId="75a1d277a48e70c1" providerId="LiveId" clId="{4426523D-66D0-466A-B03A-97E622F3261D}" dt="2020-09-21T10:41:48.366" v="3044" actId="403"/>
        <pc:sldMkLst>
          <pc:docMk/>
          <pc:sldMk cId="1095234122" sldId="292"/>
        </pc:sldMkLst>
        <pc:spChg chg="add mod">
          <ac:chgData name="Luvin Ragoo" userId="75a1d277a48e70c1" providerId="LiveId" clId="{4426523D-66D0-466A-B03A-97E622F3261D}" dt="2020-09-21T10:41:48.366" v="3044" actId="403"/>
          <ac:spMkLst>
            <pc:docMk/>
            <pc:sldMk cId="1095234122" sldId="292"/>
            <ac:spMk id="2" creationId="{35405B77-950B-48C5-931E-9E58D30B6D03}"/>
          </ac:spMkLst>
        </pc:spChg>
        <pc:spChg chg="add del mod">
          <ac:chgData name="Luvin Ragoo" userId="75a1d277a48e70c1" providerId="LiveId" clId="{4426523D-66D0-466A-B03A-97E622F3261D}" dt="2020-09-21T04:21:52.896" v="2834" actId="478"/>
          <ac:spMkLst>
            <pc:docMk/>
            <pc:sldMk cId="1095234122" sldId="292"/>
            <ac:spMk id="2" creationId="{E61D3E47-439A-4DFF-B826-4FA877F0CF6D}"/>
          </ac:spMkLst>
        </pc:spChg>
        <pc:spChg chg="mod">
          <ac:chgData name="Luvin Ragoo" userId="75a1d277a48e70c1" providerId="LiveId" clId="{4426523D-66D0-466A-B03A-97E622F3261D}" dt="2020-09-21T04:31:29.067" v="2986" actId="20577"/>
          <ac:spMkLst>
            <pc:docMk/>
            <pc:sldMk cId="1095234122" sldId="292"/>
            <ac:spMk id="40962" creationId="{BEB94898-E5FE-439F-9A17-004B0134616F}"/>
          </ac:spMkLst>
        </pc:spChg>
        <pc:spChg chg="del mod">
          <ac:chgData name="Luvin Ragoo" userId="75a1d277a48e70c1" providerId="LiveId" clId="{4426523D-66D0-466A-B03A-97E622F3261D}" dt="2020-09-21T04:23:06.963" v="2847" actId="478"/>
          <ac:spMkLst>
            <pc:docMk/>
            <pc:sldMk cId="1095234122" sldId="292"/>
            <ac:spMk id="40963" creationId="{2D7EAECC-51A2-4F75-9617-77B867FC5B46}"/>
          </ac:spMkLst>
        </pc:spChg>
      </pc:sldChg>
      <pc:sldChg chg="del">
        <pc:chgData name="Luvin Ragoo" userId="75a1d277a48e70c1" providerId="LiveId" clId="{4426523D-66D0-466A-B03A-97E622F3261D}" dt="2020-09-21T00:18:28.772" v="35" actId="2696"/>
        <pc:sldMkLst>
          <pc:docMk/>
          <pc:sldMk cId="2261763283" sldId="293"/>
        </pc:sldMkLst>
      </pc:sldChg>
      <pc:sldChg chg="addSp delSp modSp add modAnim">
        <pc:chgData name="Luvin Ragoo" userId="75a1d277a48e70c1" providerId="LiveId" clId="{4426523D-66D0-466A-B03A-97E622F3261D}" dt="2020-09-21T11:22:59.789" v="3216" actId="1076"/>
        <pc:sldMkLst>
          <pc:docMk/>
          <pc:sldMk cId="2837011318" sldId="293"/>
        </pc:sldMkLst>
        <pc:spChg chg="add mod">
          <ac:chgData name="Luvin Ragoo" userId="75a1d277a48e70c1" providerId="LiveId" clId="{4426523D-66D0-466A-B03A-97E622F3261D}" dt="2020-09-21T10:52:37.507" v="3174" actId="207"/>
          <ac:spMkLst>
            <pc:docMk/>
            <pc:sldMk cId="2837011318" sldId="293"/>
            <ac:spMk id="2" creationId="{44D2D2FD-E7DF-44B4-99C9-90DA2A0436C7}"/>
          </ac:spMkLst>
        </pc:spChg>
        <pc:spChg chg="add del">
          <ac:chgData name="Luvin Ragoo" userId="75a1d277a48e70c1" providerId="LiveId" clId="{4426523D-66D0-466A-B03A-97E622F3261D}" dt="2020-09-21T10:46:26.934" v="3087" actId="478"/>
          <ac:spMkLst>
            <pc:docMk/>
            <pc:sldMk cId="2837011318" sldId="293"/>
            <ac:spMk id="3" creationId="{FADECA31-1142-4F3E-AB99-83718BCCB4CA}"/>
          </ac:spMkLst>
        </pc:spChg>
        <pc:spChg chg="mod">
          <ac:chgData name="Luvin Ragoo" userId="75a1d277a48e70c1" providerId="LiveId" clId="{4426523D-66D0-466A-B03A-97E622F3261D}" dt="2020-09-21T04:25:17.512" v="2879"/>
          <ac:spMkLst>
            <pc:docMk/>
            <pc:sldMk cId="2837011318" sldId="293"/>
            <ac:spMk id="41987" creationId="{08A1F274-6C97-4672-B07C-5C0D46F38103}"/>
          </ac:spMkLst>
        </pc:spChg>
        <pc:spChg chg="del">
          <ac:chgData name="Luvin Ragoo" userId="75a1d277a48e70c1" providerId="LiveId" clId="{4426523D-66D0-466A-B03A-97E622F3261D}" dt="2020-09-21T04:25:35.255" v="2881" actId="478"/>
          <ac:spMkLst>
            <pc:docMk/>
            <pc:sldMk cId="2837011318" sldId="293"/>
            <ac:spMk id="41988" creationId="{3D69A735-ED23-4D9B-94D5-AF8FB292BB96}"/>
          </ac:spMkLst>
        </pc:spChg>
        <pc:picChg chg="add mod">
          <ac:chgData name="Luvin Ragoo" userId="75a1d277a48e70c1" providerId="LiveId" clId="{4426523D-66D0-466A-B03A-97E622F3261D}" dt="2020-09-21T11:22:59.789" v="3216" actId="1076"/>
          <ac:picMkLst>
            <pc:docMk/>
            <pc:sldMk cId="2837011318" sldId="293"/>
            <ac:picMk id="4" creationId="{F60548AE-DEC5-4991-902A-EEBFA3769F11}"/>
          </ac:picMkLst>
        </pc:picChg>
      </pc:sldChg>
      <pc:sldChg chg="del">
        <pc:chgData name="Luvin Ragoo" userId="75a1d277a48e70c1" providerId="LiveId" clId="{4426523D-66D0-466A-B03A-97E622F3261D}" dt="2020-09-21T00:18:29.675" v="36" actId="2696"/>
        <pc:sldMkLst>
          <pc:docMk/>
          <pc:sldMk cId="525602072" sldId="294"/>
        </pc:sldMkLst>
      </pc:sldChg>
      <pc:sldChg chg="addSp modSp add modAnim">
        <pc:chgData name="Luvin Ragoo" userId="75a1d277a48e70c1" providerId="LiveId" clId="{4426523D-66D0-466A-B03A-97E622F3261D}" dt="2020-09-21T10:41:43.840" v="3043" actId="403"/>
        <pc:sldMkLst>
          <pc:docMk/>
          <pc:sldMk cId="3001819253" sldId="294"/>
        </pc:sldMkLst>
        <pc:spChg chg="add mod">
          <ac:chgData name="Luvin Ragoo" userId="75a1d277a48e70c1" providerId="LiveId" clId="{4426523D-66D0-466A-B03A-97E622F3261D}" dt="2020-09-21T10:41:43.840" v="3043" actId="403"/>
          <ac:spMkLst>
            <pc:docMk/>
            <pc:sldMk cId="3001819253" sldId="294"/>
            <ac:spMk id="2" creationId="{AA55D993-4067-459C-851B-47C06D1B0E22}"/>
          </ac:spMkLst>
        </pc:spChg>
        <pc:spChg chg="mod">
          <ac:chgData name="Luvin Ragoo" userId="75a1d277a48e70c1" providerId="LiveId" clId="{4426523D-66D0-466A-B03A-97E622F3261D}" dt="2020-09-21T04:31:16.363" v="2972" actId="6549"/>
          <ac:spMkLst>
            <pc:docMk/>
            <pc:sldMk cId="3001819253" sldId="294"/>
            <ac:spMk id="43011" creationId="{706B4D8F-4D17-404C-84A7-B21365633170}"/>
          </ac:spMkLst>
        </pc:spChg>
      </pc:sldChg>
      <pc:sldChg chg="addSp modSp add modAnim">
        <pc:chgData name="Luvin Ragoo" userId="75a1d277a48e70c1" providerId="LiveId" clId="{4426523D-66D0-466A-B03A-97E622F3261D}" dt="2020-09-21T10:42:07.017" v="3050" actId="15"/>
        <pc:sldMkLst>
          <pc:docMk/>
          <pc:sldMk cId="2011759666" sldId="295"/>
        </pc:sldMkLst>
        <pc:spChg chg="add mod">
          <ac:chgData name="Luvin Ragoo" userId="75a1d277a48e70c1" providerId="LiveId" clId="{4426523D-66D0-466A-B03A-97E622F3261D}" dt="2020-09-21T10:42:07.017" v="3050" actId="15"/>
          <ac:spMkLst>
            <pc:docMk/>
            <pc:sldMk cId="2011759666" sldId="295"/>
            <ac:spMk id="2" creationId="{3F0A601C-F5FD-405C-B331-F7F8D36CEBAE}"/>
          </ac:spMkLst>
        </pc:spChg>
        <pc:spChg chg="mod">
          <ac:chgData name="Luvin Ragoo" userId="75a1d277a48e70c1" providerId="LiveId" clId="{4426523D-66D0-466A-B03A-97E622F3261D}" dt="2020-09-21T04:24:17.319" v="2862" actId="27636"/>
          <ac:spMkLst>
            <pc:docMk/>
            <pc:sldMk cId="2011759666" sldId="295"/>
            <ac:spMk id="44035" creationId="{A4A5E708-EA59-458F-B5F1-984C6297A6E0}"/>
          </ac:spMkLst>
        </pc:spChg>
      </pc:sldChg>
      <pc:sldChg chg="del">
        <pc:chgData name="Luvin Ragoo" userId="75a1d277a48e70c1" providerId="LiveId" clId="{4426523D-66D0-466A-B03A-97E622F3261D}" dt="2020-09-21T00:18:32.023" v="37" actId="2696"/>
        <pc:sldMkLst>
          <pc:docMk/>
          <pc:sldMk cId="2730834758" sldId="295"/>
        </pc:sldMkLst>
      </pc:sldChg>
      <pc:sldChg chg="addSp modSp add modAnim">
        <pc:chgData name="Luvin Ragoo" userId="75a1d277a48e70c1" providerId="LiveId" clId="{4426523D-66D0-466A-B03A-97E622F3261D}" dt="2020-09-21T10:42:48.983" v="3057" actId="15"/>
        <pc:sldMkLst>
          <pc:docMk/>
          <pc:sldMk cId="263733849" sldId="296"/>
        </pc:sldMkLst>
        <pc:spChg chg="add mod">
          <ac:chgData name="Luvin Ragoo" userId="75a1d277a48e70c1" providerId="LiveId" clId="{4426523D-66D0-466A-B03A-97E622F3261D}" dt="2020-09-21T10:42:48.983" v="3057" actId="15"/>
          <ac:spMkLst>
            <pc:docMk/>
            <pc:sldMk cId="263733849" sldId="296"/>
            <ac:spMk id="2" creationId="{CB7C1E26-C47A-43B3-9571-F21C72AF70D5}"/>
          </ac:spMkLst>
        </pc:spChg>
        <pc:spChg chg="mod">
          <ac:chgData name="Luvin Ragoo" userId="75a1d277a48e70c1" providerId="LiveId" clId="{4426523D-66D0-466A-B03A-97E622F3261D}" dt="2020-09-21T04:24:23.838" v="2865" actId="27636"/>
          <ac:spMkLst>
            <pc:docMk/>
            <pc:sldMk cId="263733849" sldId="296"/>
            <ac:spMk id="45059" creationId="{F7D11290-84F4-4F22-A4A6-EFC2DA7C38F9}"/>
          </ac:spMkLst>
        </pc:spChg>
      </pc:sldChg>
      <pc:sldChg chg="del">
        <pc:chgData name="Luvin Ragoo" userId="75a1d277a48e70c1" providerId="LiveId" clId="{4426523D-66D0-466A-B03A-97E622F3261D}" dt="2020-09-21T00:18:32.635" v="38" actId="2696"/>
        <pc:sldMkLst>
          <pc:docMk/>
          <pc:sldMk cId="2993740040" sldId="296"/>
        </pc:sldMkLst>
      </pc:sldChg>
      <pc:sldChg chg="addSp modSp add modAnim">
        <pc:chgData name="Luvin Ragoo" userId="75a1d277a48e70c1" providerId="LiveId" clId="{4426523D-66D0-466A-B03A-97E622F3261D}" dt="2020-09-21T10:43:16.867" v="3063" actId="14100"/>
        <pc:sldMkLst>
          <pc:docMk/>
          <pc:sldMk cId="0" sldId="297"/>
        </pc:sldMkLst>
        <pc:spChg chg="add mod">
          <ac:chgData name="Luvin Ragoo" userId="75a1d277a48e70c1" providerId="LiveId" clId="{4426523D-66D0-466A-B03A-97E622F3261D}" dt="2020-09-21T10:43:16.867" v="3063" actId="14100"/>
          <ac:spMkLst>
            <pc:docMk/>
            <pc:sldMk cId="0" sldId="297"/>
            <ac:spMk id="2" creationId="{CAFD2CA4-94EF-43CD-8FE4-8DC15CC40E19}"/>
          </ac:spMkLst>
        </pc:spChg>
        <pc:spChg chg="mod">
          <ac:chgData name="Luvin Ragoo" userId="75a1d277a48e70c1" providerId="LiveId" clId="{4426523D-66D0-466A-B03A-97E622F3261D}" dt="2020-09-21T04:24:46.675" v="2868" actId="27636"/>
          <ac:spMkLst>
            <pc:docMk/>
            <pc:sldMk cId="0" sldId="297"/>
            <ac:spMk id="46083" creationId="{063C9A23-96CF-4AEF-9D80-F2EEB2A7E03B}"/>
          </ac:spMkLst>
        </pc:spChg>
      </pc:sldChg>
      <pc:sldChg chg="del">
        <pc:chgData name="Luvin Ragoo" userId="75a1d277a48e70c1" providerId="LiveId" clId="{4426523D-66D0-466A-B03A-97E622F3261D}" dt="2020-09-21T00:18:38.014" v="39" actId="2696"/>
        <pc:sldMkLst>
          <pc:docMk/>
          <pc:sldMk cId="4000977121" sldId="297"/>
        </pc:sldMkLst>
      </pc:sldChg>
      <pc:sldChg chg="del">
        <pc:chgData name="Luvin Ragoo" userId="75a1d277a48e70c1" providerId="LiveId" clId="{4426523D-66D0-466A-B03A-97E622F3261D}" dt="2020-09-21T00:18:39.709" v="40" actId="2696"/>
        <pc:sldMkLst>
          <pc:docMk/>
          <pc:sldMk cId="44225802" sldId="298"/>
        </pc:sldMkLst>
      </pc:sldChg>
      <pc:sldChg chg="addSp modSp add modAnim">
        <pc:chgData name="Luvin Ragoo" userId="75a1d277a48e70c1" providerId="LiveId" clId="{4426523D-66D0-466A-B03A-97E622F3261D}" dt="2020-09-21T11:23:17.646" v="3220" actId="20577"/>
        <pc:sldMkLst>
          <pc:docMk/>
          <pc:sldMk cId="767969089" sldId="298"/>
        </pc:sldMkLst>
        <pc:spChg chg="add mod">
          <ac:chgData name="Luvin Ragoo" userId="75a1d277a48e70c1" providerId="LiveId" clId="{4426523D-66D0-466A-B03A-97E622F3261D}" dt="2020-09-21T11:23:17.646" v="3220" actId="20577"/>
          <ac:spMkLst>
            <pc:docMk/>
            <pc:sldMk cId="767969089" sldId="298"/>
            <ac:spMk id="2" creationId="{B0D3BAF0-6474-4845-A3F6-846A9066801B}"/>
          </ac:spMkLst>
        </pc:spChg>
        <pc:spChg chg="mod">
          <ac:chgData name="Luvin Ragoo" userId="75a1d277a48e70c1" providerId="LiveId" clId="{4426523D-66D0-466A-B03A-97E622F3261D}" dt="2020-09-21T04:24:54.247" v="2871" actId="27636"/>
          <ac:spMkLst>
            <pc:docMk/>
            <pc:sldMk cId="767969089" sldId="298"/>
            <ac:spMk id="47107" creationId="{968B7E4B-3A5C-49B4-A8E3-7E6E91AD301D}"/>
          </ac:spMkLst>
        </pc:spChg>
      </pc:sldChg>
      <pc:sldChg chg="addSp modSp add modAnim">
        <pc:chgData name="Luvin Ragoo" userId="75a1d277a48e70c1" providerId="LiveId" clId="{4426523D-66D0-466A-B03A-97E622F3261D}" dt="2020-09-21T10:49:34.300" v="3128" actId="207"/>
        <pc:sldMkLst>
          <pc:docMk/>
          <pc:sldMk cId="3014068106" sldId="299"/>
        </pc:sldMkLst>
        <pc:spChg chg="add mod">
          <ac:chgData name="Luvin Ragoo" userId="75a1d277a48e70c1" providerId="LiveId" clId="{4426523D-66D0-466A-B03A-97E622F3261D}" dt="2020-09-21T10:49:34.300" v="3128" actId="207"/>
          <ac:spMkLst>
            <pc:docMk/>
            <pc:sldMk cId="3014068106" sldId="299"/>
            <ac:spMk id="2" creationId="{455DF6A9-A67B-4244-9446-3855CA76E7BF}"/>
          </ac:spMkLst>
        </pc:spChg>
        <pc:spChg chg="mod">
          <ac:chgData name="Luvin Ragoo" userId="75a1d277a48e70c1" providerId="LiveId" clId="{4426523D-66D0-466A-B03A-97E622F3261D}" dt="2020-09-21T04:25:07.260" v="2877" actId="27636"/>
          <ac:spMkLst>
            <pc:docMk/>
            <pc:sldMk cId="3014068106" sldId="299"/>
            <ac:spMk id="48131" creationId="{A50D0ECB-3B77-4F23-85D4-10EFAC1BDC36}"/>
          </ac:spMkLst>
        </pc:spChg>
      </pc:sldChg>
      <pc:sldChg chg="del">
        <pc:chgData name="Luvin Ragoo" userId="75a1d277a48e70c1" providerId="LiveId" clId="{4426523D-66D0-466A-B03A-97E622F3261D}" dt="2020-09-21T00:18:43.581" v="41" actId="2696"/>
        <pc:sldMkLst>
          <pc:docMk/>
          <pc:sldMk cId="3625321535" sldId="299"/>
        </pc:sldMkLst>
      </pc:sldChg>
      <pc:sldChg chg="addSp delSp modSp add modAnim">
        <pc:chgData name="Luvin Ragoo" userId="75a1d277a48e70c1" providerId="LiveId" clId="{4426523D-66D0-466A-B03A-97E622F3261D}" dt="2020-09-21T11:32:08.295" v="3350" actId="20577"/>
        <pc:sldMkLst>
          <pc:docMk/>
          <pc:sldMk cId="893636446" sldId="300"/>
        </pc:sldMkLst>
        <pc:spChg chg="add mod">
          <ac:chgData name="Luvin Ragoo" userId="75a1d277a48e70c1" providerId="LiveId" clId="{4426523D-66D0-466A-B03A-97E622F3261D}" dt="2020-09-21T11:31:54.134" v="3333" actId="20577"/>
          <ac:spMkLst>
            <pc:docMk/>
            <pc:sldMk cId="893636446" sldId="300"/>
            <ac:spMk id="2" creationId="{9594F002-02B9-433F-AA77-C1788F6E1FFA}"/>
          </ac:spMkLst>
        </pc:spChg>
        <pc:spChg chg="mod">
          <ac:chgData name="Luvin Ragoo" userId="75a1d277a48e70c1" providerId="LiveId" clId="{4426523D-66D0-466A-B03A-97E622F3261D}" dt="2020-09-21T11:32:08.295" v="3350" actId="20577"/>
          <ac:spMkLst>
            <pc:docMk/>
            <pc:sldMk cId="893636446" sldId="300"/>
            <ac:spMk id="49154" creationId="{3DB2FB88-B8FC-487E-B650-F0A347235E49}"/>
          </ac:spMkLst>
        </pc:spChg>
        <pc:spChg chg="del mod">
          <ac:chgData name="Luvin Ragoo" userId="75a1d277a48e70c1" providerId="LiveId" clId="{4426523D-66D0-466A-B03A-97E622F3261D}" dt="2020-09-21T11:06:16.627" v="3187" actId="478"/>
          <ac:spMkLst>
            <pc:docMk/>
            <pc:sldMk cId="893636446" sldId="300"/>
            <ac:spMk id="49155" creationId="{E435D63A-D29B-402A-A664-D9837BB1A9A7}"/>
          </ac:spMkLst>
        </pc:spChg>
      </pc:sldChg>
      <pc:sldChg chg="del">
        <pc:chgData name="Luvin Ragoo" userId="75a1d277a48e70c1" providerId="LiveId" clId="{4426523D-66D0-466A-B03A-97E622F3261D}" dt="2020-09-21T00:18:47.272" v="42" actId="2696"/>
        <pc:sldMkLst>
          <pc:docMk/>
          <pc:sldMk cId="3224408461" sldId="300"/>
        </pc:sldMkLst>
      </pc:sldChg>
      <pc:sldChg chg="addSp modSp add modAnim">
        <pc:chgData name="Luvin Ragoo" userId="75a1d277a48e70c1" providerId="LiveId" clId="{4426523D-66D0-466A-B03A-97E622F3261D}" dt="2020-09-21T10:43:29.663" v="3068" actId="14100"/>
        <pc:sldMkLst>
          <pc:docMk/>
          <pc:sldMk cId="3815180808" sldId="301"/>
        </pc:sldMkLst>
        <pc:spChg chg="add mod">
          <ac:chgData name="Luvin Ragoo" userId="75a1d277a48e70c1" providerId="LiveId" clId="{4426523D-66D0-466A-B03A-97E622F3261D}" dt="2020-09-21T10:43:29.663" v="3068" actId="14100"/>
          <ac:spMkLst>
            <pc:docMk/>
            <pc:sldMk cId="3815180808" sldId="301"/>
            <ac:spMk id="2" creationId="{3D8B4848-8609-4793-B492-A87FE37EB73E}"/>
          </ac:spMkLst>
        </pc:spChg>
        <pc:spChg chg="mod">
          <ac:chgData name="Luvin Ragoo" userId="75a1d277a48e70c1" providerId="LiveId" clId="{4426523D-66D0-466A-B03A-97E622F3261D}" dt="2020-09-21T04:25:01.630" v="2874" actId="27636"/>
          <ac:spMkLst>
            <pc:docMk/>
            <pc:sldMk cId="3815180808" sldId="301"/>
            <ac:spMk id="50179" creationId="{3F7CFD01-B545-4C33-AE3B-C3634109D5A6}"/>
          </ac:spMkLst>
        </pc:spChg>
      </pc:sldChg>
      <pc:sldChg chg="del">
        <pc:chgData name="Luvin Ragoo" userId="75a1d277a48e70c1" providerId="LiveId" clId="{4426523D-66D0-466A-B03A-97E622F3261D}" dt="2020-09-21T00:18:48.972" v="43" actId="2696"/>
        <pc:sldMkLst>
          <pc:docMk/>
          <pc:sldMk cId="547363145" sldId="302"/>
        </pc:sldMkLst>
      </pc:sldChg>
      <pc:sldChg chg="del">
        <pc:chgData name="Luvin Ragoo" userId="75a1d277a48e70c1" providerId="LiveId" clId="{4426523D-66D0-466A-B03A-97E622F3261D}" dt="2020-09-21T00:18:50.208" v="44" actId="2696"/>
        <pc:sldMkLst>
          <pc:docMk/>
          <pc:sldMk cId="2561805860" sldId="303"/>
        </pc:sldMkLst>
      </pc:sldChg>
      <pc:sldChg chg="addSp delSp modSp">
        <pc:chgData name="Luvin Ragoo" userId="75a1d277a48e70c1" providerId="LiveId" clId="{4426523D-66D0-466A-B03A-97E622F3261D}" dt="2020-09-21T10:39:40.109" v="3003" actId="207"/>
        <pc:sldMkLst>
          <pc:docMk/>
          <pc:sldMk cId="1104874713" sldId="304"/>
        </pc:sldMkLst>
        <pc:spChg chg="mod">
          <ac:chgData name="Luvin Ragoo" userId="75a1d277a48e70c1" providerId="LiveId" clId="{4426523D-66D0-466A-B03A-97E622F3261D}" dt="2020-09-21T10:39:40.109" v="3003" actId="207"/>
          <ac:spMkLst>
            <pc:docMk/>
            <pc:sldMk cId="1104874713" sldId="304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36:22.515" v="1921" actId="20577"/>
          <ac:spMkLst>
            <pc:docMk/>
            <pc:sldMk cId="1104874713" sldId="304"/>
            <ac:spMk id="3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41:43.921" v="2060" actId="255"/>
          <ac:spMkLst>
            <pc:docMk/>
            <pc:sldMk cId="1104874713" sldId="304"/>
            <ac:spMk id="4" creationId="{865DB3D4-7D53-4B2B-8EE9-32A2A1275435}"/>
          </ac:spMkLst>
        </pc:spChg>
        <pc:spChg chg="add del mod">
          <ac:chgData name="Luvin Ragoo" userId="75a1d277a48e70c1" providerId="LiveId" clId="{4426523D-66D0-466A-B03A-97E622F3261D}" dt="2020-09-21T03:19:56.671" v="1796"/>
          <ac:spMkLst>
            <pc:docMk/>
            <pc:sldMk cId="1104874713" sldId="304"/>
            <ac:spMk id="6" creationId="{FFAD2174-6BBA-4B87-AD21-E33A3DF10646}"/>
          </ac:spMkLst>
        </pc:spChg>
        <pc:spChg chg="add mod">
          <ac:chgData name="Luvin Ragoo" userId="75a1d277a48e70c1" providerId="LiveId" clId="{4426523D-66D0-466A-B03A-97E622F3261D}" dt="2020-09-21T03:23:19.934" v="1887" actId="14100"/>
          <ac:spMkLst>
            <pc:docMk/>
            <pc:sldMk cId="1104874713" sldId="304"/>
            <ac:spMk id="7" creationId="{766E5ABD-F6FF-47DC-A4AC-1DA2C0B479DF}"/>
          </ac:spMkLst>
        </pc:spChg>
        <pc:inkChg chg="del">
          <ac:chgData name="Luvin Ragoo" userId="75a1d277a48e70c1" providerId="LiveId" clId="{4426523D-66D0-466A-B03A-97E622F3261D}" dt="2020-09-21T03:16:42.934" v="1736" actId="478"/>
          <ac:inkMkLst>
            <pc:docMk/>
            <pc:sldMk cId="1104874713" sldId="304"/>
            <ac:inkMk id="5" creationId="{FAB2F058-BDFF-49B3-8B10-857B724E32DE}"/>
          </ac:inkMkLst>
        </pc:inkChg>
      </pc:sldChg>
      <pc:sldChg chg="delSp modSp add del">
        <pc:chgData name="Luvin Ragoo" userId="75a1d277a48e70c1" providerId="LiveId" clId="{4426523D-66D0-466A-B03A-97E622F3261D}" dt="2020-09-21T01:05:27.710" v="394" actId="2696"/>
        <pc:sldMkLst>
          <pc:docMk/>
          <pc:sldMk cId="2091907210" sldId="305"/>
        </pc:sldMkLst>
        <pc:spChg chg="mod">
          <ac:chgData name="Luvin Ragoo" userId="75a1d277a48e70c1" providerId="LiveId" clId="{4426523D-66D0-466A-B03A-97E622F3261D}" dt="2020-09-21T01:05:04.125" v="391" actId="14100"/>
          <ac:spMkLst>
            <pc:docMk/>
            <pc:sldMk cId="2091907210" sldId="305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1:02:32.509" v="60" actId="20577"/>
          <ac:spMkLst>
            <pc:docMk/>
            <pc:sldMk cId="2091907210" sldId="305"/>
            <ac:spMk id="3" creationId="{00000000-0000-0000-0000-000000000000}"/>
          </ac:spMkLst>
        </pc:spChg>
        <pc:inkChg chg="del mod">
          <ac:chgData name="Luvin Ragoo" userId="75a1d277a48e70c1" providerId="LiveId" clId="{4426523D-66D0-466A-B03A-97E622F3261D}" dt="2020-09-21T01:02:40.988" v="63" actId="478"/>
          <ac:inkMkLst>
            <pc:docMk/>
            <pc:sldMk cId="2091907210" sldId="305"/>
            <ac:inkMk id="5" creationId="{2CB7C8C2-06A9-40B8-A8BE-05C6FE03058B}"/>
          </ac:inkMkLst>
        </pc:inkChg>
      </pc:sldChg>
      <pc:sldChg chg="del">
        <pc:chgData name="Luvin Ragoo" userId="75a1d277a48e70c1" providerId="LiveId" clId="{4426523D-66D0-466A-B03A-97E622F3261D}" dt="2020-09-21T00:19:01.207" v="45" actId="2696"/>
        <pc:sldMkLst>
          <pc:docMk/>
          <pc:sldMk cId="3487108735" sldId="305"/>
        </pc:sldMkLst>
      </pc:sldChg>
      <pc:sldChg chg="del">
        <pc:chgData name="Luvin Ragoo" userId="75a1d277a48e70c1" providerId="LiveId" clId="{4426523D-66D0-466A-B03A-97E622F3261D}" dt="2020-09-21T00:19:12.295" v="46" actId="2696"/>
        <pc:sldMkLst>
          <pc:docMk/>
          <pc:sldMk cId="150052664" sldId="306"/>
        </pc:sldMkLst>
      </pc:sldChg>
      <pc:sldChg chg="delSp modSp add">
        <pc:chgData name="Luvin Ragoo" userId="75a1d277a48e70c1" providerId="LiveId" clId="{4426523D-66D0-466A-B03A-97E622F3261D}" dt="2020-09-21T03:41:16.578" v="2036" actId="255"/>
        <pc:sldMkLst>
          <pc:docMk/>
          <pc:sldMk cId="1866109026" sldId="306"/>
        </pc:sldMkLst>
        <pc:spChg chg="mod">
          <ac:chgData name="Luvin Ragoo" userId="75a1d277a48e70c1" providerId="LiveId" clId="{4426523D-66D0-466A-B03A-97E622F3261D}" dt="2020-09-21T03:02:53.115" v="1541" actId="20577"/>
          <ac:spMkLst>
            <pc:docMk/>
            <pc:sldMk cId="1866109026" sldId="306"/>
            <ac:spMk id="3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41:16.578" v="2036" actId="255"/>
          <ac:spMkLst>
            <pc:docMk/>
            <pc:sldMk cId="1866109026" sldId="306"/>
            <ac:spMk id="4" creationId="{2881D360-BA01-4C74-828E-6118287164D0}"/>
          </ac:spMkLst>
        </pc:spChg>
        <pc:inkChg chg="del">
          <ac:chgData name="Luvin Ragoo" userId="75a1d277a48e70c1" providerId="LiveId" clId="{4426523D-66D0-466A-B03A-97E622F3261D}" dt="2020-09-21T03:02:17.692" v="1524" actId="478"/>
          <ac:inkMkLst>
            <pc:docMk/>
            <pc:sldMk cId="1866109026" sldId="306"/>
            <ac:inkMk id="5" creationId="{2CB7C8C2-06A9-40B8-A8BE-05C6FE03058B}"/>
          </ac:inkMkLst>
        </pc:inkChg>
      </pc:sldChg>
      <pc:sldChg chg="modSp add">
        <pc:chgData name="Luvin Ragoo" userId="75a1d277a48e70c1" providerId="LiveId" clId="{4426523D-66D0-466A-B03A-97E622F3261D}" dt="2020-09-21T02:49:33.549" v="1309" actId="403"/>
        <pc:sldMkLst>
          <pc:docMk/>
          <pc:sldMk cId="1075487526" sldId="307"/>
        </pc:sldMkLst>
        <pc:spChg chg="mod">
          <ac:chgData name="Luvin Ragoo" userId="75a1d277a48e70c1" providerId="LiveId" clId="{4426523D-66D0-466A-B03A-97E622F3261D}" dt="2020-09-21T02:49:10.837" v="1290" actId="20577"/>
          <ac:spMkLst>
            <pc:docMk/>
            <pc:sldMk cId="1075487526" sldId="307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2:49:33.549" v="1309" actId="403"/>
          <ac:spMkLst>
            <pc:docMk/>
            <pc:sldMk cId="1075487526" sldId="307"/>
            <ac:spMk id="4" creationId="{2881D360-BA01-4C74-828E-6118287164D0}"/>
          </ac:spMkLst>
        </pc:spChg>
      </pc:sldChg>
      <pc:sldChg chg="addSp modSp add">
        <pc:chgData name="Luvin Ragoo" userId="75a1d277a48e70c1" providerId="LiveId" clId="{4426523D-66D0-466A-B03A-97E622F3261D}" dt="2020-09-21T02:48:39.123" v="1289" actId="403"/>
        <pc:sldMkLst>
          <pc:docMk/>
          <pc:sldMk cId="1667392842" sldId="308"/>
        </pc:sldMkLst>
        <pc:spChg chg="mod">
          <ac:chgData name="Luvin Ragoo" userId="75a1d277a48e70c1" providerId="LiveId" clId="{4426523D-66D0-466A-B03A-97E622F3261D}" dt="2020-09-21T02:48:08.288" v="1236" actId="20577"/>
          <ac:spMkLst>
            <pc:docMk/>
            <pc:sldMk cId="1667392842" sldId="308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2:48:39.123" v="1289" actId="403"/>
          <ac:spMkLst>
            <pc:docMk/>
            <pc:sldMk cId="1667392842" sldId="308"/>
            <ac:spMk id="4" creationId="{2881D360-BA01-4C74-828E-6118287164D0}"/>
          </ac:spMkLst>
        </pc:spChg>
        <pc:graphicFrameChg chg="add mod modGraphic">
          <ac:chgData name="Luvin Ragoo" userId="75a1d277a48e70c1" providerId="LiveId" clId="{4426523D-66D0-466A-B03A-97E622F3261D}" dt="2020-09-21T02:48:14.905" v="1238" actId="1076"/>
          <ac:graphicFrameMkLst>
            <pc:docMk/>
            <pc:sldMk cId="1667392842" sldId="308"/>
            <ac:graphicFrameMk id="5" creationId="{73874F08-4D0B-49E8-9353-ED628A04CA32}"/>
          </ac:graphicFrameMkLst>
        </pc:graphicFrameChg>
      </pc:sldChg>
      <pc:sldChg chg="modSp add ord">
        <pc:chgData name="Luvin Ragoo" userId="75a1d277a48e70c1" providerId="LiveId" clId="{4426523D-66D0-466A-B03A-97E622F3261D}" dt="2020-09-21T03:00:42.886" v="1523"/>
        <pc:sldMkLst>
          <pc:docMk/>
          <pc:sldMk cId="2892258022" sldId="309"/>
        </pc:sldMkLst>
        <pc:spChg chg="mod">
          <ac:chgData name="Luvin Ragoo" userId="75a1d277a48e70c1" providerId="LiveId" clId="{4426523D-66D0-466A-B03A-97E622F3261D}" dt="2020-09-21T02:52:45.937" v="1522" actId="2711"/>
          <ac:spMkLst>
            <pc:docMk/>
            <pc:sldMk cId="2892258022" sldId="309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2:52:14.793" v="1517" actId="20577"/>
          <ac:spMkLst>
            <pc:docMk/>
            <pc:sldMk cId="2892258022" sldId="309"/>
            <ac:spMk id="4" creationId="{2881D360-BA01-4C74-828E-6118287164D0}"/>
          </ac:spMkLst>
        </pc:spChg>
      </pc:sldChg>
      <pc:sldChg chg="add del">
        <pc:chgData name="Luvin Ragoo" userId="75a1d277a48e70c1" providerId="LiveId" clId="{4426523D-66D0-466A-B03A-97E622F3261D}" dt="2020-09-21T03:14:33.405" v="1731" actId="2696"/>
        <pc:sldMkLst>
          <pc:docMk/>
          <pc:sldMk cId="4160028706" sldId="310"/>
        </pc:sldMkLst>
      </pc:sldChg>
      <pc:sldChg chg="modSp add">
        <pc:chgData name="Luvin Ragoo" userId="75a1d277a48e70c1" providerId="LiveId" clId="{4426523D-66D0-466A-B03A-97E622F3261D}" dt="2020-09-21T10:39:30.124" v="3002" actId="207"/>
        <pc:sldMkLst>
          <pc:docMk/>
          <pc:sldMk cId="370775667" sldId="311"/>
        </pc:sldMkLst>
        <pc:spChg chg="mod">
          <ac:chgData name="Luvin Ragoo" userId="75a1d277a48e70c1" providerId="LiveId" clId="{4426523D-66D0-466A-B03A-97E622F3261D}" dt="2020-09-21T10:39:30.124" v="3002" actId="207"/>
          <ac:spMkLst>
            <pc:docMk/>
            <pc:sldMk cId="370775667" sldId="311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41:24.972" v="2039" actId="255"/>
          <ac:spMkLst>
            <pc:docMk/>
            <pc:sldMk cId="370775667" sldId="311"/>
            <ac:spMk id="4" creationId="{2881D360-BA01-4C74-828E-6118287164D0}"/>
          </ac:spMkLst>
        </pc:spChg>
      </pc:sldChg>
      <pc:sldChg chg="delSp modSp add">
        <pc:chgData name="Luvin Ragoo" userId="75a1d277a48e70c1" providerId="LiveId" clId="{4426523D-66D0-466A-B03A-97E622F3261D}" dt="2020-09-21T03:38:50.397" v="2035"/>
        <pc:sldMkLst>
          <pc:docMk/>
          <pc:sldMk cId="1526061741" sldId="312"/>
        </pc:sldMkLst>
        <pc:spChg chg="mod">
          <ac:chgData name="Luvin Ragoo" userId="75a1d277a48e70c1" providerId="LiveId" clId="{4426523D-66D0-466A-B03A-97E622F3261D}" dt="2020-09-21T03:38:50.397" v="2035"/>
          <ac:spMkLst>
            <pc:docMk/>
            <pc:sldMk cId="1526061741" sldId="312"/>
            <ac:spMk id="2" creationId="{00000000-0000-0000-0000-000000000000}"/>
          </ac:spMkLst>
        </pc:spChg>
        <pc:spChg chg="del">
          <ac:chgData name="Luvin Ragoo" userId="75a1d277a48e70c1" providerId="LiveId" clId="{4426523D-66D0-466A-B03A-97E622F3261D}" dt="2020-09-21T03:36:56.672" v="1965" actId="478"/>
          <ac:spMkLst>
            <pc:docMk/>
            <pc:sldMk cId="1526061741" sldId="312"/>
            <ac:spMk id="7" creationId="{766E5ABD-F6FF-47DC-A4AC-1DA2C0B479DF}"/>
          </ac:spMkLst>
        </pc:spChg>
      </pc:sldChg>
      <pc:sldChg chg="addSp delSp modSp add">
        <pc:chgData name="Luvin Ragoo" userId="75a1d277a48e70c1" providerId="LiveId" clId="{4426523D-66D0-466A-B03A-97E622F3261D}" dt="2020-09-21T10:40:07.936" v="3031" actId="20577"/>
        <pc:sldMkLst>
          <pc:docMk/>
          <pc:sldMk cId="3118871672" sldId="313"/>
        </pc:sldMkLst>
        <pc:spChg chg="del mod">
          <ac:chgData name="Luvin Ragoo" userId="75a1d277a48e70c1" providerId="LiveId" clId="{4426523D-66D0-466A-B03A-97E622F3261D}" dt="2020-09-21T04:01:52.146" v="2096" actId="478"/>
          <ac:spMkLst>
            <pc:docMk/>
            <pc:sldMk cId="3118871672" sldId="313"/>
            <ac:spMk id="2" creationId="{00000000-0000-0000-0000-000000000000}"/>
          </ac:spMkLst>
        </pc:spChg>
        <pc:spChg chg="del">
          <ac:chgData name="Luvin Ragoo" userId="75a1d277a48e70c1" providerId="LiveId" clId="{4426523D-66D0-466A-B03A-97E622F3261D}" dt="2020-09-21T03:42:29.197" v="2062" actId="478"/>
          <ac:spMkLst>
            <pc:docMk/>
            <pc:sldMk cId="3118871672" sldId="313"/>
            <ac:spMk id="3" creationId="{00000000-0000-0000-0000-000000000000}"/>
          </ac:spMkLst>
        </pc:spChg>
        <pc:spChg chg="del">
          <ac:chgData name="Luvin Ragoo" userId="75a1d277a48e70c1" providerId="LiveId" clId="{4426523D-66D0-466A-B03A-97E622F3261D}" dt="2020-09-21T04:00:38.408" v="2084" actId="478"/>
          <ac:spMkLst>
            <pc:docMk/>
            <pc:sldMk cId="3118871672" sldId="313"/>
            <ac:spMk id="4" creationId="{865DB3D4-7D53-4B2B-8EE9-32A2A1275435}"/>
          </ac:spMkLst>
        </pc:spChg>
        <pc:spChg chg="add mod">
          <ac:chgData name="Luvin Ragoo" userId="75a1d277a48e70c1" providerId="LiveId" clId="{4426523D-66D0-466A-B03A-97E622F3261D}" dt="2020-09-21T10:40:07.936" v="3031" actId="20577"/>
          <ac:spMkLst>
            <pc:docMk/>
            <pc:sldMk cId="3118871672" sldId="313"/>
            <ac:spMk id="6" creationId="{95D4486E-2CA2-42D4-99B2-B10F88470496}"/>
          </ac:spMkLst>
        </pc:spChg>
        <pc:spChg chg="add mod">
          <ac:chgData name="Luvin Ragoo" userId="75a1d277a48e70c1" providerId="LiveId" clId="{4426523D-66D0-466A-B03A-97E622F3261D}" dt="2020-09-21T04:04:39.336" v="2453" actId="207"/>
          <ac:spMkLst>
            <pc:docMk/>
            <pc:sldMk cId="3118871672" sldId="313"/>
            <ac:spMk id="8" creationId="{3DBA3BBF-99DE-486C-B8AB-21B5634A10B4}"/>
          </ac:spMkLst>
        </pc:spChg>
      </pc:sldChg>
      <pc:sldChg chg="addSp delSp modSp add mod setBg">
        <pc:chgData name="Luvin Ragoo" userId="75a1d277a48e70c1" providerId="LiveId" clId="{4426523D-66D0-466A-B03A-97E622F3261D}" dt="2020-09-21T04:07:48.686" v="2470" actId="1076"/>
        <pc:sldMkLst>
          <pc:docMk/>
          <pc:sldMk cId="1915114879" sldId="314"/>
        </pc:sldMkLst>
        <pc:spChg chg="add del mod">
          <ac:chgData name="Luvin Ragoo" userId="75a1d277a48e70c1" providerId="LiveId" clId="{4426523D-66D0-466A-B03A-97E622F3261D}" dt="2020-09-21T04:05:26.048" v="2456"/>
          <ac:spMkLst>
            <pc:docMk/>
            <pc:sldMk cId="1915114879" sldId="314"/>
            <ac:spMk id="3" creationId="{98873C03-EF8C-4FB1-8C9D-0036EDC989AA}"/>
          </ac:spMkLst>
        </pc:spChg>
        <pc:spChg chg="add mod">
          <ac:chgData name="Luvin Ragoo" userId="75a1d277a48e70c1" providerId="LiveId" clId="{4426523D-66D0-466A-B03A-97E622F3261D}" dt="2020-09-21T04:07:48.686" v="2470" actId="1076"/>
          <ac:spMkLst>
            <pc:docMk/>
            <pc:sldMk cId="1915114879" sldId="314"/>
            <ac:spMk id="4" creationId="{6A1CCC25-FC43-4A5D-867F-9248A9073FD9}"/>
          </ac:spMkLst>
        </pc:spChg>
        <pc:spChg chg="mod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6" creationId="{95D4486E-2CA2-42D4-99B2-B10F88470496}"/>
          </ac:spMkLst>
        </pc:spChg>
        <pc:spChg chg="del">
          <ac:chgData name="Luvin Ragoo" userId="75a1d277a48e70c1" providerId="LiveId" clId="{4426523D-66D0-466A-B03A-97E622F3261D}" dt="2020-09-21T04:04:58.184" v="2455" actId="478"/>
          <ac:spMkLst>
            <pc:docMk/>
            <pc:sldMk cId="1915114879" sldId="314"/>
            <ac:spMk id="8" creationId="{3DBA3BBF-99DE-486C-B8AB-21B5634A10B4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73" creationId="{7DE3B1B8-DC38-48E8-8C31-EF790659B582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75" creationId="{9E63FFFE-1DB2-4A0F-B495-35782F162299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79" creationId="{0AB6E427-3F73-4C06-A5D5-AE52C3883B50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81" creationId="{D8C9BDAA-0390-4B39-9B5C-BC95E5120DA4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83" creationId="{F9DB1FE5-9D46-433B-99D1-2F1B8DC79855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2054" creationId="{A19CD336-C9A0-4EC2-9DC9-9E889CDB96C9}"/>
          </ac:spMkLst>
        </pc:spChg>
        <pc:picChg chg="add mod">
          <ac:chgData name="Luvin Ragoo" userId="75a1d277a48e70c1" providerId="LiveId" clId="{4426523D-66D0-466A-B03A-97E622F3261D}" dt="2020-09-21T04:07:28.645" v="2462" actId="1076"/>
          <ac:picMkLst>
            <pc:docMk/>
            <pc:sldMk cId="1915114879" sldId="314"/>
            <ac:picMk id="2050" creationId="{EA227871-6F5B-4557-9E51-61A8A73690AF}"/>
          </ac:picMkLst>
        </pc:picChg>
        <pc:cxnChg chg="add del">
          <ac:chgData name="Luvin Ragoo" userId="75a1d277a48e70c1" providerId="LiveId" clId="{4426523D-66D0-466A-B03A-97E622F3261D}" dt="2020-09-21T04:05:41.275" v="2458" actId="26606"/>
          <ac:cxnSpMkLst>
            <pc:docMk/>
            <pc:sldMk cId="1915114879" sldId="314"/>
            <ac:cxnSpMk id="77" creationId="{32BB9A07-8AB8-4D82-B3BC-B500DDEC79A1}"/>
          </ac:cxnSpMkLst>
        </pc:cxnChg>
      </pc:sldChg>
      <pc:sldChg chg="addSp delSp modSp add">
        <pc:chgData name="Luvin Ragoo" userId="75a1d277a48e70c1" providerId="LiveId" clId="{4426523D-66D0-466A-B03A-97E622F3261D}" dt="2020-09-21T04:11:23.101" v="2817" actId="1076"/>
        <pc:sldMkLst>
          <pc:docMk/>
          <pc:sldMk cId="474334626" sldId="315"/>
        </pc:sldMkLst>
        <pc:spChg chg="add mod">
          <ac:chgData name="Luvin Ragoo" userId="75a1d277a48e70c1" providerId="LiveId" clId="{4426523D-66D0-466A-B03A-97E622F3261D}" dt="2020-09-21T04:11:23.101" v="2817" actId="1076"/>
          <ac:spMkLst>
            <pc:docMk/>
            <pc:sldMk cId="474334626" sldId="315"/>
            <ac:spMk id="2" creationId="{55F17032-6BCF-40C4-A692-B46C6AE3D78E}"/>
          </ac:spMkLst>
        </pc:spChg>
        <pc:spChg chg="del">
          <ac:chgData name="Luvin Ragoo" userId="75a1d277a48e70c1" providerId="LiveId" clId="{4426523D-66D0-466A-B03A-97E622F3261D}" dt="2020-09-21T04:09:16.264" v="2492" actId="478"/>
          <ac:spMkLst>
            <pc:docMk/>
            <pc:sldMk cId="474334626" sldId="315"/>
            <ac:spMk id="4" creationId="{6A1CCC25-FC43-4A5D-867F-9248A9073FD9}"/>
          </ac:spMkLst>
        </pc:spChg>
        <pc:spChg chg="mod">
          <ac:chgData name="Luvin Ragoo" userId="75a1d277a48e70c1" providerId="LiveId" clId="{4426523D-66D0-466A-B03A-97E622F3261D}" dt="2020-09-21T04:09:06.417" v="2490" actId="404"/>
          <ac:spMkLst>
            <pc:docMk/>
            <pc:sldMk cId="474334626" sldId="315"/>
            <ac:spMk id="6" creationId="{95D4486E-2CA2-42D4-99B2-B10F88470496}"/>
          </ac:spMkLst>
        </pc:spChg>
        <pc:picChg chg="del">
          <ac:chgData name="Luvin Ragoo" userId="75a1d277a48e70c1" providerId="LiveId" clId="{4426523D-66D0-466A-B03A-97E622F3261D}" dt="2020-09-21T04:09:10.618" v="2491" actId="478"/>
          <ac:picMkLst>
            <pc:docMk/>
            <pc:sldMk cId="474334626" sldId="315"/>
            <ac:picMk id="2050" creationId="{EA227871-6F5B-4557-9E51-61A8A73690AF}"/>
          </ac:picMkLst>
        </pc:picChg>
      </pc:sldChg>
      <pc:sldChg chg="addSp delSp modSp add modAnim">
        <pc:chgData name="Luvin Ragoo" userId="75a1d277a48e70c1" providerId="LiveId" clId="{4426523D-66D0-466A-B03A-97E622F3261D}" dt="2020-09-21T11:05:51.910" v="3183" actId="478"/>
        <pc:sldMkLst>
          <pc:docMk/>
          <pc:sldMk cId="2699589309" sldId="316"/>
        </pc:sldMkLst>
        <pc:spChg chg="add mod">
          <ac:chgData name="Luvin Ragoo" userId="75a1d277a48e70c1" providerId="LiveId" clId="{4426523D-66D0-466A-B03A-97E622F3261D}" dt="2020-09-21T11:05:48.199" v="3182" actId="14100"/>
          <ac:spMkLst>
            <pc:docMk/>
            <pc:sldMk cId="2699589309" sldId="316"/>
            <ac:spMk id="2" creationId="{065431E9-7A93-42B8-8E51-A474F60C1FFA}"/>
          </ac:spMkLst>
        </pc:spChg>
        <pc:spChg chg="del mod">
          <ac:chgData name="Luvin Ragoo" userId="75a1d277a48e70c1" providerId="LiveId" clId="{4426523D-66D0-466A-B03A-97E622F3261D}" dt="2020-09-21T11:05:51.910" v="3183" actId="478"/>
          <ac:spMkLst>
            <pc:docMk/>
            <pc:sldMk cId="2699589309" sldId="316"/>
            <ac:spMk id="58371" creationId="{1AFFB9E3-E762-42BD-A1AC-A8198F1DA50F}"/>
          </ac:spMkLst>
        </pc:spChg>
      </pc:sldChg>
      <pc:sldChg chg="addSp delSp modSp add delAnim modAnim">
        <pc:chgData name="Luvin Ragoo" userId="75a1d277a48e70c1" providerId="LiveId" clId="{4426523D-66D0-466A-B03A-97E622F3261D}" dt="2020-09-21T11:06:22.208" v="3188" actId="14100"/>
        <pc:sldMkLst>
          <pc:docMk/>
          <pc:sldMk cId="3667201224" sldId="317"/>
        </pc:sldMkLst>
        <pc:spChg chg="add mod">
          <ac:chgData name="Luvin Ragoo" userId="75a1d277a48e70c1" providerId="LiveId" clId="{4426523D-66D0-466A-B03A-97E622F3261D}" dt="2020-09-21T11:06:22.208" v="3188" actId="14100"/>
          <ac:spMkLst>
            <pc:docMk/>
            <pc:sldMk cId="3667201224" sldId="317"/>
            <ac:spMk id="2" creationId="{E7802668-D254-4A16-AAF5-EB8733DB5A50}"/>
          </ac:spMkLst>
        </pc:spChg>
        <pc:spChg chg="mod">
          <ac:chgData name="Luvin Ragoo" userId="75a1d277a48e70c1" providerId="LiveId" clId="{4426523D-66D0-466A-B03A-97E622F3261D}" dt="2020-09-21T04:27:40.697" v="2909" actId="20577"/>
          <ac:spMkLst>
            <pc:docMk/>
            <pc:sldMk cId="3667201224" sldId="317"/>
            <ac:spMk id="53250" creationId="{EAA56A65-A023-4AB6-8DB5-403DB30887F4}"/>
          </ac:spMkLst>
        </pc:spChg>
        <pc:spChg chg="del mod">
          <ac:chgData name="Luvin Ragoo" userId="75a1d277a48e70c1" providerId="LiveId" clId="{4426523D-66D0-466A-B03A-97E622F3261D}" dt="2020-09-21T04:28:45.645" v="2934" actId="478"/>
          <ac:spMkLst>
            <pc:docMk/>
            <pc:sldMk cId="3667201224" sldId="317"/>
            <ac:spMk id="53251" creationId="{E1E9DB05-16AC-4B9B-8753-A78EE7ADFF2D}"/>
          </ac:spMkLst>
        </pc:spChg>
      </pc:sldChg>
      <pc:sldChg chg="addSp modSp add modAnim">
        <pc:chgData name="Luvin Ragoo" userId="75a1d277a48e70c1" providerId="LiveId" clId="{4426523D-66D0-466A-B03A-97E622F3261D}" dt="2020-09-21T11:21:57.966" v="3201" actId="14100"/>
        <pc:sldMkLst>
          <pc:docMk/>
          <pc:sldMk cId="1852147893" sldId="318"/>
        </pc:sldMkLst>
        <pc:spChg chg="add mod">
          <ac:chgData name="Luvin Ragoo" userId="75a1d277a48e70c1" providerId="LiveId" clId="{4426523D-66D0-466A-B03A-97E622F3261D}" dt="2020-09-21T11:21:57.966" v="3201" actId="14100"/>
          <ac:spMkLst>
            <pc:docMk/>
            <pc:sldMk cId="1852147893" sldId="318"/>
            <ac:spMk id="2" creationId="{AD6133BE-4D6C-4509-A175-3B4F13001DD5}"/>
          </ac:spMkLst>
        </pc:spChg>
        <pc:spChg chg="mod">
          <ac:chgData name="Luvin Ragoo" userId="75a1d277a48e70c1" providerId="LiveId" clId="{4426523D-66D0-466A-B03A-97E622F3261D}" dt="2020-09-21T10:44:50.947" v="3081" actId="20577"/>
          <ac:spMkLst>
            <pc:docMk/>
            <pc:sldMk cId="1852147893" sldId="318"/>
            <ac:spMk id="55298" creationId="{1142B587-52EF-4039-B625-D8E3E90EC587}"/>
          </ac:spMkLst>
        </pc:spChg>
        <pc:spChg chg="mod">
          <ac:chgData name="Luvin Ragoo" userId="75a1d277a48e70c1" providerId="LiveId" clId="{4426523D-66D0-466A-B03A-97E622F3261D}" dt="2020-09-21T04:27:54.636" v="2914" actId="27636"/>
          <ac:spMkLst>
            <pc:docMk/>
            <pc:sldMk cId="1852147893" sldId="318"/>
            <ac:spMk id="55299" creationId="{D3F1FB42-4A2D-4BA8-8257-57B0E7F03231}"/>
          </ac:spMkLst>
        </pc:spChg>
      </pc:sldChg>
      <pc:sldChg chg="addSp modSp add modAnim">
        <pc:chgData name="Luvin Ragoo" userId="75a1d277a48e70c1" providerId="LiveId" clId="{4426523D-66D0-466A-B03A-97E622F3261D}" dt="2020-09-21T11:22:08.711" v="3214" actId="20577"/>
        <pc:sldMkLst>
          <pc:docMk/>
          <pc:sldMk cId="3351866671" sldId="319"/>
        </pc:sldMkLst>
        <pc:spChg chg="add mod">
          <ac:chgData name="Luvin Ragoo" userId="75a1d277a48e70c1" providerId="LiveId" clId="{4426523D-66D0-466A-B03A-97E622F3261D}" dt="2020-09-21T11:22:08.711" v="3214" actId="20577"/>
          <ac:spMkLst>
            <pc:docMk/>
            <pc:sldMk cId="3351866671" sldId="319"/>
            <ac:spMk id="2" creationId="{1197B2A9-62C1-4138-8080-8E0C235CA046}"/>
          </ac:spMkLst>
        </pc:spChg>
        <pc:spChg chg="mod">
          <ac:chgData name="Luvin Ragoo" userId="75a1d277a48e70c1" providerId="LiveId" clId="{4426523D-66D0-466A-B03A-97E622F3261D}" dt="2020-09-21T04:28:37.664" v="2933" actId="20577"/>
          <ac:spMkLst>
            <pc:docMk/>
            <pc:sldMk cId="3351866671" sldId="319"/>
            <ac:spMk id="62466" creationId="{F9536F63-85CE-4B0A-BBC5-6ECC6A649D55}"/>
          </ac:spMkLst>
        </pc:spChg>
        <pc:spChg chg="mod">
          <ac:chgData name="Luvin Ragoo" userId="75a1d277a48e70c1" providerId="LiveId" clId="{4426523D-66D0-466A-B03A-97E622F3261D}" dt="2020-09-21T04:28:34.815" v="2931" actId="20577"/>
          <ac:spMkLst>
            <pc:docMk/>
            <pc:sldMk cId="3351866671" sldId="319"/>
            <ac:spMk id="62467" creationId="{E2E686D3-FB82-47AC-B2B7-CA0344157EBA}"/>
          </ac:spMkLst>
        </pc:spChg>
      </pc:sldChg>
      <pc:sldChg chg="addSp delSp modSp add delAnim modAnim">
        <pc:chgData name="Luvin Ragoo" userId="75a1d277a48e70c1" providerId="LiveId" clId="{4426523D-66D0-466A-B03A-97E622F3261D}" dt="2020-09-21T04:28:28.349" v="2929" actId="20577"/>
        <pc:sldMkLst>
          <pc:docMk/>
          <pc:sldMk cId="159562938" sldId="320"/>
        </pc:sldMkLst>
        <pc:spChg chg="add mod">
          <ac:chgData name="Luvin Ragoo" userId="75a1d277a48e70c1" providerId="LiveId" clId="{4426523D-66D0-466A-B03A-97E622F3261D}" dt="2020-09-21T04:28:12.536" v="2921"/>
          <ac:spMkLst>
            <pc:docMk/>
            <pc:sldMk cId="159562938" sldId="320"/>
            <ac:spMk id="2" creationId="{4C01CB6E-87EC-47A3-8DB4-509333C128E9}"/>
          </ac:spMkLst>
        </pc:spChg>
        <pc:spChg chg="mod">
          <ac:chgData name="Luvin Ragoo" userId="75a1d277a48e70c1" providerId="LiveId" clId="{4426523D-66D0-466A-B03A-97E622F3261D}" dt="2020-09-21T04:28:28.349" v="2929" actId="20577"/>
          <ac:spMkLst>
            <pc:docMk/>
            <pc:sldMk cId="159562938" sldId="320"/>
            <ac:spMk id="56322" creationId="{5ABC5EB0-EAF8-41BF-8F8F-1F7A3098187A}"/>
          </ac:spMkLst>
        </pc:spChg>
        <pc:spChg chg="del mod">
          <ac:chgData name="Luvin Ragoo" userId="75a1d277a48e70c1" providerId="LiveId" clId="{4426523D-66D0-466A-B03A-97E622F3261D}" dt="2020-09-21T04:28:17.174" v="2922" actId="478"/>
          <ac:spMkLst>
            <pc:docMk/>
            <pc:sldMk cId="159562938" sldId="320"/>
            <ac:spMk id="56323" creationId="{D1779FCD-AC19-465B-8A64-B310BCFF8A6D}"/>
          </ac:spMkLst>
        </pc:spChg>
      </pc:sldChg>
      <pc:sldChg chg="addSp delSp modSp add">
        <pc:chgData name="Luvin Ragoo" userId="75a1d277a48e70c1" providerId="LiveId" clId="{4426523D-66D0-466A-B03A-97E622F3261D}" dt="2020-09-21T11:34:09.771" v="3360" actId="14100"/>
        <pc:sldMkLst>
          <pc:docMk/>
          <pc:sldMk cId="1483604648" sldId="321"/>
        </pc:sldMkLst>
        <pc:spChg chg="del">
          <ac:chgData name="Luvin Ragoo" userId="75a1d277a48e70c1" providerId="LiveId" clId="{4426523D-66D0-466A-B03A-97E622F3261D}" dt="2020-09-21T11:33:28.077" v="3352" actId="478"/>
          <ac:spMkLst>
            <pc:docMk/>
            <pc:sldMk cId="1483604648" sldId="321"/>
            <ac:spMk id="2" creationId="{E5C36DFC-85E7-48AE-8743-EF39D8CB0CC2}"/>
          </ac:spMkLst>
        </pc:spChg>
        <pc:spChg chg="add del mod">
          <ac:chgData name="Luvin Ragoo" userId="75a1d277a48e70c1" providerId="LiveId" clId="{4426523D-66D0-466A-B03A-97E622F3261D}" dt="2020-09-21T11:33:55.112" v="3356" actId="478"/>
          <ac:spMkLst>
            <pc:docMk/>
            <pc:sldMk cId="1483604648" sldId="321"/>
            <ac:spMk id="4" creationId="{CCAB5B93-86B1-4639-8FBD-2DCBC000A9DE}"/>
          </ac:spMkLst>
        </pc:spChg>
        <pc:picChg chg="add mod">
          <ac:chgData name="Luvin Ragoo" userId="75a1d277a48e70c1" providerId="LiveId" clId="{4426523D-66D0-466A-B03A-97E622F3261D}" dt="2020-09-21T11:34:09.771" v="3360" actId="14100"/>
          <ac:picMkLst>
            <pc:docMk/>
            <pc:sldMk cId="1483604648" sldId="321"/>
            <ac:picMk id="5" creationId="{C1352206-87FD-4213-962A-E18541671F7F}"/>
          </ac:picMkLst>
        </pc:picChg>
      </pc:sldChg>
      <pc:sldChg chg="add del">
        <pc:chgData name="Luvin Ragoo" userId="75a1d277a48e70c1" providerId="LiveId" clId="{4426523D-66D0-466A-B03A-97E622F3261D}" dt="2020-09-21T11:33:31.719" v="3354"/>
        <pc:sldMkLst>
          <pc:docMk/>
          <pc:sldMk cId="1543705423" sldId="322"/>
        </pc:sldMkLst>
      </pc:sldChg>
      <pc:sldChg chg="addSp delSp modSp add">
        <pc:chgData name="Luvin Ragoo" userId="75a1d277a48e70c1" providerId="LiveId" clId="{4426523D-66D0-466A-B03A-97E622F3261D}" dt="2020-09-21T11:34:54.172" v="3373" actId="1076"/>
        <pc:sldMkLst>
          <pc:docMk/>
          <pc:sldMk cId="3838265148" sldId="322"/>
        </pc:sldMkLst>
        <pc:spChg chg="mod">
          <ac:chgData name="Luvin Ragoo" userId="75a1d277a48e70c1" providerId="LiveId" clId="{4426523D-66D0-466A-B03A-97E622F3261D}" dt="2020-09-21T11:34:24.843" v="3368" actId="20577"/>
          <ac:spMkLst>
            <pc:docMk/>
            <pc:sldMk cId="3838265148" sldId="322"/>
            <ac:spMk id="25602" creationId="{A27C0C62-25B8-483E-8ED6-EA1665864A5E}"/>
          </ac:spMkLst>
        </pc:spChg>
        <pc:picChg chg="add mod">
          <ac:chgData name="Luvin Ragoo" userId="75a1d277a48e70c1" providerId="LiveId" clId="{4426523D-66D0-466A-B03A-97E622F3261D}" dt="2020-09-21T11:34:54.172" v="3373" actId="1076"/>
          <ac:picMkLst>
            <pc:docMk/>
            <pc:sldMk cId="3838265148" sldId="322"/>
            <ac:picMk id="2" creationId="{B0D24997-B883-40A2-A124-5F0BF970D264}"/>
          </ac:picMkLst>
        </pc:picChg>
        <pc:picChg chg="del">
          <ac:chgData name="Luvin Ragoo" userId="75a1d277a48e70c1" providerId="LiveId" clId="{4426523D-66D0-466A-B03A-97E622F3261D}" dt="2020-09-21T11:34:46.940" v="3369" actId="478"/>
          <ac:picMkLst>
            <pc:docMk/>
            <pc:sldMk cId="3838265148" sldId="322"/>
            <ac:picMk id="5" creationId="{C1352206-87FD-4213-962A-E18541671F7F}"/>
          </ac:picMkLst>
        </pc:picChg>
      </pc:sldChg>
      <pc:sldChg chg="modSp add">
        <pc:chgData name="Luvin Ragoo" userId="75a1d277a48e70c1" providerId="LiveId" clId="{4426523D-66D0-466A-B03A-97E622F3261D}" dt="2020-09-21T11:50:25.514" v="3729" actId="2711"/>
        <pc:sldMkLst>
          <pc:docMk/>
          <pc:sldMk cId="1209026217" sldId="323"/>
        </pc:sldMkLst>
        <pc:spChg chg="mod">
          <ac:chgData name="Luvin Ragoo" userId="75a1d277a48e70c1" providerId="LiveId" clId="{4426523D-66D0-466A-B03A-97E622F3261D}" dt="2020-09-21T11:50:25.514" v="3729" actId="2711"/>
          <ac:spMkLst>
            <pc:docMk/>
            <pc:sldMk cId="1209026217" sldId="323"/>
            <ac:spMk id="2" creationId="{4C01CB6E-87EC-47A3-8DB4-509333C128E9}"/>
          </ac:spMkLst>
        </pc:spChg>
        <pc:spChg chg="mod">
          <ac:chgData name="Luvin Ragoo" userId="75a1d277a48e70c1" providerId="LiveId" clId="{4426523D-66D0-466A-B03A-97E622F3261D}" dt="2020-09-21T11:47:30.105" v="3728" actId="1076"/>
          <ac:spMkLst>
            <pc:docMk/>
            <pc:sldMk cId="1209026217" sldId="323"/>
            <ac:spMk id="56322" creationId="{5ABC5EB0-EAF8-41BF-8F8F-1F7A3098187A}"/>
          </ac:spMkLst>
        </pc:spChg>
      </pc:sldChg>
    </pc:docChg>
  </pc:docChgLst>
  <pc:docChgLst>
    <pc:chgData name="Luvin Ragoo" userId="75a1d277a48e70c1" providerId="LiveId" clId="{27206D18-C946-4304-B42B-9FFCAB843370}"/>
    <pc:docChg chg="custSel addSld delSld modSld">
      <pc:chgData name="Luvin Ragoo" userId="75a1d277a48e70c1" providerId="LiveId" clId="{27206D18-C946-4304-B42B-9FFCAB843370}" dt="2020-10-05T12:55:28.745" v="297" actId="2696"/>
      <pc:docMkLst>
        <pc:docMk/>
      </pc:docMkLst>
      <pc:sldChg chg="modSp">
        <pc:chgData name="Luvin Ragoo" userId="75a1d277a48e70c1" providerId="LiveId" clId="{27206D18-C946-4304-B42B-9FFCAB843370}" dt="2020-10-05T02:19:27.709" v="288" actId="20577"/>
        <pc:sldMkLst>
          <pc:docMk/>
          <pc:sldMk cId="2642801985" sldId="256"/>
        </pc:sldMkLst>
        <pc:spChg chg="mod">
          <ac:chgData name="Luvin Ragoo" userId="75a1d277a48e70c1" providerId="LiveId" clId="{27206D18-C946-4304-B42B-9FFCAB843370}" dt="2020-10-05T02:19:27.709" v="288" actId="20577"/>
          <ac:spMkLst>
            <pc:docMk/>
            <pc:sldMk cId="2642801985" sldId="256"/>
            <ac:spMk id="2" creationId="{6CC4A1E4-044B-4406-BE08-B831829E22E5}"/>
          </ac:spMkLst>
        </pc:spChg>
        <pc:spChg chg="mod">
          <ac:chgData name="Luvin Ragoo" userId="75a1d277a48e70c1" providerId="LiveId" clId="{27206D18-C946-4304-B42B-9FFCAB843370}" dt="2020-10-04T21:43:08.717" v="1" actId="20577"/>
          <ac:spMkLst>
            <pc:docMk/>
            <pc:sldMk cId="2642801985" sldId="256"/>
            <ac:spMk id="3" creationId="{FCC3BAFE-D66A-4261-9859-03B8E78BB0DB}"/>
          </ac:spMkLst>
        </pc:spChg>
      </pc:sldChg>
      <pc:sldChg chg="del">
        <pc:chgData name="Luvin Ragoo" userId="75a1d277a48e70c1" providerId="LiveId" clId="{27206D18-C946-4304-B42B-9FFCAB843370}" dt="2020-10-04T21:44:10.320" v="106" actId="2696"/>
        <pc:sldMkLst>
          <pc:docMk/>
          <pc:sldMk cId="2619963424" sldId="257"/>
        </pc:sldMkLst>
      </pc:sldChg>
      <pc:sldChg chg="del">
        <pc:chgData name="Luvin Ragoo" userId="75a1d277a48e70c1" providerId="LiveId" clId="{27206D18-C946-4304-B42B-9FFCAB843370}" dt="2020-10-04T21:44:10.312" v="105" actId="2696"/>
        <pc:sldMkLst>
          <pc:docMk/>
          <pc:sldMk cId="3670394803" sldId="258"/>
        </pc:sldMkLst>
      </pc:sldChg>
      <pc:sldChg chg="del">
        <pc:chgData name="Luvin Ragoo" userId="75a1d277a48e70c1" providerId="LiveId" clId="{27206D18-C946-4304-B42B-9FFCAB843370}" dt="2020-10-04T21:44:06.364" v="99" actId="2696"/>
        <pc:sldMkLst>
          <pc:docMk/>
          <pc:sldMk cId="660513092" sldId="259"/>
        </pc:sldMkLst>
      </pc:sldChg>
      <pc:sldChg chg="del">
        <pc:chgData name="Luvin Ragoo" userId="75a1d277a48e70c1" providerId="LiveId" clId="{27206D18-C946-4304-B42B-9FFCAB843370}" dt="2020-10-04T21:44:06.393" v="100" actId="2696"/>
        <pc:sldMkLst>
          <pc:docMk/>
          <pc:sldMk cId="4212517536" sldId="260"/>
        </pc:sldMkLst>
      </pc:sldChg>
      <pc:sldChg chg="del">
        <pc:chgData name="Luvin Ragoo" userId="75a1d277a48e70c1" providerId="LiveId" clId="{27206D18-C946-4304-B42B-9FFCAB843370}" dt="2020-10-04T21:44:06.424" v="101" actId="2696"/>
        <pc:sldMkLst>
          <pc:docMk/>
          <pc:sldMk cId="3651270876" sldId="261"/>
        </pc:sldMkLst>
      </pc:sldChg>
      <pc:sldChg chg="del">
        <pc:chgData name="Luvin Ragoo" userId="75a1d277a48e70c1" providerId="LiveId" clId="{27206D18-C946-4304-B42B-9FFCAB843370}" dt="2020-10-04T21:44:06.464" v="102" actId="2696"/>
        <pc:sldMkLst>
          <pc:docMk/>
          <pc:sldMk cId="1521512724" sldId="262"/>
        </pc:sldMkLst>
      </pc:sldChg>
      <pc:sldChg chg="del">
        <pc:chgData name="Luvin Ragoo" userId="75a1d277a48e70c1" providerId="LiveId" clId="{27206D18-C946-4304-B42B-9FFCAB843370}" dt="2020-10-04T21:44:13.080" v="110" actId="2696"/>
        <pc:sldMkLst>
          <pc:docMk/>
          <pc:sldMk cId="3374883302" sldId="268"/>
        </pc:sldMkLst>
      </pc:sldChg>
      <pc:sldChg chg="del">
        <pc:chgData name="Luvin Ragoo" userId="75a1d277a48e70c1" providerId="LiveId" clId="{27206D18-C946-4304-B42B-9FFCAB843370}" dt="2020-10-04T21:44:25.271" v="112" actId="2696"/>
        <pc:sldMkLst>
          <pc:docMk/>
          <pc:sldMk cId="3759117559" sldId="269"/>
        </pc:sldMkLst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3671228476" sldId="271"/>
        </pc:sldMkLst>
        <pc:spChg chg="mod">
          <ac:chgData name="Luvin Ragoo" userId="75a1d277a48e70c1" providerId="LiveId" clId="{27206D18-C946-4304-B42B-9FFCAB843370}" dt="2020-10-05T02:18:23.390" v="226" actId="27636"/>
          <ac:spMkLst>
            <pc:docMk/>
            <pc:sldMk cId="3671228476" sldId="271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3671228476" sldId="271"/>
            <ac:spMk id="4" creationId="{B18FB9D5-718B-44C0-A15D-FC78E42C7F49}"/>
          </ac:spMkLst>
        </pc:spChg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3127272341" sldId="272"/>
        </pc:sldMkLst>
        <pc:spChg chg="mod">
          <ac:chgData name="Luvin Ragoo" userId="75a1d277a48e70c1" providerId="LiveId" clId="{27206D18-C946-4304-B42B-9FFCAB843370}" dt="2020-10-05T02:18:23.407" v="227" actId="27636"/>
          <ac:spMkLst>
            <pc:docMk/>
            <pc:sldMk cId="3127272341" sldId="272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3127272341" sldId="272"/>
            <ac:spMk id="4" creationId="{2A152C0D-AE3E-4D39-AFA6-BC901D1843CE}"/>
          </ac:spMkLst>
        </pc:spChg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2145116311" sldId="273"/>
        </pc:sldMkLst>
        <pc:spChg chg="mod">
          <ac:chgData name="Luvin Ragoo" userId="75a1d277a48e70c1" providerId="LiveId" clId="{27206D18-C946-4304-B42B-9FFCAB843370}" dt="2020-10-05T02:18:23.422" v="228" actId="27636"/>
          <ac:spMkLst>
            <pc:docMk/>
            <pc:sldMk cId="2145116311" sldId="273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2145116311" sldId="273"/>
            <ac:spMk id="4" creationId="{807CBDEA-9E92-484F-93B3-84AED199B3FE}"/>
          </ac:spMkLst>
        </pc:spChg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1348828702" sldId="274"/>
        </pc:sldMkLst>
        <pc:spChg chg="mod">
          <ac:chgData name="Luvin Ragoo" userId="75a1d277a48e70c1" providerId="LiveId" clId="{27206D18-C946-4304-B42B-9FFCAB843370}" dt="2020-10-05T02:18:23.447" v="229" actId="27636"/>
          <ac:spMkLst>
            <pc:docMk/>
            <pc:sldMk cId="1348828702" sldId="274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1348828702" sldId="274"/>
            <ac:spMk id="4" creationId="{834522F2-3F56-4061-8E98-6AFEF2FCBD52}"/>
          </ac:spMkLst>
        </pc:spChg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152363806" sldId="275"/>
        </pc:sldMkLst>
        <pc:spChg chg="mod">
          <ac:chgData name="Luvin Ragoo" userId="75a1d277a48e70c1" providerId="LiveId" clId="{27206D18-C946-4304-B42B-9FFCAB843370}" dt="2020-10-05T02:18:23.466" v="230" actId="27636"/>
          <ac:spMkLst>
            <pc:docMk/>
            <pc:sldMk cId="152363806" sldId="275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152363806" sldId="275"/>
            <ac:spMk id="4" creationId="{774BD386-C371-4918-B5C6-55D3ADCE02AC}"/>
          </ac:spMkLst>
        </pc:spChg>
      </pc:sldChg>
      <pc:sldChg chg="addSp modSp add">
        <pc:chgData name="Luvin Ragoo" userId="75a1d277a48e70c1" providerId="LiveId" clId="{27206D18-C946-4304-B42B-9FFCAB843370}" dt="2020-10-05T02:18:28.951" v="235" actId="27636"/>
        <pc:sldMkLst>
          <pc:docMk/>
          <pc:sldMk cId="2550383558" sldId="276"/>
        </pc:sldMkLst>
        <pc:spChg chg="mod">
          <ac:chgData name="Luvin Ragoo" userId="75a1d277a48e70c1" providerId="LiveId" clId="{27206D18-C946-4304-B42B-9FFCAB843370}" dt="2020-10-05T02:18:28.951" v="235" actId="27636"/>
          <ac:spMkLst>
            <pc:docMk/>
            <pc:sldMk cId="2550383558" sldId="276"/>
            <ac:spMk id="2" creationId="{00000000-0000-0000-0000-000000000000}"/>
          </ac:spMkLst>
        </pc:spChg>
        <pc:spChg chg="mod">
          <ac:chgData name="Luvin Ragoo" userId="75a1d277a48e70c1" providerId="LiveId" clId="{27206D18-C946-4304-B42B-9FFCAB843370}" dt="2020-10-05T02:18:23.511" v="231" actId="27636"/>
          <ac:spMkLst>
            <pc:docMk/>
            <pc:sldMk cId="2550383558" sldId="276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2550383558" sldId="276"/>
            <ac:spMk id="4" creationId="{59765C24-57D7-4CA9-8C53-98C4339EFD66}"/>
          </ac:spMkLst>
        </pc:spChg>
      </pc:sldChg>
      <pc:sldChg chg="addSp delSp modSp add">
        <pc:chgData name="Luvin Ragoo" userId="75a1d277a48e70c1" providerId="LiveId" clId="{27206D18-C946-4304-B42B-9FFCAB843370}" dt="2020-10-05T02:19:06.241" v="280" actId="478"/>
        <pc:sldMkLst>
          <pc:docMk/>
          <pc:sldMk cId="4128529160" sldId="277"/>
        </pc:sldMkLst>
        <pc:spChg chg="mod">
          <ac:chgData name="Luvin Ragoo" userId="75a1d277a48e70c1" providerId="LiveId" clId="{27206D18-C946-4304-B42B-9FFCAB843370}" dt="2020-10-05T02:18:23.255" v="221" actId="27636"/>
          <ac:spMkLst>
            <pc:docMk/>
            <pc:sldMk cId="4128529160" sldId="277"/>
            <ac:spMk id="3" creationId="{00000000-0000-0000-0000-000000000000}"/>
          </ac:spMkLst>
        </pc:spChg>
        <pc:spChg chg="add del mod">
          <ac:chgData name="Luvin Ragoo" userId="75a1d277a48e70c1" providerId="LiveId" clId="{27206D18-C946-4304-B42B-9FFCAB843370}" dt="2020-10-05T02:19:06.241" v="280" actId="478"/>
          <ac:spMkLst>
            <pc:docMk/>
            <pc:sldMk cId="4128529160" sldId="277"/>
            <ac:spMk id="4" creationId="{0E332DAA-FD1A-4CA3-9A59-D81797548828}"/>
          </ac:spMkLst>
        </pc:spChg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3691077353" sldId="278"/>
        </pc:sldMkLst>
        <pc:spChg chg="mod">
          <ac:chgData name="Luvin Ragoo" userId="75a1d277a48e70c1" providerId="LiveId" clId="{27206D18-C946-4304-B42B-9FFCAB843370}" dt="2020-10-05T02:18:23.297" v="222" actId="27636"/>
          <ac:spMkLst>
            <pc:docMk/>
            <pc:sldMk cId="3691077353" sldId="278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3691077353" sldId="278"/>
            <ac:spMk id="4" creationId="{455DDDB7-2436-4C3A-B36F-0A958ED59832}"/>
          </ac:spMkLst>
        </pc:spChg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1906788106" sldId="279"/>
        </pc:sldMkLst>
        <pc:spChg chg="mod">
          <ac:chgData name="Luvin Ragoo" userId="75a1d277a48e70c1" providerId="LiveId" clId="{27206D18-C946-4304-B42B-9FFCAB843370}" dt="2020-10-05T02:18:23.552" v="233" actId="27636"/>
          <ac:spMkLst>
            <pc:docMk/>
            <pc:sldMk cId="1906788106" sldId="279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1906788106" sldId="279"/>
            <ac:spMk id="4" creationId="{1298419C-6D43-4B52-BE77-864EBB4ABEAF}"/>
          </ac:spMkLst>
        </pc:spChg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686335185" sldId="288"/>
        </pc:sldMkLst>
        <pc:spChg chg="mod">
          <ac:chgData name="Luvin Ragoo" userId="75a1d277a48e70c1" providerId="LiveId" clId="{27206D18-C946-4304-B42B-9FFCAB843370}" dt="2020-10-05T02:18:23.337" v="223" actId="27636"/>
          <ac:spMkLst>
            <pc:docMk/>
            <pc:sldMk cId="686335185" sldId="288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686335185" sldId="288"/>
            <ac:spMk id="4" creationId="{915ED2CE-9209-4CEC-AF6D-D314DAC466E2}"/>
          </ac:spMkLst>
        </pc:spChg>
      </pc:sldChg>
      <pc:sldChg chg="addSp delSp modSp add">
        <pc:chgData name="Luvin Ragoo" userId="75a1d277a48e70c1" providerId="LiveId" clId="{27206D18-C946-4304-B42B-9FFCAB843370}" dt="2020-10-05T02:20:18.543" v="295" actId="20577"/>
        <pc:sldMkLst>
          <pc:docMk/>
          <pc:sldMk cId="3998493759" sldId="289"/>
        </pc:sldMkLst>
        <pc:spChg chg="mod">
          <ac:chgData name="Luvin Ragoo" userId="75a1d277a48e70c1" providerId="LiveId" clId="{27206D18-C946-4304-B42B-9FFCAB843370}" dt="2020-10-05T02:20:18.543" v="295" actId="20577"/>
          <ac:spMkLst>
            <pc:docMk/>
            <pc:sldMk cId="3998493759" sldId="289"/>
            <ac:spMk id="3" creationId="{00000000-0000-0000-0000-000000000000}"/>
          </ac:spMkLst>
        </pc:spChg>
        <pc:spChg chg="add del mod">
          <ac:chgData name="Luvin Ragoo" userId="75a1d277a48e70c1" providerId="LiveId" clId="{27206D18-C946-4304-B42B-9FFCAB843370}" dt="2020-10-04T21:45:48.888" v="177" actId="478"/>
          <ac:spMkLst>
            <pc:docMk/>
            <pc:sldMk cId="3998493759" sldId="289"/>
            <ac:spMk id="4" creationId="{D956131C-B3DD-4E81-8EC7-C19BB9F1F9BF}"/>
          </ac:spMkLst>
        </pc:spChg>
      </pc:sldChg>
      <pc:sldChg chg="del">
        <pc:chgData name="Luvin Ragoo" userId="75a1d277a48e70c1" providerId="LiveId" clId="{27206D18-C946-4304-B42B-9FFCAB843370}" dt="2020-10-04T21:44:25.238" v="111" actId="2696"/>
        <pc:sldMkLst>
          <pc:docMk/>
          <pc:sldMk cId="3628197587" sldId="290"/>
        </pc:sldMkLst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4177617877" sldId="290"/>
        </pc:sldMkLst>
        <pc:spChg chg="mod">
          <ac:chgData name="Luvin Ragoo" userId="75a1d277a48e70c1" providerId="LiveId" clId="{27206D18-C946-4304-B42B-9FFCAB843370}" dt="2020-10-04T21:45:22.340" v="129" actId="27636"/>
          <ac:spMkLst>
            <pc:docMk/>
            <pc:sldMk cId="4177617877" sldId="290"/>
            <ac:spMk id="2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4177617877" sldId="290"/>
            <ac:spMk id="4" creationId="{B5283B13-8ACF-4797-B235-843243C27584}"/>
          </ac:spMkLst>
        </pc:spChg>
      </pc:sldChg>
      <pc:sldChg chg="addSp delSp modSp add">
        <pc:chgData name="Luvin Ragoo" userId="75a1d277a48e70c1" providerId="LiveId" clId="{27206D18-C946-4304-B42B-9FFCAB843370}" dt="2020-10-04T21:46:06.795" v="191" actId="478"/>
        <pc:sldMkLst>
          <pc:docMk/>
          <pc:sldMk cId="1215624507" sldId="291"/>
        </pc:sldMkLst>
        <pc:spChg chg="add del mod">
          <ac:chgData name="Luvin Ragoo" userId="75a1d277a48e70c1" providerId="LiveId" clId="{27206D18-C946-4304-B42B-9FFCAB843370}" dt="2020-10-04T21:46:06.795" v="191" actId="478"/>
          <ac:spMkLst>
            <pc:docMk/>
            <pc:sldMk cId="1215624507" sldId="291"/>
            <ac:spMk id="2" creationId="{AE32C1E7-2FC4-45AC-8085-EA930B498FDC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1215624507" sldId="291"/>
            <ac:spMk id="5" creationId="{F865FFB3-7940-4E6F-9A2C-9A132DBBF499}"/>
          </ac:spMkLst>
        </pc:spChg>
        <pc:picChg chg="mod">
          <ac:chgData name="Luvin Ragoo" userId="75a1d277a48e70c1" providerId="LiveId" clId="{27206D18-C946-4304-B42B-9FFCAB843370}" dt="2020-10-04T21:46:04.830" v="190" actId="1076"/>
          <ac:picMkLst>
            <pc:docMk/>
            <pc:sldMk cId="1215624507" sldId="291"/>
            <ac:picMk id="4" creationId="{00000000-0000-0000-0000-000000000000}"/>
          </ac:picMkLst>
        </pc:picChg>
      </pc:sldChg>
      <pc:sldChg chg="addSp delSp modSp add">
        <pc:chgData name="Luvin Ragoo" userId="75a1d277a48e70c1" providerId="LiveId" clId="{27206D18-C946-4304-B42B-9FFCAB843370}" dt="2020-10-04T21:46:22.294" v="195" actId="1076"/>
        <pc:sldMkLst>
          <pc:docMk/>
          <pc:sldMk cId="1095234122" sldId="292"/>
        </pc:sldMkLst>
        <pc:spChg chg="add del mod">
          <ac:chgData name="Luvin Ragoo" userId="75a1d277a48e70c1" providerId="LiveId" clId="{27206D18-C946-4304-B42B-9FFCAB843370}" dt="2020-10-04T21:46:16.118" v="192" actId="478"/>
          <ac:spMkLst>
            <pc:docMk/>
            <pc:sldMk cId="1095234122" sldId="292"/>
            <ac:spMk id="2" creationId="{0E00ACE7-07F8-42DB-BE7E-4FF8DCA6BDB8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1095234122" sldId="292"/>
            <ac:spMk id="5" creationId="{7D7FA084-054F-46DF-88A9-A5345717C654}"/>
          </ac:spMkLst>
        </pc:spChg>
        <pc:picChg chg="mod">
          <ac:chgData name="Luvin Ragoo" userId="75a1d277a48e70c1" providerId="LiveId" clId="{27206D18-C946-4304-B42B-9FFCAB843370}" dt="2020-10-04T21:46:22.294" v="195" actId="1076"/>
          <ac:picMkLst>
            <pc:docMk/>
            <pc:sldMk cId="1095234122" sldId="292"/>
            <ac:picMk id="4" creationId="{00000000-0000-0000-0000-000000000000}"/>
          </ac:picMkLst>
        </pc:pic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2837011318" sldId="293"/>
        </pc:sldMkLst>
        <pc:spChg chg="mod">
          <ac:chgData name="Luvin Ragoo" userId="75a1d277a48e70c1" providerId="LiveId" clId="{27206D18-C946-4304-B42B-9FFCAB843370}" dt="2020-10-04T21:45:22.358" v="130" actId="27636"/>
          <ac:spMkLst>
            <pc:docMk/>
            <pc:sldMk cId="2837011318" sldId="293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2837011318" sldId="293"/>
            <ac:spMk id="4" creationId="{084354E5-6572-4F2B-8ED0-28C906F2F334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3001819253" sldId="294"/>
        </pc:sldMkLst>
        <pc:spChg chg="mod">
          <ac:chgData name="Luvin Ragoo" userId="75a1d277a48e70c1" providerId="LiveId" clId="{27206D18-C946-4304-B42B-9FFCAB843370}" dt="2020-10-04T21:45:22.381" v="131" actId="27636"/>
          <ac:spMkLst>
            <pc:docMk/>
            <pc:sldMk cId="3001819253" sldId="294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3001819253" sldId="294"/>
            <ac:spMk id="4" creationId="{A6077A82-6C80-4D3C-93AD-C5249D50FD5E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2011759666" sldId="295"/>
        </pc:sldMkLst>
        <pc:spChg chg="mod">
          <ac:chgData name="Luvin Ragoo" userId="75a1d277a48e70c1" providerId="LiveId" clId="{27206D18-C946-4304-B42B-9FFCAB843370}" dt="2020-10-04T21:45:22.434" v="133" actId="27636"/>
          <ac:spMkLst>
            <pc:docMk/>
            <pc:sldMk cId="2011759666" sldId="295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2011759666" sldId="295"/>
            <ac:spMk id="4" creationId="{7057BBC6-2D34-4607-A4CE-028CA8F1232B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263733849" sldId="296"/>
        </pc:sldMkLst>
        <pc:spChg chg="mod">
          <ac:chgData name="Luvin Ragoo" userId="75a1d277a48e70c1" providerId="LiveId" clId="{27206D18-C946-4304-B42B-9FFCAB843370}" dt="2020-10-04T21:45:22.460" v="134" actId="27636"/>
          <ac:spMkLst>
            <pc:docMk/>
            <pc:sldMk cId="263733849" sldId="296"/>
            <ac:spMk id="2" creationId="{00000000-0000-0000-0000-000000000000}"/>
          </ac:spMkLst>
        </pc:spChg>
        <pc:spChg chg="mod">
          <ac:chgData name="Luvin Ragoo" userId="75a1d277a48e70c1" providerId="LiveId" clId="{27206D18-C946-4304-B42B-9FFCAB843370}" dt="2020-10-04T21:45:22.464" v="135" actId="27636"/>
          <ac:spMkLst>
            <pc:docMk/>
            <pc:sldMk cId="263733849" sldId="296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263733849" sldId="296"/>
            <ac:spMk id="4" creationId="{54DC7720-B47E-4CE7-8A39-B5F7AD7B4B21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767969089" sldId="298"/>
        </pc:sldMkLst>
        <pc:spChg chg="mod">
          <ac:chgData name="Luvin Ragoo" userId="75a1d277a48e70c1" providerId="LiveId" clId="{27206D18-C946-4304-B42B-9FFCAB843370}" dt="2020-10-04T21:45:22.475" v="136" actId="27636"/>
          <ac:spMkLst>
            <pc:docMk/>
            <pc:sldMk cId="767969089" sldId="298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767969089" sldId="298"/>
            <ac:spMk id="4" creationId="{8B1A651D-7FDA-4A57-9504-027407C21CAE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3014068106" sldId="299"/>
        </pc:sldMkLst>
        <pc:spChg chg="mod">
          <ac:chgData name="Luvin Ragoo" userId="75a1d277a48e70c1" providerId="LiveId" clId="{27206D18-C946-4304-B42B-9FFCAB843370}" dt="2020-10-04T21:45:22.497" v="137" actId="27636"/>
          <ac:spMkLst>
            <pc:docMk/>
            <pc:sldMk cId="3014068106" sldId="299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3014068106" sldId="299"/>
            <ac:spMk id="4" creationId="{05ABB339-E932-4C44-9F92-7C3F4A581346}"/>
          </ac:spMkLst>
        </pc:spChg>
      </pc:sldChg>
      <pc:sldChg chg="addSp modSp add">
        <pc:chgData name="Luvin Ragoo" userId="75a1d277a48e70c1" providerId="LiveId" clId="{27206D18-C946-4304-B42B-9FFCAB843370}" dt="2020-10-04T21:46:40.407" v="196" actId="14100"/>
        <pc:sldMkLst>
          <pc:docMk/>
          <pc:sldMk cId="893636446" sldId="300"/>
        </pc:sldMkLst>
        <pc:spChg chg="mod">
          <ac:chgData name="Luvin Ragoo" userId="75a1d277a48e70c1" providerId="LiveId" clId="{27206D18-C946-4304-B42B-9FFCAB843370}" dt="2020-10-04T21:46:40.407" v="196" actId="14100"/>
          <ac:spMkLst>
            <pc:docMk/>
            <pc:sldMk cId="893636446" sldId="300"/>
            <ac:spMk id="2" creationId="{00000000-0000-0000-0000-000000000000}"/>
          </ac:spMkLst>
        </pc:spChg>
        <pc:spChg chg="mod">
          <ac:chgData name="Luvin Ragoo" userId="75a1d277a48e70c1" providerId="LiveId" clId="{27206D18-C946-4304-B42B-9FFCAB843370}" dt="2020-10-04T21:45:22.548" v="138" actId="27636"/>
          <ac:spMkLst>
            <pc:docMk/>
            <pc:sldMk cId="893636446" sldId="300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893636446" sldId="300"/>
            <ac:spMk id="4" creationId="{723B7117-4CC7-44CE-8F46-0C26C9995EEB}"/>
          </ac:spMkLst>
        </pc:spChg>
      </pc:sldChg>
      <pc:sldChg chg="addSp modSp add">
        <pc:chgData name="Luvin Ragoo" userId="75a1d277a48e70c1" providerId="LiveId" clId="{27206D18-C946-4304-B42B-9FFCAB843370}" dt="2020-10-04T21:46:44.423" v="197" actId="14100"/>
        <pc:sldMkLst>
          <pc:docMk/>
          <pc:sldMk cId="3815180808" sldId="301"/>
        </pc:sldMkLst>
        <pc:spChg chg="mod">
          <ac:chgData name="Luvin Ragoo" userId="75a1d277a48e70c1" providerId="LiveId" clId="{27206D18-C946-4304-B42B-9FFCAB843370}" dt="2020-10-04T21:46:44.423" v="197" actId="14100"/>
          <ac:spMkLst>
            <pc:docMk/>
            <pc:sldMk cId="3815180808" sldId="301"/>
            <ac:spMk id="2" creationId="{00000000-0000-0000-0000-000000000000}"/>
          </ac:spMkLst>
        </pc:spChg>
        <pc:spChg chg="mod">
          <ac:chgData name="Luvin Ragoo" userId="75a1d277a48e70c1" providerId="LiveId" clId="{27206D18-C946-4304-B42B-9FFCAB843370}" dt="2020-10-04T21:45:22.592" v="140" actId="27636"/>
          <ac:spMkLst>
            <pc:docMk/>
            <pc:sldMk cId="3815180808" sldId="301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3815180808" sldId="301"/>
            <ac:spMk id="4" creationId="{CB915A1D-A56D-4869-97B8-246C8F170526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2599317001" sldId="302"/>
        </pc:sldMkLst>
        <pc:spChg chg="mod">
          <ac:chgData name="Luvin Ragoo" userId="75a1d277a48e70c1" providerId="LiveId" clId="{27206D18-C946-4304-B42B-9FFCAB843370}" dt="2020-10-04T21:45:22.607" v="141" actId="27636"/>
          <ac:spMkLst>
            <pc:docMk/>
            <pc:sldMk cId="2599317001" sldId="302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2599317001" sldId="302"/>
            <ac:spMk id="4" creationId="{6A3676FD-4F6B-4BD5-A6EF-7854CC01AAF8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4031440772" sldId="303"/>
        </pc:sldMkLst>
        <pc:spChg chg="mod">
          <ac:chgData name="Luvin Ragoo" userId="75a1d277a48e70c1" providerId="LiveId" clId="{27206D18-C946-4304-B42B-9FFCAB843370}" dt="2020-10-04T21:45:22.643" v="143" actId="27636"/>
          <ac:spMkLst>
            <pc:docMk/>
            <pc:sldMk cId="4031440772" sldId="303"/>
            <ac:spMk id="2" creationId="{00000000-0000-0000-0000-000000000000}"/>
          </ac:spMkLst>
        </pc:spChg>
        <pc:spChg chg="mod">
          <ac:chgData name="Luvin Ragoo" userId="75a1d277a48e70c1" providerId="LiveId" clId="{27206D18-C946-4304-B42B-9FFCAB843370}" dt="2020-10-04T21:45:22.619" v="142" actId="27636"/>
          <ac:spMkLst>
            <pc:docMk/>
            <pc:sldMk cId="4031440772" sldId="303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4031440772" sldId="303"/>
            <ac:spMk id="4" creationId="{29B54189-85A8-4F20-9A7C-71F569576CB2}"/>
          </ac:spMkLst>
        </pc:spChg>
      </pc:sldChg>
      <pc:sldChg chg="addSp modSp add">
        <pc:chgData name="Luvin Ragoo" userId="75a1d277a48e70c1" providerId="LiveId" clId="{27206D18-C946-4304-B42B-9FFCAB843370}" dt="2020-10-05T12:19:50.404" v="296" actId="14100"/>
        <pc:sldMkLst>
          <pc:docMk/>
          <pc:sldMk cId="3982777587" sldId="304"/>
        </pc:sldMkLst>
        <pc:spChg chg="mod">
          <ac:chgData name="Luvin Ragoo" userId="75a1d277a48e70c1" providerId="LiveId" clId="{27206D18-C946-4304-B42B-9FFCAB843370}" dt="2020-10-05T12:19:50.404" v="296" actId="14100"/>
          <ac:spMkLst>
            <pc:docMk/>
            <pc:sldMk cId="3982777587" sldId="304"/>
            <ac:spMk id="2" creationId="{00000000-0000-0000-0000-000000000000}"/>
          </ac:spMkLst>
        </pc:spChg>
        <pc:spChg chg="mod">
          <ac:chgData name="Luvin Ragoo" userId="75a1d277a48e70c1" providerId="LiveId" clId="{27206D18-C946-4304-B42B-9FFCAB843370}" dt="2020-10-04T21:45:22.693" v="144" actId="27636"/>
          <ac:spMkLst>
            <pc:docMk/>
            <pc:sldMk cId="3982777587" sldId="304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3982777587" sldId="304"/>
            <ac:spMk id="4" creationId="{5B5D371C-8576-4060-BB65-0CE1642B91C8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830177227" sldId="305"/>
        </pc:sldMkLst>
        <pc:spChg chg="mod">
          <ac:chgData name="Luvin Ragoo" userId="75a1d277a48e70c1" providerId="LiveId" clId="{27206D18-C946-4304-B42B-9FFCAB843370}" dt="2020-10-04T21:45:22.716" v="145" actId="27636"/>
          <ac:spMkLst>
            <pc:docMk/>
            <pc:sldMk cId="830177227" sldId="305"/>
            <ac:spMk id="2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830177227" sldId="305"/>
            <ac:spMk id="4" creationId="{6CD49D92-5A6D-44D2-8DE5-1BB273E12F0C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1175237691" sldId="306"/>
        </pc:sldMkLst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1175237691" sldId="306"/>
            <ac:spMk id="4" creationId="{A02CD874-F6C2-4B1A-A3D1-5EF20074CDB3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3501186960" sldId="307"/>
        </pc:sldMkLst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3501186960" sldId="307"/>
            <ac:spMk id="4" creationId="{9EB63922-3526-49D2-96E3-6877FE73F9BA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553089410" sldId="308"/>
        </pc:sldMkLst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553089410" sldId="308"/>
            <ac:spMk id="4" creationId="{A35EC228-C50B-415A-B4AB-F7F94133A56A}"/>
          </ac:spMkLst>
        </pc:spChg>
      </pc:sldChg>
      <pc:sldChg chg="addSp modSp add">
        <pc:chgData name="Luvin Ragoo" userId="75a1d277a48e70c1" providerId="LiveId" clId="{27206D18-C946-4304-B42B-9FFCAB843370}" dt="2020-10-04T21:45:27.847" v="153" actId="27636"/>
        <pc:sldMkLst>
          <pc:docMk/>
          <pc:sldMk cId="2712100273" sldId="309"/>
        </pc:sldMkLst>
        <pc:spChg chg="mod">
          <ac:chgData name="Luvin Ragoo" userId="75a1d277a48e70c1" providerId="LiveId" clId="{27206D18-C946-4304-B42B-9FFCAB843370}" dt="2020-10-04T21:45:27.847" v="153" actId="27636"/>
          <ac:spMkLst>
            <pc:docMk/>
            <pc:sldMk cId="2712100273" sldId="309"/>
            <ac:spMk id="2" creationId="{00000000-0000-0000-0000-000000000000}"/>
          </ac:spMkLst>
        </pc:spChg>
        <pc:spChg chg="mod">
          <ac:chgData name="Luvin Ragoo" userId="75a1d277a48e70c1" providerId="LiveId" clId="{27206D18-C946-4304-B42B-9FFCAB843370}" dt="2020-10-04T21:45:22.754" v="146" actId="27636"/>
          <ac:spMkLst>
            <pc:docMk/>
            <pc:sldMk cId="2712100273" sldId="309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2712100273" sldId="309"/>
            <ac:spMk id="4" creationId="{34EE478E-7914-48F7-97DD-823F6E96C553}"/>
          </ac:spMkLst>
        </pc:spChg>
      </pc:sldChg>
      <pc:sldChg chg="addSp modSp add del">
        <pc:chgData name="Luvin Ragoo" userId="75a1d277a48e70c1" providerId="LiveId" clId="{27206D18-C946-4304-B42B-9FFCAB843370}" dt="2020-10-05T12:55:28.745" v="297" actId="2696"/>
        <pc:sldMkLst>
          <pc:docMk/>
          <pc:sldMk cId="1105475020" sldId="310"/>
        </pc:sldMkLst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1105475020" sldId="310"/>
            <ac:spMk id="4" creationId="{079C920A-E475-492A-B6BD-E2150C31D3D7}"/>
          </ac:spMkLst>
        </pc:spChg>
      </pc:sldChg>
      <pc:sldChg chg="addSp modSp add">
        <pc:chgData name="Luvin Ragoo" userId="75a1d277a48e70c1" providerId="LiveId" clId="{27206D18-C946-4304-B42B-9FFCAB843370}" dt="2020-10-04T21:45:27.955" v="154" actId="27636"/>
        <pc:sldMkLst>
          <pc:docMk/>
          <pc:sldMk cId="302098117" sldId="311"/>
        </pc:sldMkLst>
        <pc:spChg chg="mod">
          <ac:chgData name="Luvin Ragoo" userId="75a1d277a48e70c1" providerId="LiveId" clId="{27206D18-C946-4304-B42B-9FFCAB843370}" dt="2020-10-04T21:45:27.955" v="154" actId="27636"/>
          <ac:spMkLst>
            <pc:docMk/>
            <pc:sldMk cId="302098117" sldId="311"/>
            <ac:spMk id="2" creationId="{00000000-0000-0000-0000-000000000000}"/>
          </ac:spMkLst>
        </pc:spChg>
        <pc:spChg chg="mod">
          <ac:chgData name="Luvin Ragoo" userId="75a1d277a48e70c1" providerId="LiveId" clId="{27206D18-C946-4304-B42B-9FFCAB843370}" dt="2020-10-04T21:45:22.832" v="148" actId="27636"/>
          <ac:spMkLst>
            <pc:docMk/>
            <pc:sldMk cId="302098117" sldId="311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302098117" sldId="311"/>
            <ac:spMk id="4" creationId="{CA306611-FCBB-40F0-9374-58A97EB1E278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2431253344" sldId="312"/>
        </pc:sldMkLst>
        <pc:spChg chg="mod">
          <ac:chgData name="Luvin Ragoo" userId="75a1d277a48e70c1" providerId="LiveId" clId="{27206D18-C946-4304-B42B-9FFCAB843370}" dt="2020-10-04T21:45:22.840" v="149" actId="27636"/>
          <ac:spMkLst>
            <pc:docMk/>
            <pc:sldMk cId="2431253344" sldId="312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2431253344" sldId="312"/>
            <ac:spMk id="4" creationId="{0E8F4A33-9D20-4BDD-BA9C-899246AFA3F4}"/>
          </ac:spMkLst>
        </pc:spChg>
      </pc:sldChg>
      <pc:sldChg chg="addSp modSp add">
        <pc:chgData name="Luvin Ragoo" userId="75a1d277a48e70c1" providerId="LiveId" clId="{27206D18-C946-4304-B42B-9FFCAB843370}" dt="2020-10-04T21:45:27.428" v="151"/>
        <pc:sldMkLst>
          <pc:docMk/>
          <pc:sldMk cId="1719375944" sldId="313"/>
        </pc:sldMkLst>
        <pc:spChg chg="mod">
          <ac:chgData name="Luvin Ragoo" userId="75a1d277a48e70c1" providerId="LiveId" clId="{27206D18-C946-4304-B42B-9FFCAB843370}" dt="2020-10-04T21:45:22.855" v="150" actId="27636"/>
          <ac:spMkLst>
            <pc:docMk/>
            <pc:sldMk cId="1719375944" sldId="313"/>
            <ac:spMk id="3" creationId="{00000000-0000-0000-0000-000000000000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1719375944" sldId="313"/>
            <ac:spMk id="4" creationId="{1876450E-C02F-4847-B79D-6FE5497ABDCC}"/>
          </ac:spMkLst>
        </pc:spChg>
      </pc:sldChg>
      <pc:sldChg chg="del">
        <pc:chgData name="Luvin Ragoo" userId="75a1d277a48e70c1" providerId="LiveId" clId="{27206D18-C946-4304-B42B-9FFCAB843370}" dt="2020-10-04T21:44:10.302" v="104" actId="2696"/>
        <pc:sldMkLst>
          <pc:docMk/>
          <pc:sldMk cId="2699589309" sldId="316"/>
        </pc:sldMkLst>
      </pc:sldChg>
      <pc:sldChg chg="addSp modSp add">
        <pc:chgData name="Luvin Ragoo" userId="75a1d277a48e70c1" providerId="LiveId" clId="{27206D18-C946-4304-B42B-9FFCAB843370}" dt="2020-10-04T21:45:27.626" v="152" actId="27636"/>
        <pc:sldMkLst>
          <pc:docMk/>
          <pc:sldMk cId="3340281905" sldId="316"/>
        </pc:sldMkLst>
        <pc:spChg chg="mod">
          <ac:chgData name="Luvin Ragoo" userId="75a1d277a48e70c1" providerId="LiveId" clId="{27206D18-C946-4304-B42B-9FFCAB843370}" dt="2020-10-04T21:45:27.626" v="152" actId="27636"/>
          <ac:spMkLst>
            <pc:docMk/>
            <pc:sldMk cId="3340281905" sldId="316"/>
            <ac:spMk id="2" creationId="{67AB3ADF-CA91-8E4D-A24A-67D68918250A}"/>
          </ac:spMkLst>
        </pc:spChg>
        <pc:spChg chg="add mod">
          <ac:chgData name="Luvin Ragoo" userId="75a1d277a48e70c1" providerId="LiveId" clId="{27206D18-C946-4304-B42B-9FFCAB843370}" dt="2020-10-04T21:45:27.428" v="151"/>
          <ac:spMkLst>
            <pc:docMk/>
            <pc:sldMk cId="3340281905" sldId="316"/>
            <ac:spMk id="4" creationId="{9FE21135-CC49-4FB6-977B-315A73853F55}"/>
          </ac:spMkLst>
        </pc:spChg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1330774115" sldId="317"/>
        </pc:sldMkLst>
        <pc:spChg chg="mod">
          <ac:chgData name="Luvin Ragoo" userId="75a1d277a48e70c1" providerId="LiveId" clId="{27206D18-C946-4304-B42B-9FFCAB843370}" dt="2020-10-05T02:18:23.360" v="224" actId="27636"/>
          <ac:spMkLst>
            <pc:docMk/>
            <pc:sldMk cId="1330774115" sldId="317"/>
            <ac:spMk id="3" creationId="{DE10F748-8A76-0B4F-A62B-9AF6440AAD6C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1330774115" sldId="317"/>
            <ac:spMk id="4" creationId="{1E86A5D7-91FB-424E-89E9-9ED92B17EABD}"/>
          </ac:spMkLst>
        </pc:spChg>
      </pc:sldChg>
      <pc:sldChg chg="del">
        <pc:chgData name="Luvin Ragoo" userId="75a1d277a48e70c1" providerId="LiveId" clId="{27206D18-C946-4304-B42B-9FFCAB843370}" dt="2020-10-04T21:44:10.295" v="103" actId="2696"/>
        <pc:sldMkLst>
          <pc:docMk/>
          <pc:sldMk cId="3667201224" sldId="317"/>
        </pc:sldMkLst>
      </pc:sldChg>
      <pc:sldChg chg="addSp modSp add">
        <pc:chgData name="Luvin Ragoo" userId="75a1d277a48e70c1" providerId="LiveId" clId="{27206D18-C946-4304-B42B-9FFCAB843370}" dt="2020-10-05T02:18:28.744" v="234"/>
        <pc:sldMkLst>
          <pc:docMk/>
          <pc:sldMk cId="1279015201" sldId="318"/>
        </pc:sldMkLst>
        <pc:spChg chg="mod">
          <ac:chgData name="Luvin Ragoo" userId="75a1d277a48e70c1" providerId="LiveId" clId="{27206D18-C946-4304-B42B-9FFCAB843370}" dt="2020-10-05T02:18:23.376" v="225" actId="27636"/>
          <ac:spMkLst>
            <pc:docMk/>
            <pc:sldMk cId="1279015201" sldId="318"/>
            <ac:spMk id="3" creationId="{001377BB-B226-7244-AB82-C257576F3445}"/>
          </ac:spMkLst>
        </pc:spChg>
        <pc:spChg chg="add mod">
          <ac:chgData name="Luvin Ragoo" userId="75a1d277a48e70c1" providerId="LiveId" clId="{27206D18-C946-4304-B42B-9FFCAB843370}" dt="2020-10-05T02:18:28.744" v="234"/>
          <ac:spMkLst>
            <pc:docMk/>
            <pc:sldMk cId="1279015201" sldId="318"/>
            <ac:spMk id="4" creationId="{A0C6F3E1-740B-4F31-AC2C-80E167C2A9C7}"/>
          </ac:spMkLst>
        </pc:spChg>
      </pc:sldChg>
      <pc:sldChg chg="del">
        <pc:chgData name="Luvin Ragoo" userId="75a1d277a48e70c1" providerId="LiveId" clId="{27206D18-C946-4304-B42B-9FFCAB843370}" dt="2020-10-04T21:44:25.297" v="113" actId="2696"/>
        <pc:sldMkLst>
          <pc:docMk/>
          <pc:sldMk cId="1852147893" sldId="318"/>
        </pc:sldMkLst>
      </pc:sldChg>
      <pc:sldChg chg="del">
        <pc:chgData name="Luvin Ragoo" userId="75a1d277a48e70c1" providerId="LiveId" clId="{27206D18-C946-4304-B42B-9FFCAB843370}" dt="2020-10-04T21:44:25.330" v="114" actId="2696"/>
        <pc:sldMkLst>
          <pc:docMk/>
          <pc:sldMk cId="3351866671" sldId="319"/>
        </pc:sldMkLst>
      </pc:sldChg>
      <pc:sldChg chg="del">
        <pc:chgData name="Luvin Ragoo" userId="75a1d277a48e70c1" providerId="LiveId" clId="{27206D18-C946-4304-B42B-9FFCAB843370}" dt="2020-10-04T21:44:25.358" v="115" actId="2696"/>
        <pc:sldMkLst>
          <pc:docMk/>
          <pc:sldMk cId="159562938" sldId="320"/>
        </pc:sldMkLst>
      </pc:sldChg>
      <pc:sldChg chg="del">
        <pc:chgData name="Luvin Ragoo" userId="75a1d277a48e70c1" providerId="LiveId" clId="{27206D18-C946-4304-B42B-9FFCAB843370}" dt="2020-10-04T21:44:25.390" v="116" actId="2696"/>
        <pc:sldMkLst>
          <pc:docMk/>
          <pc:sldMk cId="1522424871" sldId="321"/>
        </pc:sldMkLst>
      </pc:sldChg>
      <pc:sldChg chg="del">
        <pc:chgData name="Luvin Ragoo" userId="75a1d277a48e70c1" providerId="LiveId" clId="{27206D18-C946-4304-B42B-9FFCAB843370}" dt="2020-10-04T21:44:25.422" v="117" actId="2696"/>
        <pc:sldMkLst>
          <pc:docMk/>
          <pc:sldMk cId="2741212404" sldId="322"/>
        </pc:sldMkLst>
      </pc:sldChg>
      <pc:sldChg chg="del">
        <pc:chgData name="Luvin Ragoo" userId="75a1d277a48e70c1" providerId="LiveId" clId="{27206D18-C946-4304-B42B-9FFCAB843370}" dt="2020-10-04T21:44:29.618" v="121" actId="2696"/>
        <pc:sldMkLst>
          <pc:docMk/>
          <pc:sldMk cId="3348857979" sldId="323"/>
        </pc:sldMkLst>
      </pc:sldChg>
      <pc:sldChg chg="del">
        <pc:chgData name="Luvin Ragoo" userId="75a1d277a48e70c1" providerId="LiveId" clId="{27206D18-C946-4304-B42B-9FFCAB843370}" dt="2020-10-04T21:44:29.609" v="120" actId="2696"/>
        <pc:sldMkLst>
          <pc:docMk/>
          <pc:sldMk cId="2293633347" sldId="324"/>
        </pc:sldMkLst>
      </pc:sldChg>
      <pc:sldChg chg="del">
        <pc:chgData name="Luvin Ragoo" userId="75a1d277a48e70c1" providerId="LiveId" clId="{27206D18-C946-4304-B42B-9FFCAB843370}" dt="2020-10-04T21:44:29.604" v="119" actId="2696"/>
        <pc:sldMkLst>
          <pc:docMk/>
          <pc:sldMk cId="1367848881" sldId="325"/>
        </pc:sldMkLst>
      </pc:sldChg>
      <pc:sldChg chg="del">
        <pc:chgData name="Luvin Ragoo" userId="75a1d277a48e70c1" providerId="LiveId" clId="{27206D18-C946-4304-B42B-9FFCAB843370}" dt="2020-10-04T21:44:29.598" v="118" actId="2696"/>
        <pc:sldMkLst>
          <pc:docMk/>
          <pc:sldMk cId="2527351358" sldId="326"/>
        </pc:sldMkLst>
      </pc:sldChg>
      <pc:sldChg chg="del">
        <pc:chgData name="Luvin Ragoo" userId="75a1d277a48e70c1" providerId="LiveId" clId="{27206D18-C946-4304-B42B-9FFCAB843370}" dt="2020-10-04T21:44:13.066" v="109" actId="2696"/>
        <pc:sldMkLst>
          <pc:docMk/>
          <pc:sldMk cId="1411441462" sldId="327"/>
        </pc:sldMkLst>
      </pc:sldChg>
      <pc:sldChg chg="del">
        <pc:chgData name="Luvin Ragoo" userId="75a1d277a48e70c1" providerId="LiveId" clId="{27206D18-C946-4304-B42B-9FFCAB843370}" dt="2020-10-04T21:44:13.060" v="108" actId="2696"/>
        <pc:sldMkLst>
          <pc:docMk/>
          <pc:sldMk cId="849490042" sldId="328"/>
        </pc:sldMkLst>
      </pc:sldChg>
      <pc:sldChg chg="del">
        <pc:chgData name="Luvin Ragoo" userId="75a1d277a48e70c1" providerId="LiveId" clId="{27206D18-C946-4304-B42B-9FFCAB843370}" dt="2020-10-04T21:44:13.054" v="107" actId="2696"/>
        <pc:sldMkLst>
          <pc:docMk/>
          <pc:sldMk cId="1120776669" sldId="329"/>
        </pc:sldMkLst>
      </pc:sldChg>
      <pc:sldChg chg="del">
        <pc:chgData name="Luvin Ragoo" userId="75a1d277a48e70c1" providerId="LiveId" clId="{27206D18-C946-4304-B42B-9FFCAB843370}" dt="2020-10-04T21:44:33.092" v="126" actId="2696"/>
        <pc:sldMkLst>
          <pc:docMk/>
          <pc:sldMk cId="3657887060" sldId="330"/>
        </pc:sldMkLst>
      </pc:sldChg>
      <pc:sldChg chg="del">
        <pc:chgData name="Luvin Ragoo" userId="75a1d277a48e70c1" providerId="LiveId" clId="{27206D18-C946-4304-B42B-9FFCAB843370}" dt="2020-10-04T21:44:33.067" v="125" actId="2696"/>
        <pc:sldMkLst>
          <pc:docMk/>
          <pc:sldMk cId="1099829721" sldId="331"/>
        </pc:sldMkLst>
      </pc:sldChg>
      <pc:sldChg chg="del">
        <pc:chgData name="Luvin Ragoo" userId="75a1d277a48e70c1" providerId="LiveId" clId="{27206D18-C946-4304-B42B-9FFCAB843370}" dt="2020-10-04T21:44:33.026" v="123" actId="2696"/>
        <pc:sldMkLst>
          <pc:docMk/>
          <pc:sldMk cId="2461267904" sldId="332"/>
        </pc:sldMkLst>
      </pc:sldChg>
      <pc:sldChg chg="del">
        <pc:chgData name="Luvin Ragoo" userId="75a1d277a48e70c1" providerId="LiveId" clId="{27206D18-C946-4304-B42B-9FFCAB843370}" dt="2020-10-04T21:44:33.010" v="122" actId="2696"/>
        <pc:sldMkLst>
          <pc:docMk/>
          <pc:sldMk cId="3157989746" sldId="333"/>
        </pc:sldMkLst>
      </pc:sldChg>
      <pc:sldChg chg="del">
        <pc:chgData name="Luvin Ragoo" userId="75a1d277a48e70c1" providerId="LiveId" clId="{27206D18-C946-4304-B42B-9FFCAB843370}" dt="2020-10-04T21:44:33.044" v="124" actId="2696"/>
        <pc:sldMkLst>
          <pc:docMk/>
          <pc:sldMk cId="1125047097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53C2-6759-4ECA-992C-0381DABD5E85}" type="datetimeFigureOut">
              <a:rPr lang="en-AU" smtClean="0"/>
              <a:t>5/10/2020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54B9-69FD-4B5A-BDC7-828683BC9D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0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PHP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354B9-69FD-4B5A-BDC7-828683BC9D45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501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912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420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63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561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30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119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2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202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9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360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book.password.php" TargetMode="External"/><Relationship Id="rId2" Type="http://schemas.openxmlformats.org/officeDocument/2006/relationships/hyperlink" Target="http://php.net/manual/en/faq.passwords.php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6613BE5-0B1E-4894-AFDA-EE4CFE1C6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" b="2357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4A1E4-044B-4406-BE08-B831829E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654" y="986589"/>
            <a:ext cx="4578012" cy="19261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</a:rPr>
              <a:t>PHP Security, Cookies and Sessions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3BAFE-D66A-4261-9859-03B8E78B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54" y="3017679"/>
            <a:ext cx="3779022" cy="1506195"/>
          </a:xfrm>
        </p:spPr>
        <p:txBody>
          <a:bodyPr>
            <a:normAutofit/>
          </a:bodyPr>
          <a:lstStyle/>
          <a:p>
            <a:r>
              <a:rPr lang="en-AU" dirty="0"/>
              <a:t>Idg2003: Back-end web development 1</a:t>
            </a:r>
          </a:p>
          <a:p>
            <a:r>
              <a:rPr lang="en-AU" dirty="0"/>
              <a:t>Lecture 8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09E4-B35A-4938-8B5B-4E8C6926B932}"/>
              </a:ext>
            </a:extLst>
          </p:cNvPr>
          <p:cNvSpPr txBox="1"/>
          <p:nvPr/>
        </p:nvSpPr>
        <p:spPr>
          <a:xfrm>
            <a:off x="961654" y="5032293"/>
            <a:ext cx="26781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Luvin Ragoo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u="sng" dirty="0">
                <a:solidFill>
                  <a:srgbClr val="00B0F0"/>
                </a:solidFill>
              </a:rPr>
              <a:t>luvin.m.ragoo@ntnu.no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0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SQL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/* query part in bold will be executed</a:t>
            </a: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* and the rest will be ignored</a:t>
            </a: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* one can delete all your users */</a:t>
            </a:r>
            <a:endParaRPr lang="en-GB" b="1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GB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Courier"/>
                <a:cs typeface="Courier"/>
              </a:rPr>
              <a:t>DELETE FROM users WHERE user = 'anything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' </a:t>
            </a:r>
            <a:r>
              <a:rPr lang="en-GB" b="1" dirty="0">
                <a:solidFill>
                  <a:schemeClr val="tx1"/>
                </a:solidFill>
                <a:latin typeface="Courier"/>
                <a:cs typeface="Courier"/>
              </a:rPr>
              <a:t>OR 1=1 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#'pass ='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mypass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'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522F2-3F56-4061-8E98-6AFEF2FC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82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SQL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1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sanitize user input </a:t>
            </a:r>
            <a:endParaRPr lang="en-GB" sz="21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latin typeface="Courier"/>
                <a:cs typeface="Courier"/>
              </a:rPr>
              <a:t>function </a:t>
            </a:r>
            <a:r>
              <a:rPr lang="en-GB" sz="2100" dirty="0" err="1">
                <a:solidFill>
                  <a:schemeClr val="tx1"/>
                </a:solidFill>
                <a:latin typeface="Courier"/>
                <a:cs typeface="Courier"/>
              </a:rPr>
              <a:t>fix_string</a:t>
            </a:r>
            <a:r>
              <a:rPr lang="en-GB" sz="2100" dirty="0">
                <a:solidFill>
                  <a:schemeClr val="tx1"/>
                </a:solidFill>
                <a:latin typeface="Courier"/>
                <a:cs typeface="Courier"/>
              </a:rPr>
              <a:t>($string, $conn){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7F7F7F"/>
                </a:solidFill>
                <a:latin typeface="Courier"/>
                <a:cs typeface="Courier"/>
              </a:rPr>
              <a:t>   // Escapes special characters in a string    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latin typeface="Courier"/>
                <a:cs typeface="Courier"/>
              </a:rPr>
              <a:t>   $</a:t>
            </a:r>
            <a:r>
              <a:rPr lang="en-GB" sz="2100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sz="21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GB" sz="2100" dirty="0">
                <a:solidFill>
                  <a:srgbClr val="FF0000"/>
                </a:solidFill>
                <a:latin typeface="Courier"/>
                <a:cs typeface="Courier"/>
              </a:rPr>
              <a:t>$conn-&gt;</a:t>
            </a:r>
            <a:r>
              <a:rPr lang="en-GB" sz="2100" dirty="0" err="1">
                <a:solidFill>
                  <a:srgbClr val="FF0000"/>
                </a:solidFill>
                <a:latin typeface="Courier"/>
                <a:cs typeface="Courier"/>
              </a:rPr>
              <a:t>real_escape_string</a:t>
            </a:r>
            <a:r>
              <a:rPr lang="en-GB" sz="2100" dirty="0">
                <a:solidFill>
                  <a:schemeClr val="tx1"/>
                </a:solidFill>
                <a:latin typeface="Courier"/>
                <a:cs typeface="Courier"/>
              </a:rPr>
              <a:t>($string);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latin typeface="Courier"/>
                <a:cs typeface="Courier"/>
              </a:rPr>
              <a:t>   return $</a:t>
            </a:r>
            <a:r>
              <a:rPr lang="en-GB" sz="2100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sz="21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GB" sz="21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BD386-C371-4918-B5C6-55D3ADCE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6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SQL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place holders (see login3.php)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$conn-&gt;query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C00000"/>
                </a:solidFill>
              </a:rPr>
              <a:t>'PREPARE statement FROM "SELECT * FROM users WHERE user = ? and pass=?"');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$conn-&gt;query</a:t>
            </a:r>
            <a:r>
              <a:rPr lang="en-GB" dirty="0">
                <a:solidFill>
                  <a:srgbClr val="C00000"/>
                </a:solidFill>
              </a:rPr>
              <a:t>('SET @user = "admin", @pass = "pass1"');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$conn-&gt;query</a:t>
            </a:r>
            <a:r>
              <a:rPr lang="en-GB" dirty="0">
                <a:solidFill>
                  <a:srgbClr val="C00000"/>
                </a:solidFill>
              </a:rPr>
              <a:t>('EXECUTE statement USING @user, @pass');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$conn-&gt;query </a:t>
            </a:r>
            <a:r>
              <a:rPr lang="en-GB" dirty="0">
                <a:solidFill>
                  <a:srgbClr val="C00000"/>
                </a:solidFill>
              </a:rPr>
              <a:t>('DEALLOCATE PREPARE statement');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65C24-57D7-4CA9-8C53-98C4339EF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38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HTML and SQL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sanitize user input </a:t>
            </a: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function 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fix_string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($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string,$conn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  // Escapes special characters in a string    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$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$conn-&gt;</a:t>
            </a:r>
            <a:r>
              <a:rPr lang="en-GB" dirty="0" err="1">
                <a:solidFill>
                  <a:srgbClr val="FF0000"/>
                </a:solidFill>
                <a:latin typeface="Courier"/>
                <a:cs typeface="Courier"/>
              </a:rPr>
              <a:t>real_escape_string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($string);</a:t>
            </a: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  // Convert special chars. to </a:t>
            </a:r>
            <a:r>
              <a:rPr lang="en-GB" dirty="0" err="1">
                <a:solidFill>
                  <a:srgbClr val="7F7F7F"/>
                </a:solidFill>
                <a:latin typeface="Courier"/>
                <a:cs typeface="Courier"/>
              </a:rPr>
              <a:t>htmlentities</a:t>
            </a: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$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GB" dirty="0" err="1">
                <a:solidFill>
                  <a:srgbClr val="FF0000"/>
                </a:solidFill>
                <a:latin typeface="Courier"/>
                <a:cs typeface="Courier"/>
              </a:rPr>
              <a:t>htmlentities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($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return $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8419C-6D43-4B52-BE77-864EBB4A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78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Cookies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300" dirty="0"/>
              <a:t>As your website grows, you will find an increasing need to keep track of your users.</a:t>
            </a:r>
          </a:p>
          <a:p>
            <a:r>
              <a:rPr lang="en-GB" sz="2300" dirty="0"/>
              <a:t>At least you will need to keep data about current session or recognise people when they return to your website.</a:t>
            </a:r>
          </a:p>
          <a:p>
            <a:r>
              <a:rPr lang="en-GB" sz="2300" dirty="0"/>
              <a:t>Several technologies support such needs from browser cookies to session handling and HTTP authentication.</a:t>
            </a:r>
          </a:p>
          <a:p>
            <a:r>
              <a:rPr lang="en-GB" sz="2300" dirty="0"/>
              <a:t>You can configure your website to your users’ preferences.</a:t>
            </a:r>
          </a:p>
        </p:txBody>
      </p:sp>
    </p:spTree>
    <p:extLst>
      <p:ext uri="{BB962C8B-B14F-4D97-AF65-F5344CB8AC3E}">
        <p14:creationId xmlns:p14="http://schemas.microsoft.com/office/powerpoint/2010/main" val="399849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Cookies in PHP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cookie is a piece of data that a server saves to your computer.</a:t>
            </a:r>
          </a:p>
          <a:p>
            <a:r>
              <a:rPr lang="en-GB" dirty="0"/>
              <a:t>It can contain any alphanumeric data up to 4KB.</a:t>
            </a:r>
          </a:p>
          <a:p>
            <a:r>
              <a:rPr lang="en-GB" dirty="0"/>
              <a:t>It can be retrieved and returned only to the issuing domain.</a:t>
            </a:r>
          </a:p>
          <a:p>
            <a:r>
              <a:rPr lang="en-GB" dirty="0"/>
              <a:t>Common uses include session tracking, maintaining data across multiple visits, storing login details etc.</a:t>
            </a:r>
          </a:p>
          <a:p>
            <a:r>
              <a:rPr lang="en-GB" dirty="0"/>
              <a:t>Most browsers allow turning cookies off either for current domain, third party servers, or both.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83B13-8ACF-4797-B235-843243C27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61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Cookies in PHP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FFB3-7940-4E6F-9A2C-9A132DBB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28195"/>
            <a:ext cx="6670356" cy="38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2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Cookies in PHP: Setting a Cookie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// set cookie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  <a:latin typeface="Courier"/>
                <a:cs typeface="Courier"/>
              </a:rPr>
              <a:t>setcookie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name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value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expire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path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 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domain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secure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GB" i="1" dirty="0" err="1">
                <a:solidFill>
                  <a:schemeClr val="tx1"/>
                </a:solidFill>
                <a:latin typeface="Courier"/>
                <a:cs typeface="Courier"/>
              </a:rPr>
              <a:t>httponly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setcookie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("username", "test", time()+60, "/",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       "localhost", false, "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httponly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");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354E5-6572-4F2B-8ED0-28C906F2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01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Cookies in PHP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FA084-054F-46DF-88A9-A5345717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57" y="509245"/>
            <a:ext cx="6693806" cy="58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34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Cookies in PHP: Accessing a Cookie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read cookie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if(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isset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$_COOKIE['username']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$username = $_COOKIE['username'];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7A82-6C80-4D3C-93AD-C5249D50F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81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HTML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Known as cross-site scripting (XSS) – important for the privacy and protection of your users!</a:t>
            </a:r>
          </a:p>
          <a:p>
            <a:r>
              <a:rPr lang="en-GB" dirty="0"/>
              <a:t>This occurs when you allow HTML, or more often JavaScript code, to be input by a user and then displayed back by your website.</a:t>
            </a:r>
          </a:p>
          <a:p>
            <a:r>
              <a:rPr lang="en-GB" dirty="0"/>
              <a:t>Malicious user can try to steal cookies (hence user name and password) or try to download a </a:t>
            </a:r>
            <a:r>
              <a:rPr lang="en-GB" dirty="0" err="1"/>
              <a:t>trojan</a:t>
            </a:r>
            <a:r>
              <a:rPr lang="en-GB" dirty="0"/>
              <a:t> onto a user’s computer.</a:t>
            </a:r>
          </a:p>
        </p:txBody>
      </p:sp>
    </p:spTree>
    <p:extLst>
      <p:ext uri="{BB962C8B-B14F-4D97-AF65-F5344CB8AC3E}">
        <p14:creationId xmlns:p14="http://schemas.microsoft.com/office/powerpoint/2010/main" val="412852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B6CB38-10EE-9243-8B53-5BEE2F7F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Cookies in PHP: Example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AB3ADF-CA91-8E4D-A24A-67D68918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&lt;?</a:t>
            </a:r>
            <a:r>
              <a:rPr lang="en-US" sz="1900" dirty="0" err="1">
                <a:solidFill>
                  <a:schemeClr val="tx1"/>
                </a:solidFill>
                <a:latin typeface="Courier" pitchFamily="2" charset="0"/>
              </a:rPr>
              <a:t>php</a:t>
            </a:r>
            <a:endParaRPr lang="en-US" sz="19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if(!</a:t>
            </a:r>
            <a:r>
              <a:rPr lang="en-US" sz="1900" dirty="0" err="1">
                <a:solidFill>
                  <a:schemeClr val="tx1"/>
                </a:solidFill>
                <a:latin typeface="Courier" pitchFamily="2" charset="0"/>
              </a:rPr>
              <a:t>isset</a:t>
            </a: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($_COOKIE['username'])){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900" dirty="0" err="1">
                <a:solidFill>
                  <a:schemeClr val="tx1"/>
                </a:solidFill>
                <a:latin typeface="Courier" pitchFamily="2" charset="0"/>
              </a:rPr>
              <a:t>setcookie</a:t>
            </a: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("username", "test", time()+60, "/",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          "localhost", false, "</a:t>
            </a:r>
            <a:r>
              <a:rPr lang="en-US" sz="1900" dirty="0" err="1">
                <a:solidFill>
                  <a:schemeClr val="tx1"/>
                </a:solidFill>
                <a:latin typeface="Courier" pitchFamily="2" charset="0"/>
              </a:rPr>
              <a:t>httponly</a:t>
            </a: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");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} else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  echo $_COOKIE['username'];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Courier" pitchFamily="2" charset="0"/>
              </a:rPr>
              <a:t>?&gt;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21135-CC49-4FB6-977B-315A73853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28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Cookies in PHP: Destroying a Cookie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GB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// delete cookie: set it to past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  <a:latin typeface="Courier"/>
                <a:cs typeface="Courier"/>
              </a:rPr>
              <a:t>setcookie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name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value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GB" i="1" dirty="0">
                <a:solidFill>
                  <a:srgbClr val="FF0000"/>
                </a:solidFill>
                <a:latin typeface="Courier"/>
                <a:cs typeface="Courier"/>
              </a:rPr>
              <a:t>time()-259200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          path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domain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secure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tx1"/>
                </a:solidFill>
                <a:latin typeface="Courier"/>
                <a:cs typeface="Courier"/>
              </a:rPr>
              <a:t>          </a:t>
            </a:r>
            <a:r>
              <a:rPr lang="en-GB" i="1" dirty="0" err="1">
                <a:solidFill>
                  <a:schemeClr val="tx1"/>
                </a:solidFill>
                <a:latin typeface="Courier"/>
                <a:cs typeface="Courier"/>
              </a:rPr>
              <a:t>httponly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7BBC6-2D34-4607-A4CE-028CA8F1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75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Authentication: Storing Usernames and Passwords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Never store passwords as a plain text! </a:t>
            </a:r>
          </a:p>
          <a:p>
            <a:r>
              <a:rPr lang="en-GB" dirty="0"/>
              <a:t>If the database is compromised, all passwords will be stolen!</a:t>
            </a:r>
          </a:p>
          <a:p>
            <a:r>
              <a:rPr lang="en-GB" dirty="0"/>
              <a:t>Apply a hashing algorithm to your user's passwords before storing them in your database.</a:t>
            </a:r>
          </a:p>
          <a:p>
            <a:r>
              <a:rPr lang="en-GB" dirty="0"/>
              <a:t>This makes it implausible for any attacker to determine the original password.</a:t>
            </a:r>
          </a:p>
          <a:p>
            <a:r>
              <a:rPr lang="en-GB" dirty="0"/>
              <a:t>You application can still be able to compare the resulting hash to the original password in the future.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C7720-B47E-4CE7-8A39-B5F7AD7B4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3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Authentication: Storing Usernames and Passwords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cryptographic hash function converts a string of text into a seemingly random string.</a:t>
            </a:r>
          </a:p>
          <a:p>
            <a:r>
              <a:rPr lang="en-GB" dirty="0"/>
              <a:t>Due to their </a:t>
            </a:r>
            <a:r>
              <a:rPr lang="en-GB" u="sng" dirty="0"/>
              <a:t>one-way nature </a:t>
            </a:r>
            <a:r>
              <a:rPr lang="en-GB" dirty="0"/>
              <a:t>such functions are virtually impossible to reverse!</a:t>
            </a:r>
          </a:p>
          <a:p>
            <a:r>
              <a:rPr lang="en-GB" dirty="0"/>
              <a:t>Passwords can be safely stored, and anyone who steals it will not be able to access it.</a:t>
            </a:r>
          </a:p>
          <a:p>
            <a:r>
              <a:rPr lang="en-GB" dirty="0"/>
              <a:t>This does not protect them from being intercepted by malicious code injected into your application itself!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A651D-7FDA-4A57-9504-027407C2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969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Authentication: Storing Usernames and Passwords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parameters: hash function and password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/>
                </a:solidFill>
                <a:latin typeface="Courier"/>
                <a:cs typeface="Courier"/>
              </a:rPr>
              <a:t>echo </a:t>
            </a:r>
            <a:r>
              <a:rPr lang="en-GB" sz="2200" dirty="0">
                <a:solidFill>
                  <a:srgbClr val="FF0000"/>
                </a:solidFill>
                <a:latin typeface="Courier"/>
                <a:cs typeface="Courier"/>
              </a:rPr>
              <a:t>hash('ripemd128', '</a:t>
            </a:r>
            <a:r>
              <a:rPr lang="en-GB" sz="2200" dirty="0" err="1">
                <a:solidFill>
                  <a:srgbClr val="FF0000"/>
                </a:solidFill>
                <a:latin typeface="Courier"/>
                <a:cs typeface="Courier"/>
              </a:rPr>
              <a:t>mypassword</a:t>
            </a:r>
            <a:r>
              <a:rPr lang="en-GB" sz="2200" dirty="0">
                <a:solidFill>
                  <a:srgbClr val="FF0000"/>
                </a:solidFill>
                <a:latin typeface="Courier"/>
                <a:cs typeface="Courier"/>
              </a:rPr>
              <a:t>');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/>
                </a:solidFill>
                <a:latin typeface="Courier"/>
                <a:cs typeface="Courier"/>
              </a:rPr>
              <a:t>echo "&lt;</a:t>
            </a:r>
            <a:r>
              <a:rPr lang="en-GB" sz="2200" dirty="0" err="1">
                <a:solidFill>
                  <a:schemeClr val="tx1"/>
                </a:solidFill>
                <a:latin typeface="Courier"/>
                <a:cs typeface="Courier"/>
              </a:rPr>
              <a:t>br</a:t>
            </a:r>
            <a:r>
              <a:rPr lang="en-GB" sz="2200" dirty="0">
                <a:solidFill>
                  <a:schemeClr val="tx1"/>
                </a:solidFill>
                <a:latin typeface="Courier"/>
                <a:cs typeface="Courier"/>
              </a:rPr>
              <a:t>&gt;&lt;pre&gt;";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7F7F7F"/>
                </a:solidFill>
                <a:latin typeface="Courier"/>
                <a:cs typeface="Courier"/>
              </a:rPr>
              <a:t>// print all available hash functions</a:t>
            </a:r>
          </a:p>
          <a:p>
            <a:pPr marL="0" indent="0">
              <a:buNone/>
            </a:pPr>
            <a:r>
              <a:rPr lang="en-GB" sz="2200" dirty="0" err="1">
                <a:solidFill>
                  <a:schemeClr val="tx1"/>
                </a:solidFill>
                <a:latin typeface="Courier"/>
                <a:cs typeface="Courier"/>
              </a:rPr>
              <a:t>print_r</a:t>
            </a:r>
            <a:r>
              <a:rPr lang="en-GB" sz="2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GB" sz="2200" dirty="0" err="1">
                <a:solidFill>
                  <a:srgbClr val="FF0000"/>
                </a:solidFill>
                <a:latin typeface="Courier"/>
                <a:cs typeface="Courier"/>
              </a:rPr>
              <a:t>hash_algos</a:t>
            </a:r>
            <a:r>
              <a:rPr lang="en-GB" sz="2200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GB" sz="22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B339-E932-4C44-9F92-7C3F4A581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06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Authentication: Storing Usernames and Passwords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429304"/>
            <a:ext cx="6492240" cy="4560015"/>
          </a:xfrm>
        </p:spPr>
        <p:txBody>
          <a:bodyPr/>
          <a:lstStyle/>
          <a:p>
            <a:r>
              <a:rPr lang="en-GB" dirty="0"/>
              <a:t>Hashing algorithms such as </a:t>
            </a:r>
            <a:r>
              <a:rPr lang="en-GB" b="1" dirty="0"/>
              <a:t>MD5</a:t>
            </a:r>
            <a:r>
              <a:rPr lang="en-GB" dirty="0"/>
              <a:t>, </a:t>
            </a:r>
            <a:r>
              <a:rPr lang="en-GB" b="1" dirty="0"/>
              <a:t>SHA1</a:t>
            </a:r>
            <a:r>
              <a:rPr lang="en-GB" dirty="0"/>
              <a:t> and </a:t>
            </a:r>
            <a:r>
              <a:rPr lang="en-GB" b="1" dirty="0"/>
              <a:t>SHA256</a:t>
            </a:r>
            <a:r>
              <a:rPr lang="en-GB" dirty="0"/>
              <a:t> are designed to be very fast and efficient. </a:t>
            </a:r>
          </a:p>
          <a:p>
            <a:r>
              <a:rPr lang="en-GB" dirty="0"/>
              <a:t>It has become trivial to "brute force" the output of these algorithms.</a:t>
            </a:r>
          </a:p>
          <a:p>
            <a:r>
              <a:rPr lang="en-GB" dirty="0"/>
              <a:t>Because of how quickly a modern computer can "reverse" these hashing algorithms, many security professionals </a:t>
            </a:r>
            <a:r>
              <a:rPr lang="en-GB" u="sng" dirty="0"/>
              <a:t>strongly suggest </a:t>
            </a:r>
            <a:r>
              <a:rPr lang="en-GB" b="1" u="sng" dirty="0"/>
              <a:t>against</a:t>
            </a:r>
            <a:r>
              <a:rPr lang="en-GB" u="sng" dirty="0"/>
              <a:t> their use for password hashing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7117-4CC7-44CE-8F46-0C26C9995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636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Authentication: Storing Usernames and Passwords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287262"/>
            <a:ext cx="6492240" cy="4702058"/>
          </a:xfrm>
        </p:spPr>
        <p:txBody>
          <a:bodyPr>
            <a:normAutofit/>
          </a:bodyPr>
          <a:lstStyle/>
          <a:p>
            <a:r>
              <a:rPr lang="en-GB" dirty="0"/>
              <a:t>For hashing, the most important considerations are the </a:t>
            </a:r>
            <a:r>
              <a:rPr lang="en-GB" b="1" dirty="0"/>
              <a:t>computational expense</a:t>
            </a:r>
            <a:r>
              <a:rPr lang="en-GB" dirty="0"/>
              <a:t>, and the </a:t>
            </a:r>
            <a:r>
              <a:rPr lang="en-GB" b="1" dirty="0"/>
              <a:t>salt</a:t>
            </a:r>
            <a:r>
              <a:rPr lang="en-GB" dirty="0"/>
              <a:t>. </a:t>
            </a:r>
          </a:p>
          <a:p>
            <a:r>
              <a:rPr lang="en-GB" dirty="0"/>
              <a:t>The more computationally expensive the hashing algorithm, the longer it will take to brute force its output.</a:t>
            </a:r>
          </a:p>
          <a:p>
            <a:r>
              <a:rPr lang="en-GB" dirty="0"/>
              <a:t>A salt is random data that is used as an additional input to a one-way function that hashes a password or passphrase. </a:t>
            </a:r>
          </a:p>
          <a:p>
            <a:r>
              <a:rPr lang="en-GB" dirty="0"/>
              <a:t>The primary function of salts is to defend against dictionary attacks versus a list of password hashes and against pre-computed rainbow table attacks.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15A1D-A56D-4869-97B8-246C8F170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180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Authentication: Storing Usernames and Passwords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19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salt string – should be randomly generated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0000"/>
                </a:solidFill>
                <a:latin typeface="Courier"/>
                <a:cs typeface="Courier"/>
              </a:rPr>
              <a:t>$salt1 </a:t>
            </a:r>
            <a:r>
              <a:rPr lang="en-GB" sz="1900" dirty="0">
                <a:solidFill>
                  <a:schemeClr val="tx1"/>
                </a:solidFill>
                <a:latin typeface="Courier"/>
                <a:cs typeface="Courier"/>
              </a:rPr>
              <a:t>= 'qm&amp;1';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salt string – should be randomly generated</a:t>
            </a:r>
            <a:endParaRPr lang="en-GB" sz="19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FF0000"/>
                </a:solidFill>
                <a:latin typeface="Courier"/>
                <a:cs typeface="Courier"/>
              </a:rPr>
              <a:t>$salt2 </a:t>
            </a:r>
            <a:r>
              <a:rPr lang="en-GB" sz="1900" dirty="0">
                <a:solidFill>
                  <a:schemeClr val="tx1"/>
                </a:solidFill>
                <a:latin typeface="Courier"/>
                <a:cs typeface="Courier"/>
              </a:rPr>
              <a:t>= '</a:t>
            </a:r>
            <a:r>
              <a:rPr lang="en-GB" sz="1900" dirty="0" err="1">
                <a:solidFill>
                  <a:schemeClr val="tx1"/>
                </a:solidFill>
                <a:latin typeface="Courier"/>
                <a:cs typeface="Courier"/>
              </a:rPr>
              <a:t>pg</a:t>
            </a:r>
            <a:r>
              <a:rPr lang="en-GB" sz="1900" dirty="0">
                <a:solidFill>
                  <a:schemeClr val="tx1"/>
                </a:solidFill>
                <a:latin typeface="Courier"/>
                <a:cs typeface="Courier"/>
              </a:rPr>
              <a:t>!@';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7F7F7F"/>
                </a:solidFill>
                <a:latin typeface="Courier"/>
                <a:cs typeface="Courier"/>
              </a:rPr>
              <a:t>// password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/>
                </a:solidFill>
                <a:latin typeface="Courier"/>
                <a:cs typeface="Courier"/>
              </a:rPr>
              <a:t>$pass = '</a:t>
            </a:r>
            <a:r>
              <a:rPr lang="en-GB" sz="1900" dirty="0" err="1">
                <a:solidFill>
                  <a:schemeClr val="tx1"/>
                </a:solidFill>
                <a:latin typeface="Courier"/>
                <a:cs typeface="Courier"/>
              </a:rPr>
              <a:t>mypass</a:t>
            </a:r>
            <a:r>
              <a:rPr lang="en-GB" sz="1900" dirty="0">
                <a:solidFill>
                  <a:schemeClr val="tx1"/>
                </a:solidFill>
                <a:latin typeface="Courier"/>
                <a:cs typeface="Courier"/>
              </a:rPr>
              <a:t>';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7F7F7F"/>
                </a:solidFill>
                <a:latin typeface="Courier"/>
                <a:cs typeface="Courier"/>
              </a:rPr>
              <a:t>// hash with salting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/>
                </a:solidFill>
                <a:latin typeface="Courier"/>
                <a:cs typeface="Courier"/>
              </a:rPr>
              <a:t>$token = hash('ripemd128', "</a:t>
            </a:r>
            <a:r>
              <a:rPr lang="en-GB" sz="1900" dirty="0">
                <a:solidFill>
                  <a:srgbClr val="FF0000"/>
                </a:solidFill>
                <a:latin typeface="Courier"/>
                <a:cs typeface="Courier"/>
              </a:rPr>
              <a:t>$salt1</a:t>
            </a:r>
            <a:r>
              <a:rPr lang="en-GB" sz="1900" dirty="0">
                <a:solidFill>
                  <a:schemeClr val="tx1"/>
                </a:solidFill>
                <a:latin typeface="Courier"/>
                <a:cs typeface="Courier"/>
              </a:rPr>
              <a:t>$pass</a:t>
            </a:r>
            <a:r>
              <a:rPr lang="en-GB" sz="1900" dirty="0">
                <a:solidFill>
                  <a:srgbClr val="FF0000"/>
                </a:solidFill>
                <a:latin typeface="Courier"/>
                <a:cs typeface="Courier"/>
              </a:rPr>
              <a:t>$salt2</a:t>
            </a:r>
            <a:r>
              <a:rPr lang="en-GB" sz="1900" dirty="0">
                <a:solidFill>
                  <a:schemeClr val="tx1"/>
                </a:solidFill>
                <a:latin typeface="Courier"/>
                <a:cs typeface="Courier"/>
              </a:rPr>
              <a:t>");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676FD-4F6B-4BD5-A6EF-7854CC01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31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Authentication: Storing Usernames and Passwords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better use the native password hashing API of PHP that safely handles everything.</a:t>
            </a:r>
          </a:p>
          <a:p>
            <a:pPr lvl="1"/>
            <a:r>
              <a:rPr lang="en-GB" dirty="0"/>
              <a:t>Hashing,</a:t>
            </a:r>
          </a:p>
          <a:p>
            <a:pPr lvl="1"/>
            <a:r>
              <a:rPr lang="en-GB" dirty="0"/>
              <a:t>Computational complexity,</a:t>
            </a:r>
          </a:p>
          <a:p>
            <a:pPr lvl="1"/>
            <a:r>
              <a:rPr lang="en-GB" dirty="0"/>
              <a:t>Salting,</a:t>
            </a:r>
          </a:p>
          <a:p>
            <a:pPr lvl="1"/>
            <a:r>
              <a:rPr lang="en-GB" dirty="0"/>
              <a:t>Verification.</a:t>
            </a:r>
          </a:p>
          <a:p>
            <a:r>
              <a:rPr lang="en-GB" dirty="0"/>
              <a:t>See:</a:t>
            </a:r>
          </a:p>
          <a:p>
            <a:pPr lvl="1"/>
            <a:r>
              <a:rPr lang="en-GB" dirty="0">
                <a:hlinkClick r:id="rId2"/>
              </a:rPr>
              <a:t>http://php.net/manual/en/faq.passwords.php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http://php.net/manual/en/book.password.php</a:t>
            </a:r>
            <a:r>
              <a:rPr lang="en-GB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54189-85A8-4F20-9A7C-71F56957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40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Authentication: Storing Usernames and Passwords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573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hash passwords with salting (auto)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the result will always be a 60 character string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you better allocate 250 chars in database for future needs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algorithm, cost and salt are the part of the returned hash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$hash = </a:t>
            </a:r>
            <a:r>
              <a:rPr lang="en-GB" sz="1400" dirty="0" err="1">
                <a:solidFill>
                  <a:srgbClr val="FF0000"/>
                </a:solidFill>
                <a:latin typeface="Courier"/>
                <a:cs typeface="Courier"/>
              </a:rPr>
              <a:t>password_hash</a:t>
            </a:r>
            <a:r>
              <a:rPr lang="en-GB" sz="1400" dirty="0">
                <a:solidFill>
                  <a:srgbClr val="FF0000"/>
                </a:solidFill>
                <a:latin typeface="Courier"/>
                <a:cs typeface="Courier"/>
              </a:rPr>
              <a:t>("</a:t>
            </a:r>
            <a:r>
              <a:rPr lang="en-GB" sz="1400" dirty="0" err="1">
                <a:solidFill>
                  <a:srgbClr val="FF0000"/>
                </a:solidFill>
                <a:latin typeface="Courier"/>
                <a:cs typeface="Courier"/>
              </a:rPr>
              <a:t>rasmuslerdorf</a:t>
            </a:r>
            <a:r>
              <a:rPr lang="en-GB" sz="1400" dirty="0">
                <a:solidFill>
                  <a:srgbClr val="FF0000"/>
                </a:solidFill>
                <a:latin typeface="Courier"/>
                <a:cs typeface="Courier"/>
              </a:rPr>
              <a:t>", PASSWORD_DEFAULT);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echo $hash . "</a:t>
            </a: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s-ES_tradnl" sz="1400" dirty="0" err="1">
                <a:solidFill>
                  <a:schemeClr val="tx1"/>
                </a:solidFill>
                <a:latin typeface="Courier"/>
                <a:cs typeface="Courier"/>
              </a:rPr>
              <a:t>br</a:t>
            </a: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&gt;&lt;pre&gt;"</a:t>
            </a: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s-ES_tradnl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dirty="0">
                <a:solidFill>
                  <a:srgbClr val="7F7F7F"/>
                </a:solidFill>
                <a:latin typeface="Courier"/>
                <a:cs typeface="Courier"/>
              </a:rPr>
              <a:t>// </a:t>
            </a:r>
            <a:r>
              <a:rPr lang="es-ES_tradnl" sz="1400" dirty="0" err="1">
                <a:solidFill>
                  <a:srgbClr val="7F7F7F"/>
                </a:solidFill>
                <a:latin typeface="Courier"/>
                <a:cs typeface="Courier"/>
              </a:rPr>
              <a:t>return</a:t>
            </a:r>
            <a:r>
              <a:rPr lang="es-ES_tradnl" sz="14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s-ES_tradnl" sz="1400" dirty="0" err="1">
                <a:solidFill>
                  <a:srgbClr val="7F7F7F"/>
                </a:solidFill>
                <a:latin typeface="Courier"/>
                <a:cs typeface="Courier"/>
              </a:rPr>
              <a:t>information</a:t>
            </a:r>
            <a:r>
              <a:rPr lang="es-ES_tradnl" sz="14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s-ES_tradnl" sz="1400" dirty="0" err="1">
                <a:solidFill>
                  <a:srgbClr val="7F7F7F"/>
                </a:solidFill>
                <a:latin typeface="Courier"/>
                <a:cs typeface="Courier"/>
              </a:rPr>
              <a:t>about</a:t>
            </a:r>
            <a:r>
              <a:rPr lang="es-ES_tradnl" sz="1400" dirty="0">
                <a:solidFill>
                  <a:srgbClr val="7F7F7F"/>
                </a:solidFill>
                <a:latin typeface="Courier"/>
                <a:cs typeface="Courier"/>
              </a:rPr>
              <a:t> hash</a:t>
            </a:r>
          </a:p>
          <a:p>
            <a:pPr marL="0" indent="0">
              <a:buNone/>
            </a:pPr>
            <a:r>
              <a:rPr lang="es-ES_tradnl" sz="1400" dirty="0" err="1">
                <a:solidFill>
                  <a:schemeClr val="tx1"/>
                </a:solidFill>
                <a:latin typeface="Courier"/>
                <a:cs typeface="Courier"/>
              </a:rPr>
              <a:t>print_r</a:t>
            </a: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s-ES_tradnl" sz="1400" dirty="0" err="1">
                <a:solidFill>
                  <a:srgbClr val="FF0000"/>
                </a:solidFill>
                <a:latin typeface="Courier"/>
                <a:cs typeface="Courier"/>
              </a:rPr>
              <a:t>password_get_info</a:t>
            </a:r>
            <a:r>
              <a:rPr lang="es-ES_tradnl" sz="1400" dirty="0">
                <a:solidFill>
                  <a:srgbClr val="FF0000"/>
                </a:solidFill>
                <a:latin typeface="Courier"/>
                <a:cs typeface="Courier"/>
              </a:rPr>
              <a:t>($hash)</a:t>
            </a: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s-ES_tradnl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dirty="0">
                <a:solidFill>
                  <a:srgbClr val="7F7F7F"/>
                </a:solidFill>
                <a:latin typeface="Courier"/>
                <a:cs typeface="Courier"/>
              </a:rPr>
              <a:t>// </a:t>
            </a:r>
            <a:r>
              <a:rPr lang="es-ES_tradnl" sz="1400" dirty="0" err="1">
                <a:solidFill>
                  <a:srgbClr val="7F7F7F"/>
                </a:solidFill>
                <a:latin typeface="Courier"/>
                <a:cs typeface="Courier"/>
              </a:rPr>
              <a:t>check</a:t>
            </a:r>
            <a:r>
              <a:rPr lang="es-ES_tradnl" sz="14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s-ES_tradnl" sz="1400" dirty="0" err="1">
                <a:solidFill>
                  <a:srgbClr val="7F7F7F"/>
                </a:solidFill>
                <a:latin typeface="Courier"/>
                <a:cs typeface="Courier"/>
              </a:rPr>
              <a:t>if</a:t>
            </a:r>
            <a:r>
              <a:rPr lang="es-ES_tradnl" sz="14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s-ES_tradnl" sz="1400" dirty="0" err="1">
                <a:solidFill>
                  <a:srgbClr val="7F7F7F"/>
                </a:solidFill>
                <a:latin typeface="Courier"/>
                <a:cs typeface="Courier"/>
              </a:rPr>
              <a:t>password</a:t>
            </a:r>
            <a:r>
              <a:rPr lang="es-ES_tradnl" sz="14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s-ES_tradnl" sz="1400" dirty="0" err="1">
                <a:solidFill>
                  <a:srgbClr val="7F7F7F"/>
                </a:solidFill>
                <a:latin typeface="Courier"/>
                <a:cs typeface="Courier"/>
              </a:rPr>
              <a:t>is</a:t>
            </a:r>
            <a:r>
              <a:rPr lang="es-ES_tradnl" sz="14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s-ES_tradnl" sz="1400" dirty="0" err="1">
                <a:solidFill>
                  <a:srgbClr val="7F7F7F"/>
                </a:solidFill>
                <a:latin typeface="Courier"/>
                <a:cs typeface="Courier"/>
              </a:rPr>
              <a:t>correct</a:t>
            </a:r>
            <a:endParaRPr lang="es-ES_tradnl" sz="1400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dirty="0" err="1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 (</a:t>
            </a:r>
            <a:r>
              <a:rPr lang="es-ES_tradnl" sz="1400" dirty="0" err="1">
                <a:solidFill>
                  <a:srgbClr val="FF0000"/>
                </a:solidFill>
                <a:latin typeface="Courier"/>
                <a:cs typeface="Courier"/>
              </a:rPr>
              <a:t>password_verify</a:t>
            </a:r>
            <a:r>
              <a:rPr lang="es-ES_tradnl" sz="1400" dirty="0">
                <a:solidFill>
                  <a:srgbClr val="FF0000"/>
                </a:solidFill>
                <a:latin typeface="Courier"/>
                <a:cs typeface="Courier"/>
              </a:rPr>
              <a:t>("</a:t>
            </a:r>
            <a:r>
              <a:rPr lang="es-ES_tradnl" sz="1400" dirty="0" err="1">
                <a:solidFill>
                  <a:srgbClr val="FF0000"/>
                </a:solidFill>
                <a:latin typeface="Courier"/>
                <a:cs typeface="Courier"/>
              </a:rPr>
              <a:t>rasmuslerdorf</a:t>
            </a:r>
            <a:r>
              <a:rPr lang="es-ES_tradnl" sz="1400" dirty="0">
                <a:solidFill>
                  <a:srgbClr val="FF0000"/>
                </a:solidFill>
                <a:latin typeface="Courier"/>
                <a:cs typeface="Courier"/>
              </a:rPr>
              <a:t>", $hash)</a:t>
            </a: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    echo '</a:t>
            </a:r>
            <a:r>
              <a:rPr lang="es-ES_tradnl" sz="1400" dirty="0" err="1">
                <a:solidFill>
                  <a:schemeClr val="tx1"/>
                </a:solidFill>
                <a:latin typeface="Courier"/>
                <a:cs typeface="Courier"/>
              </a:rPr>
              <a:t>Password</a:t>
            </a: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400" dirty="0" err="1">
                <a:solidFill>
                  <a:schemeClr val="tx1"/>
                </a:solidFill>
                <a:latin typeface="Courier"/>
                <a:cs typeface="Courier"/>
              </a:rPr>
              <a:t>is</a:t>
            </a: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1400" dirty="0" err="1">
                <a:solidFill>
                  <a:schemeClr val="tx1"/>
                </a:solidFill>
                <a:latin typeface="Courier"/>
                <a:cs typeface="Courier"/>
              </a:rPr>
              <a:t>valid</a:t>
            </a:r>
            <a:r>
              <a:rPr lang="es-ES_tradnl" sz="1400" dirty="0">
                <a:solidFill>
                  <a:schemeClr val="tx1"/>
                </a:solidFill>
                <a:latin typeface="Courier"/>
                <a:cs typeface="Courier"/>
              </a:rPr>
              <a:t>!';</a:t>
            </a:r>
          </a:p>
          <a:p>
            <a:pPr marL="0" indent="0">
              <a:buNone/>
            </a:pPr>
            <a:r>
              <a:rPr lang="da-DK" sz="1400" dirty="0" err="1">
                <a:solidFill>
                  <a:schemeClr val="tx1"/>
                </a:solidFill>
                <a:latin typeface="Courier"/>
                <a:cs typeface="Courier"/>
              </a:rPr>
              <a:t>else</a:t>
            </a:r>
            <a:r>
              <a:rPr lang="da-DK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1400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da-DK" sz="1400" dirty="0" err="1">
                <a:solidFill>
                  <a:schemeClr val="tx1"/>
                </a:solidFill>
                <a:latin typeface="Courier"/>
                <a:cs typeface="Courier"/>
              </a:rPr>
              <a:t>echo</a:t>
            </a:r>
            <a:r>
              <a:rPr lang="da-DK" sz="1400" dirty="0">
                <a:solidFill>
                  <a:schemeClr val="tx1"/>
                </a:solidFill>
                <a:latin typeface="Courier"/>
                <a:cs typeface="Courier"/>
              </a:rPr>
              <a:t> 'Invalid password.';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D371C-8576-4060-BB65-0CE1642B9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77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HTML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&lt;script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src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="http://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x.com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hack.js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&lt;script&gt;hack();&lt;/script&gt;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need to pass the string through </a:t>
            </a:r>
            <a:r>
              <a:rPr lang="en-GB" b="1" dirty="0" err="1"/>
              <a:t>htmlentities</a:t>
            </a:r>
            <a:r>
              <a:rPr lang="en-GB" dirty="0"/>
              <a:t> function!</a:t>
            </a:r>
          </a:p>
          <a:p>
            <a:pPr marL="0" indent="0">
              <a:buNone/>
            </a:pPr>
            <a:endParaRPr lang="en-GB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&amp;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lt;script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src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='http://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x.com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/hack.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js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'&amp;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gt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;&amp;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lt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script&amp;gt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&amp;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lt;script&amp;gthack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();&amp;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lt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;/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script&amp;gt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DDDB7-2436-4C3A-B36F-0A958ED5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07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Sessions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session is a way to store information (in variables) to be used across multiple pages. </a:t>
            </a:r>
          </a:p>
          <a:p>
            <a:r>
              <a:rPr lang="en-GB" dirty="0"/>
              <a:t>Unlike a cookie, the information is not stored on the users computer, but at the server.</a:t>
            </a:r>
          </a:p>
          <a:p>
            <a:r>
              <a:rPr lang="en-GB" dirty="0"/>
              <a:t>By default, session variables last until the user closes the browser.</a:t>
            </a:r>
          </a:p>
          <a:p>
            <a:r>
              <a:rPr lang="en-GB" dirty="0"/>
              <a:t>PHP automatically saves a session cookie only to match session variables with right users.</a:t>
            </a:r>
          </a:p>
          <a:p>
            <a:r>
              <a:rPr lang="en-GB" dirty="0"/>
              <a:t>If cookies are disabled PHP places the cookie to GET portion of the URL.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49D92-5A6D-44D2-8DE5-1BB273E12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177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Sessions: Starting Sessions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need to be called before any HTML has been output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FF0000"/>
                </a:solidFill>
                <a:latin typeface="Courier"/>
                <a:cs typeface="Courier"/>
              </a:rPr>
              <a:t>session_start</a:t>
            </a: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set session variables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$_SESSION['username'] 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= 'admin';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$_SESSION['name'] 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= 'Martin';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$_SESSION['surname'] 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= '</a:t>
            </a:r>
            <a:r>
              <a:rPr lang="en-GB" sz="1800" dirty="0" err="1">
                <a:solidFill>
                  <a:schemeClr val="tx1"/>
                </a:solidFill>
                <a:latin typeface="Courier"/>
                <a:cs typeface="Courier"/>
              </a:rPr>
              <a:t>Waaler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';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$_SESSION['</a:t>
            </a:r>
            <a:r>
              <a:rPr lang="en-GB" sz="1800" dirty="0" err="1">
                <a:solidFill>
                  <a:srgbClr val="FF0000"/>
                </a:solidFill>
                <a:latin typeface="Courier"/>
                <a:cs typeface="Courier"/>
              </a:rPr>
              <a:t>isloggedin</a:t>
            </a: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'] 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= TRUE;</a:t>
            </a:r>
          </a:p>
          <a:p>
            <a:pPr marL="0" indent="0">
              <a:buNone/>
            </a:pPr>
            <a:endParaRPr lang="en-GB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GB" sz="1800" dirty="0">
              <a:latin typeface="Courier"/>
              <a:cs typeface="Couri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CD874-F6C2-4B1A-A3D1-5EF20074C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37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Sessions: Ending a Session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&lt;?</a:t>
            </a:r>
            <a:r>
              <a:rPr lang="en-GB" sz="1400" dirty="0" err="1">
                <a:solidFill>
                  <a:schemeClr val="tx1"/>
                </a:solidFill>
                <a:latin typeface="Courier"/>
                <a:cs typeface="Courier"/>
              </a:rPr>
              <a:t>php</a:t>
            </a: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test.php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chemeClr val="tx1"/>
                </a:solidFill>
                <a:latin typeface="Courier"/>
                <a:cs typeface="Courier"/>
              </a:rPr>
              <a:t>session_start</a:t>
            </a: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7F7F7F"/>
                </a:solidFill>
                <a:latin typeface="Courier"/>
                <a:cs typeface="Courier"/>
              </a:rPr>
              <a:t>// Unset all of the session variables.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  <a:latin typeface="Courier"/>
                <a:cs typeface="Courier"/>
              </a:rPr>
              <a:t>$_SESSION = array();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7F7F7F"/>
                </a:solidFill>
                <a:latin typeface="Courier"/>
                <a:cs typeface="Courier"/>
              </a:rPr>
              <a:t>// delete the session cookie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if (</a:t>
            </a:r>
            <a:r>
              <a:rPr lang="en-GB" sz="1400" dirty="0" err="1">
                <a:solidFill>
                  <a:srgbClr val="FF0000"/>
                </a:solidFill>
                <a:latin typeface="Courier"/>
                <a:cs typeface="Courier"/>
              </a:rPr>
              <a:t>ini_get</a:t>
            </a:r>
            <a:r>
              <a:rPr lang="en-GB" sz="1400" dirty="0">
                <a:solidFill>
                  <a:srgbClr val="FF0000"/>
                </a:solidFill>
                <a:latin typeface="Courier"/>
                <a:cs typeface="Courier"/>
              </a:rPr>
              <a:t>("</a:t>
            </a:r>
            <a:r>
              <a:rPr lang="en-GB" sz="1400" dirty="0" err="1">
                <a:solidFill>
                  <a:srgbClr val="FF0000"/>
                </a:solidFill>
                <a:latin typeface="Courier"/>
                <a:cs typeface="Courier"/>
              </a:rPr>
              <a:t>session.use_cookies</a:t>
            </a:r>
            <a:r>
              <a:rPr lang="en-GB" sz="1400" dirty="0">
                <a:solidFill>
                  <a:srgbClr val="FF0000"/>
                </a:solidFill>
                <a:latin typeface="Courier"/>
                <a:cs typeface="Courier"/>
              </a:rPr>
              <a:t>")</a:t>
            </a: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    $</a:t>
            </a:r>
            <a:r>
              <a:rPr lang="en-GB" sz="1400" dirty="0" err="1">
                <a:solidFill>
                  <a:schemeClr val="tx1"/>
                </a:solidFill>
                <a:latin typeface="Courier"/>
                <a:cs typeface="Courier"/>
              </a:rPr>
              <a:t>params</a:t>
            </a: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GB" sz="1400" dirty="0" err="1">
                <a:solidFill>
                  <a:srgbClr val="FF0000"/>
                </a:solidFill>
                <a:latin typeface="Courier"/>
                <a:cs typeface="Courier"/>
              </a:rPr>
              <a:t>session_get_cookie_params</a:t>
            </a:r>
            <a:r>
              <a:rPr lang="en-GB" sz="1400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setcookie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session_name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(), '', time() - 42000,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        $</a:t>
            </a:r>
            <a:r>
              <a:rPr lang="fr-FR" sz="1400" dirty="0" err="1">
                <a:solidFill>
                  <a:schemeClr val="tx1"/>
                </a:solidFill>
                <a:latin typeface="Courier"/>
                <a:cs typeface="Courier"/>
              </a:rPr>
              <a:t>params</a:t>
            </a: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["</a:t>
            </a:r>
            <a:r>
              <a:rPr lang="fr-FR" sz="1400" dirty="0" err="1">
                <a:solidFill>
                  <a:schemeClr val="tx1"/>
                </a:solidFill>
                <a:latin typeface="Courier"/>
                <a:cs typeface="Courier"/>
              </a:rPr>
              <a:t>path</a:t>
            </a: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"], $</a:t>
            </a:r>
            <a:r>
              <a:rPr lang="fr-FR" sz="1400" dirty="0" err="1">
                <a:solidFill>
                  <a:schemeClr val="tx1"/>
                </a:solidFill>
                <a:latin typeface="Courier"/>
                <a:cs typeface="Courier"/>
              </a:rPr>
              <a:t>params</a:t>
            </a: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["</a:t>
            </a:r>
            <a:r>
              <a:rPr lang="fr-FR" sz="1400" dirty="0" err="1">
                <a:solidFill>
                  <a:schemeClr val="tx1"/>
                </a:solidFill>
                <a:latin typeface="Courier"/>
                <a:cs typeface="Courier"/>
              </a:rPr>
              <a:t>domain</a:t>
            </a: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"],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        $</a:t>
            </a:r>
            <a:r>
              <a:rPr lang="fr-FR" sz="1400" dirty="0" err="1">
                <a:solidFill>
                  <a:schemeClr val="tx1"/>
                </a:solidFill>
                <a:latin typeface="Courier"/>
                <a:cs typeface="Courier"/>
              </a:rPr>
              <a:t>params</a:t>
            </a: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["</a:t>
            </a:r>
            <a:r>
              <a:rPr lang="fr-FR" sz="1400" dirty="0" err="1">
                <a:solidFill>
                  <a:schemeClr val="tx1"/>
                </a:solidFill>
                <a:latin typeface="Courier"/>
                <a:cs typeface="Courier"/>
              </a:rPr>
              <a:t>secure</a:t>
            </a: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"], $</a:t>
            </a:r>
            <a:r>
              <a:rPr lang="fr-FR" sz="1400" dirty="0" err="1">
                <a:solidFill>
                  <a:schemeClr val="tx1"/>
                </a:solidFill>
                <a:latin typeface="Courier"/>
                <a:cs typeface="Courier"/>
              </a:rPr>
              <a:t>params</a:t>
            </a: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["</a:t>
            </a:r>
            <a:r>
              <a:rPr lang="fr-FR" sz="1400" dirty="0" err="1">
                <a:solidFill>
                  <a:schemeClr val="tx1"/>
                </a:solidFill>
                <a:latin typeface="Courier"/>
                <a:cs typeface="Courier"/>
              </a:rPr>
              <a:t>httponly</a:t>
            </a: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"]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    );}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7F7F7F"/>
                </a:solidFill>
                <a:latin typeface="Courier"/>
                <a:cs typeface="Courier"/>
              </a:rPr>
              <a:t>// </a:t>
            </a:r>
            <a:r>
              <a:rPr lang="fr-FR" sz="1400" dirty="0" err="1">
                <a:solidFill>
                  <a:srgbClr val="7F7F7F"/>
                </a:solidFill>
                <a:latin typeface="Courier"/>
                <a:cs typeface="Courier"/>
              </a:rPr>
              <a:t>Finally</a:t>
            </a:r>
            <a:r>
              <a:rPr lang="fr-FR" sz="1400" dirty="0">
                <a:solidFill>
                  <a:srgbClr val="7F7F7F"/>
                </a:solidFill>
                <a:latin typeface="Courier"/>
                <a:cs typeface="Courier"/>
              </a:rPr>
              <a:t>, destroy the session.</a:t>
            </a:r>
          </a:p>
          <a:p>
            <a:pPr marL="0" indent="0">
              <a:buNone/>
            </a:pPr>
            <a:r>
              <a:rPr lang="fr-FR" sz="1400" dirty="0" err="1">
                <a:solidFill>
                  <a:srgbClr val="FF0000"/>
                </a:solidFill>
                <a:latin typeface="Courier"/>
                <a:cs typeface="Courier"/>
              </a:rPr>
              <a:t>session_destroy</a:t>
            </a:r>
            <a:r>
              <a:rPr lang="fr-FR" sz="1400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  <a:latin typeface="Courier"/>
                <a:cs typeface="Courier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63922-3526-49D2-96E3-6877FE73F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186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possible to use packet sniffing to discover session IDs passing across the network.</a:t>
            </a:r>
          </a:p>
          <a:p>
            <a:r>
              <a:rPr lang="en-GB" dirty="0"/>
              <a:t>Additionally, if the session id is passed in the GET part of a URL, it might appear in external site server logs.</a:t>
            </a:r>
          </a:p>
          <a:p>
            <a:r>
              <a:rPr lang="en-GB" dirty="0"/>
              <a:t>The only truly secure way of preventing these is to implement a Secure Socket Layer (SSL) and run HTTPS instead of HTTP.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C228-C50B-415A-B4AB-F7F94133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089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Session Security: Preventing Session Hijacking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7F7F7F"/>
                </a:solidFill>
                <a:latin typeface="Courier"/>
                <a:cs typeface="Courier"/>
              </a:rPr>
              <a:t>// store some user related data in session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7F7F"/>
                </a:solidFill>
                <a:latin typeface="Courier"/>
                <a:cs typeface="Courier"/>
              </a:rPr>
              <a:t>// right after login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$_SESSION['</a:t>
            </a:r>
            <a:r>
              <a:rPr lang="en-GB" sz="1800" dirty="0" err="1">
                <a:solidFill>
                  <a:schemeClr val="tx1"/>
                </a:solidFill>
                <a:latin typeface="Courier"/>
                <a:cs typeface="Courier"/>
              </a:rPr>
              <a:t>ip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'] = </a:t>
            </a: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$_SERVER['REMOTE_ADDR']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$_SESSION['</a:t>
            </a:r>
            <a:r>
              <a:rPr lang="en-GB" sz="1800" dirty="0" err="1">
                <a:solidFill>
                  <a:schemeClr val="tx1"/>
                </a:solidFill>
                <a:latin typeface="Courier"/>
                <a:cs typeface="Courier"/>
              </a:rPr>
              <a:t>ua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'] = </a:t>
            </a: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$_SERVER['HTTP_USER_AGENT']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7F7F7F"/>
                </a:solidFill>
                <a:latin typeface="Courier"/>
                <a:cs typeface="Courier"/>
              </a:rPr>
              <a:t>// then control it after each user action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if(</a:t>
            </a: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$_SESSION['</a:t>
            </a:r>
            <a:r>
              <a:rPr lang="en-GB" sz="1800" dirty="0" err="1">
                <a:solidFill>
                  <a:srgbClr val="FF0000"/>
                </a:solidFill>
                <a:latin typeface="Courier"/>
                <a:cs typeface="Courier"/>
              </a:rPr>
              <a:t>ip</a:t>
            </a: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'] != $_SERVER['REMOTE_ADDR'] OR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   $_SESSION['</a:t>
            </a:r>
            <a:r>
              <a:rPr lang="en-GB" sz="1800" dirty="0" err="1">
                <a:solidFill>
                  <a:srgbClr val="FF0000"/>
                </a:solidFill>
                <a:latin typeface="Courier"/>
                <a:cs typeface="Courier"/>
              </a:rPr>
              <a:t>ua</a:t>
            </a:r>
            <a:r>
              <a:rPr lang="en-GB" sz="1800" dirty="0">
                <a:solidFill>
                  <a:srgbClr val="FF0000"/>
                </a:solidFill>
                <a:latin typeface="Courier"/>
                <a:cs typeface="Courier"/>
              </a:rPr>
              <a:t>'] != $_SERVER['HTTP_USER_AGENT'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])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	// this you have to write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	// just tell there is a technical problem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	// and destroy the session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Courier"/>
                <a:cs typeface="Courier"/>
              </a:rPr>
              <a:t>different_user</a:t>
            </a:r>
            <a:r>
              <a:rPr lang="en-GB" sz="18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E478E-7914-48F7-97DD-823F6E96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100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Session Security: Preventing Session Fixation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&lt;?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php</a:t>
            </a: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/* Assume you received a link with session id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*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http://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asite.com?PHPSESSID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=12245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* If you follow this link, hacker knows your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* session id */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session_start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// once user is logged in</a:t>
            </a: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  // regenerate the session id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if(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isset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($_SESSION['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isloggedin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']))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ourier"/>
                <a:cs typeface="Courier"/>
              </a:rPr>
              <a:t>session_regenerate_id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?&gt;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06611-FCBB-40F0-9374-58A97EB1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98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Session Security: Forcing Cookie-only Sessions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force a cookie-only sessions.</a:t>
            </a:r>
          </a:p>
          <a:p>
            <a:r>
              <a:rPr lang="en-GB" dirty="0"/>
              <a:t>However, you need to be prepared to require your users to enable cookies on your website!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force a cookie-only session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  <a:latin typeface="Courier"/>
                <a:cs typeface="Courier"/>
              </a:rPr>
              <a:t>ini_set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('</a:t>
            </a:r>
            <a:r>
              <a:rPr lang="en-GB" dirty="0" err="1">
                <a:solidFill>
                  <a:srgbClr val="FF0000"/>
                </a:solidFill>
                <a:latin typeface="Courier"/>
                <a:cs typeface="Courier"/>
              </a:rPr>
              <a:t>session_use_only_cookies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', 1)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F4A33-9D20-4BDD-BA9C-899246AFA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25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Session Security: Using a Shared Server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a shared </a:t>
            </a:r>
            <a:r>
              <a:rPr lang="en-GB"/>
              <a:t>server with </a:t>
            </a:r>
            <a:r>
              <a:rPr lang="en-GB" dirty="0"/>
              <a:t>other accounts, you will not want to have all your data saved into the same directory.</a:t>
            </a:r>
          </a:p>
          <a:p>
            <a:r>
              <a:rPr lang="en-GB" dirty="0"/>
              <a:t>Instead you should choose a directory to which only your account has access.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set session path 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FF0000"/>
                </a:solidFill>
                <a:latin typeface="Courier"/>
                <a:cs typeface="Courier"/>
              </a:rPr>
              <a:t>ini_set</a:t>
            </a:r>
            <a:r>
              <a:rPr lang="en-GB" sz="1400" dirty="0">
                <a:solidFill>
                  <a:srgbClr val="FF0000"/>
                </a:solidFill>
                <a:latin typeface="Courier"/>
                <a:cs typeface="Courier"/>
              </a:rPr>
              <a:t>('</a:t>
            </a:r>
            <a:r>
              <a:rPr lang="en-GB" sz="1400" dirty="0" err="1">
                <a:solidFill>
                  <a:srgbClr val="FF0000"/>
                </a:solidFill>
                <a:latin typeface="Courier"/>
                <a:cs typeface="Courier"/>
              </a:rPr>
              <a:t>session.save_path</a:t>
            </a:r>
            <a:r>
              <a:rPr lang="en-GB" sz="1400" dirty="0">
                <a:solidFill>
                  <a:srgbClr val="FF0000"/>
                </a:solidFill>
                <a:latin typeface="Courier"/>
                <a:cs typeface="Courier"/>
              </a:rPr>
              <a:t>', '/home/user/</a:t>
            </a:r>
            <a:r>
              <a:rPr lang="en-GB" sz="1400" dirty="0" err="1">
                <a:solidFill>
                  <a:srgbClr val="FF0000"/>
                </a:solidFill>
                <a:latin typeface="Courier"/>
                <a:cs typeface="Courier"/>
              </a:rPr>
              <a:t>myaccount</a:t>
            </a:r>
            <a:r>
              <a:rPr lang="en-GB" sz="1400" dirty="0">
                <a:solidFill>
                  <a:srgbClr val="FF0000"/>
                </a:solidFill>
                <a:latin typeface="Courier"/>
                <a:cs typeface="Courier"/>
              </a:rPr>
              <a:t>/sessions')</a:t>
            </a:r>
            <a:r>
              <a:rPr lang="en-GB" sz="1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6450E-C02F-4847-B79D-6FE5497AB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3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HTML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sanitize user input </a:t>
            </a: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function 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fix_string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($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 // Convert special chars. to </a:t>
            </a:r>
            <a:r>
              <a:rPr lang="en-GB" dirty="0" err="1">
                <a:solidFill>
                  <a:srgbClr val="7F7F7F"/>
                </a:solidFill>
                <a:latin typeface="Courier"/>
                <a:cs typeface="Courier"/>
              </a:rPr>
              <a:t>htmlentities</a:t>
            </a: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$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GB" dirty="0" err="1">
                <a:solidFill>
                  <a:srgbClr val="FF0000"/>
                </a:solidFill>
                <a:latin typeface="Courier"/>
                <a:cs typeface="Courier"/>
              </a:rPr>
              <a:t>htmlentities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($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 return $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ED2CE-9209-4CEC-AF6D-D314DAC46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33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10F748-8A76-0B4F-A62B-9AF6440A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SQL Injection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A210E8-EBD4-7B4C-89B0-D6FD23635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SQL injection is a code injection technique that might destroy your database.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SQL injection is one of the most common web hacking techniques.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SQL injection is the placement of malicious code in SQL statements, via web page input.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5D7-91FB-424E-89E9-9ED92B17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77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1377BB-B226-7244-AB82-C257576F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SQL Injection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509062-EDB5-8542-B5FD-1D0E4EDF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the login example!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6F3E1-740B-4F31-AC2C-80E167C2A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0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SQL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What if user enters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admin' #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?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see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login.php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and login2.php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$user = $_POST['user'];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$pass = $_POST['pass'];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$query = 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SELECT * FROM users WHERE user= '$user' AND pass = '$pass'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B9D5-718B-44C0-A15D-FC78E42C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22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SQL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/* query part in bold will be executed</a:t>
            </a: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* and the rest will be ignored</a:t>
            </a: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* one can login as admin without a </a:t>
            </a:r>
          </a:p>
          <a:p>
            <a:pPr marL="0" indent="0">
              <a:buNone/>
            </a:pPr>
            <a:r>
              <a:rPr lang="en-GB" dirty="0">
                <a:solidFill>
                  <a:srgbClr val="7F7F7F"/>
                </a:solidFill>
                <a:latin typeface="Courier"/>
                <a:cs typeface="Courier"/>
              </a:rPr>
              <a:t> * password */</a:t>
            </a:r>
            <a:endParaRPr lang="en-GB" b="1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GB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Courier"/>
                <a:cs typeface="Courier"/>
              </a:rPr>
              <a:t>SELECT * FROM users WHERE user = 'admin'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#' AND pass ='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mypass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'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52C0D-AE3E-4D39-AFA6-BC901D184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27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Preventing SQL Injection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/* what if user enters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*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anything' OR 1=1 #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? */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$user = $_POST['user'];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$pass = $_POST['pass'];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$query = 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DELETE FROM users WHERE user= '$user' AND pass = '$pass'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CBDEA-9E92-484F-93B3-84AED199B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1163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2576</TotalTime>
  <Words>2209</Words>
  <Application>Microsoft Office PowerPoint</Application>
  <PresentationFormat>Widescreen</PresentationFormat>
  <Paragraphs>276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Courier</vt:lpstr>
      <vt:lpstr>Retrospect</vt:lpstr>
      <vt:lpstr>PHP Security, Cookies and Sessions</vt:lpstr>
      <vt:lpstr>MySQL and PHP: Preventing HTML Injection</vt:lpstr>
      <vt:lpstr>MySQL and PHP: Preventing HTML Injection</vt:lpstr>
      <vt:lpstr>MySQL and PHP: Preventing HTML Injection</vt:lpstr>
      <vt:lpstr>MySQL and PHP: Preventing SQL Injection</vt:lpstr>
      <vt:lpstr>MySQL and PHP: Preventing SQL Injection</vt:lpstr>
      <vt:lpstr>MySQL and PHP: Preventing SQL Injection</vt:lpstr>
      <vt:lpstr>MySQL and PHP: Preventing SQL Injection</vt:lpstr>
      <vt:lpstr>MySQL and PHP: Preventing SQL Injection</vt:lpstr>
      <vt:lpstr>MySQL and PHP: Preventing SQL Injection</vt:lpstr>
      <vt:lpstr>MySQL and PHP: Preventing SQL Injection</vt:lpstr>
      <vt:lpstr>MySQL and PHP: Preventing SQL Injection</vt:lpstr>
      <vt:lpstr>MySQL and PHP: Preventing HTML and SQL Injection</vt:lpstr>
      <vt:lpstr>Cookies</vt:lpstr>
      <vt:lpstr>Using Cookies in PHP</vt:lpstr>
      <vt:lpstr>Using Cookies in PHP</vt:lpstr>
      <vt:lpstr>Using Cookies in PHP: Setting a Cookie</vt:lpstr>
      <vt:lpstr>Using Cookies in PHP</vt:lpstr>
      <vt:lpstr>Using Cookies in PHP: Accessing a Cookie</vt:lpstr>
      <vt:lpstr>Using Cookies in PHP: Example</vt:lpstr>
      <vt:lpstr>Using Cookies in PHP: Destroying a Cookie</vt:lpstr>
      <vt:lpstr>Authentication: Storing Usernames and Passwords</vt:lpstr>
      <vt:lpstr>Authentication: Storing Usernames and Passwords</vt:lpstr>
      <vt:lpstr>Authentication: Storing Usernames and Passwords</vt:lpstr>
      <vt:lpstr>Authentication: Storing Usernames and Passwords</vt:lpstr>
      <vt:lpstr>Authentication: Storing Usernames and Passwords</vt:lpstr>
      <vt:lpstr>Authentication: Storing Usernames and Passwords</vt:lpstr>
      <vt:lpstr>Authentication: Storing Usernames and Passwords</vt:lpstr>
      <vt:lpstr>Authentication: Storing Usernames and Passwords</vt:lpstr>
      <vt:lpstr>Using Sessions</vt:lpstr>
      <vt:lpstr>Using Sessions: Starting Sessions</vt:lpstr>
      <vt:lpstr>Using Sessions: Ending a Session</vt:lpstr>
      <vt:lpstr>Session Security</vt:lpstr>
      <vt:lpstr>Session Security: Preventing Session Hijacking</vt:lpstr>
      <vt:lpstr>Session Security: Preventing Session Fixation</vt:lpstr>
      <vt:lpstr>Session Security: Forcing Cookie-only Sessions</vt:lpstr>
      <vt:lpstr>Session Security: Using a Shared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Luvin Ragoo</dc:creator>
  <cp:lastModifiedBy>Luvin Munish Ragoo</cp:lastModifiedBy>
  <cp:revision>19</cp:revision>
  <dcterms:created xsi:type="dcterms:W3CDTF">2020-08-09T12:15:00Z</dcterms:created>
  <dcterms:modified xsi:type="dcterms:W3CDTF">2020-10-05T12:55:39Z</dcterms:modified>
</cp:coreProperties>
</file>