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6" r:id="rId9"/>
    <p:sldId id="317" r:id="rId10"/>
    <p:sldId id="268" r:id="rId11"/>
    <p:sldId id="327" r:id="rId12"/>
    <p:sldId id="328" r:id="rId13"/>
    <p:sldId id="329" r:id="rId14"/>
    <p:sldId id="290" r:id="rId15"/>
    <p:sldId id="269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30" r:id="rId26"/>
    <p:sldId id="331" r:id="rId27"/>
    <p:sldId id="334" r:id="rId28"/>
    <p:sldId id="332" r:id="rId29"/>
    <p:sldId id="33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60F"/>
    <a:srgbClr val="C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DF2C4-8645-4710-B5DA-4F39E601AC58}" v="94" dt="2020-09-28T23:16:51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74088" autoAdjust="0"/>
  </p:normalViewPr>
  <p:slideViewPr>
    <p:cSldViewPr snapToGrid="0">
      <p:cViewPr varScale="1">
        <p:scale>
          <a:sx n="86" d="100"/>
          <a:sy n="86" d="100"/>
        </p:scale>
        <p:origin x="398" y="53"/>
      </p:cViewPr>
      <p:guideLst/>
    </p:cSldViewPr>
  </p:slideViewPr>
  <p:outlineViewPr>
    <p:cViewPr>
      <p:scale>
        <a:sx n="33" d="100"/>
        <a:sy n="33" d="100"/>
      </p:scale>
      <p:origin x="0" y="-109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vin Ragoo" userId="75a1d277a48e70c1" providerId="LiveId" clId="{211DF2C4-8645-4710-B5DA-4F39E601AC58}"/>
    <pc:docChg chg="undo custSel mod addSld delSld modSld sldOrd">
      <pc:chgData name="Luvin Ragoo" userId="75a1d277a48e70c1" providerId="LiveId" clId="{211DF2C4-8645-4710-B5DA-4F39E601AC58}" dt="2020-09-28T23:17:16.626" v="2536" actId="1076"/>
      <pc:docMkLst>
        <pc:docMk/>
      </pc:docMkLst>
      <pc:sldChg chg="modSp">
        <pc:chgData name="Luvin Ragoo" userId="75a1d277a48e70c1" providerId="LiveId" clId="{211DF2C4-8645-4710-B5DA-4F39E601AC58}" dt="2020-09-27T17:55:45.118" v="59" actId="14100"/>
        <pc:sldMkLst>
          <pc:docMk/>
          <pc:sldMk cId="2642801985" sldId="256"/>
        </pc:sldMkLst>
        <pc:spChg chg="mod">
          <ac:chgData name="Luvin Ragoo" userId="75a1d277a48e70c1" providerId="LiveId" clId="{211DF2C4-8645-4710-B5DA-4F39E601AC58}" dt="2020-09-27T17:55:45.118" v="59" actId="14100"/>
          <ac:spMkLst>
            <pc:docMk/>
            <pc:sldMk cId="2642801985" sldId="256"/>
            <ac:spMk id="2" creationId="{6CC4A1E4-044B-4406-BE08-B831829E22E5}"/>
          </ac:spMkLst>
        </pc:spChg>
      </pc:sldChg>
      <pc:sldChg chg="addSp modSp add">
        <pc:chgData name="Luvin Ragoo" userId="75a1d277a48e70c1" providerId="LiveId" clId="{211DF2C4-8645-4710-B5DA-4F39E601AC58}" dt="2020-09-27T22:27:38.400" v="76" actId="14100"/>
        <pc:sldMkLst>
          <pc:docMk/>
          <pc:sldMk cId="2619963424" sldId="257"/>
        </pc:sldMkLst>
        <pc:spChg chg="mod">
          <ac:chgData name="Luvin Ragoo" userId="75a1d277a48e70c1" providerId="LiveId" clId="{211DF2C4-8645-4710-B5DA-4F39E601AC58}" dt="2020-09-27T22:27:38.400" v="76" actId="14100"/>
          <ac:spMkLst>
            <pc:docMk/>
            <pc:sldMk cId="2619963424" sldId="257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2619963424" sldId="257"/>
            <ac:spMk id="5" creationId="{1E5DF979-9E3D-4903-A555-2F40741A673E}"/>
          </ac:spMkLst>
        </pc:spChg>
        <pc:picChg chg="mod">
          <ac:chgData name="Luvin Ragoo" userId="75a1d277a48e70c1" providerId="LiveId" clId="{211DF2C4-8645-4710-B5DA-4F39E601AC58}" dt="2020-09-27T22:26:55.012" v="65" actId="1076"/>
          <ac:picMkLst>
            <pc:docMk/>
            <pc:sldMk cId="2619963424" sldId="257"/>
            <ac:picMk id="4" creationId="{00000000-0000-0000-0000-000000000000}"/>
          </ac:picMkLst>
        </pc:picChg>
      </pc:sldChg>
      <pc:sldChg chg="addSp modSp add">
        <pc:chgData name="Luvin Ragoo" userId="75a1d277a48e70c1" providerId="LiveId" clId="{211DF2C4-8645-4710-B5DA-4F39E601AC58}" dt="2020-09-27T22:27:05.176" v="68" actId="1076"/>
        <pc:sldMkLst>
          <pc:docMk/>
          <pc:sldMk cId="3670394803" sldId="258"/>
        </pc:sldMkLst>
        <pc:spChg chg="mod">
          <ac:chgData name="Luvin Ragoo" userId="75a1d277a48e70c1" providerId="LiveId" clId="{211DF2C4-8645-4710-B5DA-4F39E601AC58}" dt="2020-09-27T22:27:02.988" v="67" actId="164"/>
          <ac:spMkLst>
            <pc:docMk/>
            <pc:sldMk cId="3670394803" sldId="258"/>
            <ac:spMk id="5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3670394803" sldId="258"/>
            <ac:spMk id="6" creationId="{2772ADCE-2B08-445C-A4B1-B5D9E08EF7C6}"/>
          </ac:spMkLst>
        </pc:spChg>
        <pc:spChg chg="mod">
          <ac:chgData name="Luvin Ragoo" userId="75a1d277a48e70c1" providerId="LiveId" clId="{211DF2C4-8645-4710-B5DA-4F39E601AC58}" dt="2020-09-27T22:27:02.988" v="67" actId="164"/>
          <ac:spMkLst>
            <pc:docMk/>
            <pc:sldMk cId="3670394803" sldId="258"/>
            <ac:spMk id="12" creationId="{00000000-0000-0000-0000-000000000000}"/>
          </ac:spMkLst>
        </pc:spChg>
        <pc:spChg chg="mod">
          <ac:chgData name="Luvin Ragoo" userId="75a1d277a48e70c1" providerId="LiveId" clId="{211DF2C4-8645-4710-B5DA-4F39E601AC58}" dt="2020-09-27T22:27:02.988" v="67" actId="164"/>
          <ac:spMkLst>
            <pc:docMk/>
            <pc:sldMk cId="3670394803" sldId="258"/>
            <ac:spMk id="16" creationId="{00000000-0000-0000-0000-000000000000}"/>
          </ac:spMkLst>
        </pc:spChg>
        <pc:spChg chg="mod">
          <ac:chgData name="Luvin Ragoo" userId="75a1d277a48e70c1" providerId="LiveId" clId="{211DF2C4-8645-4710-B5DA-4F39E601AC58}" dt="2020-09-27T22:27:02.988" v="67" actId="164"/>
          <ac:spMkLst>
            <pc:docMk/>
            <pc:sldMk cId="3670394803" sldId="258"/>
            <ac:spMk id="18" creationId="{00000000-0000-0000-0000-000000000000}"/>
          </ac:spMkLst>
        </pc:spChg>
        <pc:grpChg chg="add mod">
          <ac:chgData name="Luvin Ragoo" userId="75a1d277a48e70c1" providerId="LiveId" clId="{211DF2C4-8645-4710-B5DA-4F39E601AC58}" dt="2020-09-27T22:27:05.176" v="68" actId="1076"/>
          <ac:grpSpMkLst>
            <pc:docMk/>
            <pc:sldMk cId="3670394803" sldId="258"/>
            <ac:grpSpMk id="8" creationId="{2FDB36EB-9C6C-4F4D-99BB-97FF714D4F86}"/>
          </ac:grpSpMkLst>
        </pc:grpChg>
        <pc:picChg chg="mod">
          <ac:chgData name="Luvin Ragoo" userId="75a1d277a48e70c1" providerId="LiveId" clId="{211DF2C4-8645-4710-B5DA-4F39E601AC58}" dt="2020-09-27T22:27:02.988" v="67" actId="164"/>
          <ac:picMkLst>
            <pc:docMk/>
            <pc:sldMk cId="3670394803" sldId="258"/>
            <ac:picMk id="4" creationId="{00000000-0000-0000-0000-000000000000}"/>
          </ac:picMkLst>
        </pc:picChg>
        <pc:cxnChg chg="mod">
          <ac:chgData name="Luvin Ragoo" userId="75a1d277a48e70c1" providerId="LiveId" clId="{211DF2C4-8645-4710-B5DA-4F39E601AC58}" dt="2020-09-27T22:27:02.988" v="67" actId="164"/>
          <ac:cxnSpMkLst>
            <pc:docMk/>
            <pc:sldMk cId="3670394803" sldId="258"/>
            <ac:cxnSpMk id="7" creationId="{00000000-0000-0000-0000-000000000000}"/>
          </ac:cxnSpMkLst>
        </pc:cxnChg>
        <pc:cxnChg chg="mod">
          <ac:chgData name="Luvin Ragoo" userId="75a1d277a48e70c1" providerId="LiveId" clId="{211DF2C4-8645-4710-B5DA-4F39E601AC58}" dt="2020-09-27T22:27:02.988" v="67" actId="164"/>
          <ac:cxnSpMkLst>
            <pc:docMk/>
            <pc:sldMk cId="3670394803" sldId="258"/>
            <ac:cxnSpMk id="14" creationId="{00000000-0000-0000-0000-000000000000}"/>
          </ac:cxnSpMkLst>
        </pc:cxnChg>
        <pc:cxnChg chg="mod">
          <ac:chgData name="Luvin Ragoo" userId="75a1d277a48e70c1" providerId="LiveId" clId="{211DF2C4-8645-4710-B5DA-4F39E601AC58}" dt="2020-09-27T22:27:02.988" v="67" actId="164"/>
          <ac:cxnSpMkLst>
            <pc:docMk/>
            <pc:sldMk cId="3670394803" sldId="258"/>
            <ac:cxnSpMk id="15" creationId="{00000000-0000-0000-0000-000000000000}"/>
          </ac:cxnSpMkLst>
        </pc:cxnChg>
        <pc:cxnChg chg="mod">
          <ac:chgData name="Luvin Ragoo" userId="75a1d277a48e70c1" providerId="LiveId" clId="{211DF2C4-8645-4710-B5DA-4F39E601AC58}" dt="2020-09-27T22:27:02.988" v="67" actId="164"/>
          <ac:cxnSpMkLst>
            <pc:docMk/>
            <pc:sldMk cId="3670394803" sldId="258"/>
            <ac:cxnSpMk id="17" creationId="{00000000-0000-0000-0000-000000000000}"/>
          </ac:cxnSpMkLst>
        </pc:cxnChg>
      </pc:sldChg>
      <pc:sldChg chg="addSp modSp add">
        <pc:chgData name="Luvin Ragoo" userId="75a1d277a48e70c1" providerId="LiveId" clId="{211DF2C4-8645-4710-B5DA-4F39E601AC58}" dt="2020-09-27T22:27:33.920" v="75" actId="14100"/>
        <pc:sldMkLst>
          <pc:docMk/>
          <pc:sldMk cId="660513092" sldId="259"/>
        </pc:sldMkLst>
        <pc:spChg chg="mod">
          <ac:chgData name="Luvin Ragoo" userId="75a1d277a48e70c1" providerId="LiveId" clId="{211DF2C4-8645-4710-B5DA-4F39E601AC58}" dt="2020-09-27T22:27:33.920" v="75" actId="14100"/>
          <ac:spMkLst>
            <pc:docMk/>
            <pc:sldMk cId="660513092" sldId="259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660513092" sldId="259"/>
            <ac:spMk id="4" creationId="{1B383481-EC36-4924-8A48-710F2AF236C7}"/>
          </ac:spMkLst>
        </pc:spChg>
        <pc:spChg chg="mod">
          <ac:chgData name="Luvin Ragoo" userId="75a1d277a48e70c1" providerId="LiveId" clId="{211DF2C4-8645-4710-B5DA-4F39E601AC58}" dt="2020-09-27T22:27:12.034" v="69" actId="164"/>
          <ac:spMkLst>
            <pc:docMk/>
            <pc:sldMk cId="660513092" sldId="259"/>
            <ac:spMk id="10" creationId="{00000000-0000-0000-0000-000000000000}"/>
          </ac:spMkLst>
        </pc:spChg>
        <pc:spChg chg="mod">
          <ac:chgData name="Luvin Ragoo" userId="75a1d277a48e70c1" providerId="LiveId" clId="{211DF2C4-8645-4710-B5DA-4F39E601AC58}" dt="2020-09-27T22:27:12.034" v="69" actId="164"/>
          <ac:spMkLst>
            <pc:docMk/>
            <pc:sldMk cId="660513092" sldId="259"/>
            <ac:spMk id="16" creationId="{00000000-0000-0000-0000-000000000000}"/>
          </ac:spMkLst>
        </pc:spChg>
        <pc:grpChg chg="add mod">
          <ac:chgData name="Luvin Ragoo" userId="75a1d277a48e70c1" providerId="LiveId" clId="{211DF2C4-8645-4710-B5DA-4F39E601AC58}" dt="2020-09-27T22:27:14.671" v="70" actId="1076"/>
          <ac:grpSpMkLst>
            <pc:docMk/>
            <pc:sldMk cId="660513092" sldId="259"/>
            <ac:grpSpMk id="5" creationId="{80BFC578-2A1F-4AF6-87E3-17DF95185570}"/>
          </ac:grpSpMkLst>
        </pc:grpChg>
        <pc:picChg chg="mod">
          <ac:chgData name="Luvin Ragoo" userId="75a1d277a48e70c1" providerId="LiveId" clId="{211DF2C4-8645-4710-B5DA-4F39E601AC58}" dt="2020-09-27T22:27:12.034" v="69" actId="164"/>
          <ac:picMkLst>
            <pc:docMk/>
            <pc:sldMk cId="660513092" sldId="259"/>
            <ac:picMk id="6" creationId="{00000000-0000-0000-0000-000000000000}"/>
          </ac:picMkLst>
        </pc:picChg>
        <pc:cxnChg chg="mod">
          <ac:chgData name="Luvin Ragoo" userId="75a1d277a48e70c1" providerId="LiveId" clId="{211DF2C4-8645-4710-B5DA-4F39E601AC58}" dt="2020-09-27T22:27:12.034" v="69" actId="164"/>
          <ac:cxnSpMkLst>
            <pc:docMk/>
            <pc:sldMk cId="660513092" sldId="259"/>
            <ac:cxnSpMk id="8" creationId="{00000000-0000-0000-0000-000000000000}"/>
          </ac:cxnSpMkLst>
        </pc:cxnChg>
        <pc:cxnChg chg="mod">
          <ac:chgData name="Luvin Ragoo" userId="75a1d277a48e70c1" providerId="LiveId" clId="{211DF2C4-8645-4710-B5DA-4F39E601AC58}" dt="2020-09-27T22:27:12.034" v="69" actId="164"/>
          <ac:cxnSpMkLst>
            <pc:docMk/>
            <pc:sldMk cId="660513092" sldId="259"/>
            <ac:cxnSpMk id="13" creationId="{00000000-0000-0000-0000-000000000000}"/>
          </ac:cxnSpMkLst>
        </pc:cxnChg>
      </pc:sldChg>
      <pc:sldChg chg="addSp modSp add">
        <pc:chgData name="Luvin Ragoo" userId="75a1d277a48e70c1" providerId="LiveId" clId="{211DF2C4-8645-4710-B5DA-4F39E601AC58}" dt="2020-09-27T22:27:26.725" v="73" actId="14100"/>
        <pc:sldMkLst>
          <pc:docMk/>
          <pc:sldMk cId="4212517536" sldId="260"/>
        </pc:sldMkLst>
        <pc:spChg chg="mod">
          <ac:chgData name="Luvin Ragoo" userId="75a1d277a48e70c1" providerId="LiveId" clId="{211DF2C4-8645-4710-B5DA-4F39E601AC58}" dt="2020-09-27T22:27:26.725" v="73" actId="14100"/>
          <ac:spMkLst>
            <pc:docMk/>
            <pc:sldMk cId="4212517536" sldId="260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4212517536" sldId="260"/>
            <ac:spMk id="8" creationId="{9C845216-DC79-49DA-9E65-8B521CC615BB}"/>
          </ac:spMkLst>
        </pc:spChg>
        <pc:grpChg chg="add mod">
          <ac:chgData name="Luvin Ragoo" userId="75a1d277a48e70c1" providerId="LiveId" clId="{211DF2C4-8645-4710-B5DA-4F39E601AC58}" dt="2020-09-27T22:27:24.440" v="72" actId="1076"/>
          <ac:grpSpMkLst>
            <pc:docMk/>
            <pc:sldMk cId="4212517536" sldId="260"/>
            <ac:grpSpMk id="9" creationId="{743A16F4-444C-40ED-AD99-9D335A893785}"/>
          </ac:grpSpMkLst>
        </pc:grpChg>
        <pc:picChg chg="mod">
          <ac:chgData name="Luvin Ragoo" userId="75a1d277a48e70c1" providerId="LiveId" clId="{211DF2C4-8645-4710-B5DA-4F39E601AC58}" dt="2020-09-27T22:27:21.649" v="71" actId="164"/>
          <ac:picMkLst>
            <pc:docMk/>
            <pc:sldMk cId="4212517536" sldId="260"/>
            <ac:picMk id="4" creationId="{00000000-0000-0000-0000-000000000000}"/>
          </ac:picMkLst>
        </pc:picChg>
        <pc:picChg chg="mod">
          <ac:chgData name="Luvin Ragoo" userId="75a1d277a48e70c1" providerId="LiveId" clId="{211DF2C4-8645-4710-B5DA-4F39E601AC58}" dt="2020-09-27T22:27:21.649" v="71" actId="164"/>
          <ac:picMkLst>
            <pc:docMk/>
            <pc:sldMk cId="4212517536" sldId="260"/>
            <ac:picMk id="5" creationId="{00000000-0000-0000-0000-000000000000}"/>
          </ac:picMkLst>
        </pc:picChg>
        <pc:picChg chg="mod">
          <ac:chgData name="Luvin Ragoo" userId="75a1d277a48e70c1" providerId="LiveId" clId="{211DF2C4-8645-4710-B5DA-4F39E601AC58}" dt="2020-09-27T22:27:21.649" v="71" actId="164"/>
          <ac:picMkLst>
            <pc:docMk/>
            <pc:sldMk cId="4212517536" sldId="260"/>
            <ac:picMk id="6" creationId="{00000000-0000-0000-0000-000000000000}"/>
          </ac:picMkLst>
        </pc:picChg>
        <pc:picChg chg="mod">
          <ac:chgData name="Luvin Ragoo" userId="75a1d277a48e70c1" providerId="LiveId" clId="{211DF2C4-8645-4710-B5DA-4F39E601AC58}" dt="2020-09-27T22:27:21.649" v="71" actId="164"/>
          <ac:picMkLst>
            <pc:docMk/>
            <pc:sldMk cId="4212517536" sldId="260"/>
            <ac:picMk id="7" creationId="{00000000-0000-0000-0000-000000000000}"/>
          </ac:picMkLst>
        </pc:picChg>
      </pc:sldChg>
      <pc:sldChg chg="addSp modSp add">
        <pc:chgData name="Luvin Ragoo" userId="75a1d277a48e70c1" providerId="LiveId" clId="{211DF2C4-8645-4710-B5DA-4F39E601AC58}" dt="2020-09-27T22:27:48.503" v="78" actId="14100"/>
        <pc:sldMkLst>
          <pc:docMk/>
          <pc:sldMk cId="3651270876" sldId="261"/>
        </pc:sldMkLst>
        <pc:spChg chg="mod">
          <ac:chgData name="Luvin Ragoo" userId="75a1d277a48e70c1" providerId="LiveId" clId="{211DF2C4-8645-4710-B5DA-4F39E601AC58}" dt="2020-09-27T22:27:48.503" v="78" actId="14100"/>
          <ac:spMkLst>
            <pc:docMk/>
            <pc:sldMk cId="3651270876" sldId="261"/>
            <ac:spMk id="2" creationId="{00000000-0000-0000-0000-000000000000}"/>
          </ac:spMkLst>
        </pc:spChg>
        <pc:spChg chg="mod">
          <ac:chgData name="Luvin Ragoo" userId="75a1d277a48e70c1" providerId="LiveId" clId="{211DF2C4-8645-4710-B5DA-4F39E601AC58}" dt="2020-09-27T22:27:45.959" v="77" actId="1076"/>
          <ac:spMkLst>
            <pc:docMk/>
            <pc:sldMk cId="3651270876" sldId="261"/>
            <ac:spMk id="4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3651270876" sldId="261"/>
            <ac:spMk id="5" creationId="{209FCB82-D6EF-418D-96BE-5576B907D7D9}"/>
          </ac:spMkLst>
        </pc:spChg>
      </pc:sldChg>
      <pc:sldChg chg="addSp modSp add">
        <pc:chgData name="Luvin Ragoo" userId="75a1d277a48e70c1" providerId="LiveId" clId="{211DF2C4-8645-4710-B5DA-4F39E601AC58}" dt="2020-09-27T22:27:54.935" v="79" actId="14100"/>
        <pc:sldMkLst>
          <pc:docMk/>
          <pc:sldMk cId="1521512724" sldId="262"/>
        </pc:sldMkLst>
        <pc:spChg chg="mod">
          <ac:chgData name="Luvin Ragoo" userId="75a1d277a48e70c1" providerId="LiveId" clId="{211DF2C4-8645-4710-B5DA-4F39E601AC58}" dt="2020-09-27T22:27:54.935" v="79" actId="14100"/>
          <ac:spMkLst>
            <pc:docMk/>
            <pc:sldMk cId="1521512724" sldId="262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1521512724" sldId="262"/>
            <ac:spMk id="4" creationId="{5CF26D69-E860-4E1A-82FD-3DFB729D82F9}"/>
          </ac:spMkLst>
        </pc:spChg>
      </pc:sldChg>
      <pc:sldChg chg="addSp modSp add del">
        <pc:chgData name="Luvin Ragoo" userId="75a1d277a48e70c1" providerId="LiveId" clId="{211DF2C4-8645-4710-B5DA-4F39E601AC58}" dt="2020-09-27T23:17:42.057" v="81" actId="2696"/>
        <pc:sldMkLst>
          <pc:docMk/>
          <pc:sldMk cId="420889270" sldId="263"/>
        </pc:sldMkLst>
        <pc:spChg chg="mod">
          <ac:chgData name="Luvin Ragoo" userId="75a1d277a48e70c1" providerId="LiveId" clId="{211DF2C4-8645-4710-B5DA-4F39E601AC58}" dt="2020-09-27T22:26:44.952" v="62" actId="27636"/>
          <ac:spMkLst>
            <pc:docMk/>
            <pc:sldMk cId="420889270" sldId="263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420889270" sldId="263"/>
            <ac:spMk id="4" creationId="{34E1558B-DD8E-4806-B2DC-1F98EF53EB65}"/>
          </ac:spMkLst>
        </pc:spChg>
      </pc:sldChg>
      <pc:sldChg chg="addSp modSp add del">
        <pc:chgData name="Luvin Ragoo" userId="75a1d277a48e70c1" providerId="LiveId" clId="{211DF2C4-8645-4710-B5DA-4F39E601AC58}" dt="2020-09-27T23:17:42.023" v="80" actId="2696"/>
        <pc:sldMkLst>
          <pc:docMk/>
          <pc:sldMk cId="199080659" sldId="266"/>
        </pc:sldMkLst>
        <pc:spChg chg="add mod">
          <ac:chgData name="Luvin Ragoo" userId="75a1d277a48e70c1" providerId="LiveId" clId="{211DF2C4-8645-4710-B5DA-4F39E601AC58}" dt="2020-09-27T22:26:48.442" v="63"/>
          <ac:spMkLst>
            <pc:docMk/>
            <pc:sldMk cId="199080659" sldId="266"/>
            <ac:spMk id="4" creationId="{564885DF-C43B-42AC-8241-7545198CAB1C}"/>
          </ac:spMkLst>
        </pc:spChg>
      </pc:sldChg>
      <pc:sldChg chg="addSp delSp modSp add">
        <pc:chgData name="Luvin Ragoo" userId="75a1d277a48e70c1" providerId="LiveId" clId="{211DF2C4-8645-4710-B5DA-4F39E601AC58}" dt="2020-09-28T00:07:30.820" v="156" actId="478"/>
        <pc:sldMkLst>
          <pc:docMk/>
          <pc:sldMk cId="3374883302" sldId="268"/>
        </pc:sldMkLst>
        <pc:spChg chg="add del mod">
          <ac:chgData name="Luvin Ragoo" userId="75a1d277a48e70c1" providerId="LiveId" clId="{211DF2C4-8645-4710-B5DA-4F39E601AC58}" dt="2020-09-28T00:01:27.674" v="101" actId="478"/>
          <ac:spMkLst>
            <pc:docMk/>
            <pc:sldMk cId="3374883302" sldId="268"/>
            <ac:spMk id="2" creationId="{3E3ED388-31D8-4C89-A9FF-93A2EEB59C2F}"/>
          </ac:spMkLst>
        </pc:spChg>
        <pc:spChg chg="add del mod">
          <ac:chgData name="Luvin Ragoo" userId="75a1d277a48e70c1" providerId="LiveId" clId="{211DF2C4-8645-4710-B5DA-4F39E601AC58}" dt="2020-09-28T00:07:30.820" v="156" actId="478"/>
          <ac:spMkLst>
            <pc:docMk/>
            <pc:sldMk cId="3374883302" sldId="268"/>
            <ac:spMk id="5" creationId="{BA774CD1-9F99-46B9-B48A-034073C76FBF}"/>
          </ac:spMkLst>
        </pc:spChg>
        <pc:spChg chg="add del mod">
          <ac:chgData name="Luvin Ragoo" userId="75a1d277a48e70c1" providerId="LiveId" clId="{211DF2C4-8645-4710-B5DA-4F39E601AC58}" dt="2020-09-28T00:06:52.022" v="155" actId="478"/>
          <ac:spMkLst>
            <pc:docMk/>
            <pc:sldMk cId="3374883302" sldId="268"/>
            <ac:spMk id="7" creationId="{8A48A7A6-4052-4421-972A-8DDE665ABA9C}"/>
          </ac:spMkLst>
        </pc:spChg>
        <pc:graphicFrameChg chg="mod modGraphic">
          <ac:chgData name="Luvin Ragoo" userId="75a1d277a48e70c1" providerId="LiveId" clId="{211DF2C4-8645-4710-B5DA-4F39E601AC58}" dt="2020-09-28T00:06:11.306" v="154" actId="14734"/>
          <ac:graphicFrameMkLst>
            <pc:docMk/>
            <pc:sldMk cId="3374883302" sldId="268"/>
            <ac:graphicFrameMk id="4" creationId="{00000000-0000-0000-0000-000000000000}"/>
          </ac:graphicFrameMkLst>
        </pc:graphicFrameChg>
        <pc:graphicFrameChg chg="add mod modGraphic">
          <ac:chgData name="Luvin Ragoo" userId="75a1d277a48e70c1" providerId="LiveId" clId="{211DF2C4-8645-4710-B5DA-4F39E601AC58}" dt="2020-09-28T00:05:12.468" v="150" actId="14100"/>
          <ac:graphicFrameMkLst>
            <pc:docMk/>
            <pc:sldMk cId="3374883302" sldId="268"/>
            <ac:graphicFrameMk id="6" creationId="{E868BEC6-2FB3-48E5-9ABC-AE7F39CE6D25}"/>
          </ac:graphicFrameMkLst>
        </pc:graphicFrameChg>
      </pc:sldChg>
      <pc:sldChg chg="addSp delSp modSp add ord">
        <pc:chgData name="Luvin Ragoo" userId="75a1d277a48e70c1" providerId="LiveId" clId="{211DF2C4-8645-4710-B5DA-4F39E601AC58}" dt="2020-09-28T02:29:29.775" v="1660"/>
        <pc:sldMkLst>
          <pc:docMk/>
          <pc:sldMk cId="3759117559" sldId="269"/>
        </pc:sldMkLst>
        <pc:spChg chg="add del mod">
          <ac:chgData name="Luvin Ragoo" userId="75a1d277a48e70c1" providerId="LiveId" clId="{211DF2C4-8645-4710-B5DA-4F39E601AC58}" dt="2020-09-28T00:11:28.202" v="545" actId="14100"/>
          <ac:spMkLst>
            <pc:docMk/>
            <pc:sldMk cId="3759117559" sldId="269"/>
            <ac:spMk id="2" creationId="{AC48E2E1-3C44-436D-BA7F-BE8398AC5180}"/>
          </ac:spMkLst>
        </pc:spChg>
        <pc:spChg chg="mod">
          <ac:chgData name="Luvin Ragoo" userId="75a1d277a48e70c1" providerId="LiveId" clId="{211DF2C4-8645-4710-B5DA-4F39E601AC58}" dt="2020-09-28T00:11:56.132" v="571" actId="404"/>
          <ac:spMkLst>
            <pc:docMk/>
            <pc:sldMk cId="3759117559" sldId="269"/>
            <ac:spMk id="3" creationId="{00000000-0000-0000-0000-000000000000}"/>
          </ac:spMkLst>
        </pc:spChg>
        <pc:spChg chg="add del mod">
          <ac:chgData name="Luvin Ragoo" userId="75a1d277a48e70c1" providerId="LiveId" clId="{211DF2C4-8645-4710-B5DA-4F39E601AC58}" dt="2020-09-28T00:11:33.901" v="546" actId="478"/>
          <ac:spMkLst>
            <pc:docMk/>
            <pc:sldMk cId="3759117559" sldId="269"/>
            <ac:spMk id="5" creationId="{AA9B7DF0-8987-4312-8763-5B1AB70EE662}"/>
          </ac:spMkLst>
        </pc:spChg>
        <pc:graphicFrameChg chg="del modGraphic">
          <ac:chgData name="Luvin Ragoo" userId="75a1d277a48e70c1" providerId="LiveId" clId="{211DF2C4-8645-4710-B5DA-4F39E601AC58}" dt="2020-09-28T00:04:00.293" v="137"/>
          <ac:graphicFrameMkLst>
            <pc:docMk/>
            <pc:sldMk cId="3759117559" sldId="269"/>
            <ac:graphicFrameMk id="4" creationId="{00000000-0000-0000-0000-000000000000}"/>
          </ac:graphicFrameMkLst>
        </pc:graphicFrameChg>
      </pc:sldChg>
      <pc:sldChg chg="del">
        <pc:chgData name="Luvin Ragoo" userId="75a1d277a48e70c1" providerId="LiveId" clId="{211DF2C4-8645-4710-B5DA-4F39E601AC58}" dt="2020-09-27T17:55:02.583" v="8" actId="2696"/>
        <pc:sldMkLst>
          <pc:docMk/>
          <pc:sldMk cId="0" sldId="277"/>
        </pc:sldMkLst>
      </pc:sldChg>
      <pc:sldChg chg="addSp modSp add">
        <pc:chgData name="Luvin Ragoo" userId="75a1d277a48e70c1" providerId="LiveId" clId="{211DF2C4-8645-4710-B5DA-4F39E601AC58}" dt="2020-09-28T02:32:30.214" v="1666" actId="14100"/>
        <pc:sldMkLst>
          <pc:docMk/>
          <pc:sldMk cId="3628197587" sldId="290"/>
        </pc:sldMkLst>
        <pc:spChg chg="mod">
          <ac:chgData name="Luvin Ragoo" userId="75a1d277a48e70c1" providerId="LiveId" clId="{211DF2C4-8645-4710-B5DA-4F39E601AC58}" dt="2020-09-28T02:32:30.214" v="1666" actId="14100"/>
          <ac:spMkLst>
            <pc:docMk/>
            <pc:sldMk cId="3628197587" sldId="290"/>
            <ac:spMk id="2" creationId="{DF571503-976D-0246-A2AB-405983931E45}"/>
          </ac:spMkLst>
        </pc:spChg>
        <pc:spChg chg="add mod">
          <ac:chgData name="Luvin Ragoo" userId="75a1d277a48e70c1" providerId="LiveId" clId="{211DF2C4-8645-4710-B5DA-4F39E601AC58}" dt="2020-09-28T02:32:19.144" v="1663"/>
          <ac:spMkLst>
            <pc:docMk/>
            <pc:sldMk cId="3628197587" sldId="290"/>
            <ac:spMk id="4" creationId="{8EF71878-3379-43E5-A16E-62D7E27467E2}"/>
          </ac:spMkLst>
        </pc:spChg>
      </pc:sldChg>
      <pc:sldChg chg="del">
        <pc:chgData name="Luvin Ragoo" userId="75a1d277a48e70c1" providerId="LiveId" clId="{211DF2C4-8645-4710-B5DA-4F39E601AC58}" dt="2020-09-27T17:55:02.925" v="18" actId="2696"/>
        <pc:sldMkLst>
          <pc:docMk/>
          <pc:sldMk cId="0" sldId="292"/>
        </pc:sldMkLst>
      </pc:sldChg>
      <pc:sldChg chg="del">
        <pc:chgData name="Luvin Ragoo" userId="75a1d277a48e70c1" providerId="LiveId" clId="{211DF2C4-8645-4710-B5DA-4F39E601AC58}" dt="2020-09-27T17:55:02.668" v="10" actId="2696"/>
        <pc:sldMkLst>
          <pc:docMk/>
          <pc:sldMk cId="0" sldId="293"/>
        </pc:sldMkLst>
      </pc:sldChg>
      <pc:sldChg chg="del">
        <pc:chgData name="Luvin Ragoo" userId="75a1d277a48e70c1" providerId="LiveId" clId="{211DF2C4-8645-4710-B5DA-4F39E601AC58}" dt="2020-09-27T17:55:02.898" v="17" actId="2696"/>
        <pc:sldMkLst>
          <pc:docMk/>
          <pc:sldMk cId="0" sldId="294"/>
        </pc:sldMkLst>
      </pc:sldChg>
      <pc:sldChg chg="del">
        <pc:chgData name="Luvin Ragoo" userId="75a1d277a48e70c1" providerId="LiveId" clId="{211DF2C4-8645-4710-B5DA-4F39E601AC58}" dt="2020-09-27T17:55:02.870" v="16" actId="2696"/>
        <pc:sldMkLst>
          <pc:docMk/>
          <pc:sldMk cId="0" sldId="295"/>
        </pc:sldMkLst>
      </pc:sldChg>
      <pc:sldChg chg="del">
        <pc:chgData name="Luvin Ragoo" userId="75a1d277a48e70c1" providerId="LiveId" clId="{211DF2C4-8645-4710-B5DA-4F39E601AC58}" dt="2020-09-27T17:55:02.835" v="15" actId="2696"/>
        <pc:sldMkLst>
          <pc:docMk/>
          <pc:sldMk cId="0" sldId="296"/>
        </pc:sldMkLst>
      </pc:sldChg>
      <pc:sldChg chg="del">
        <pc:chgData name="Luvin Ragoo" userId="75a1d277a48e70c1" providerId="LiveId" clId="{211DF2C4-8645-4710-B5DA-4F39E601AC58}" dt="2020-09-27T17:55:02.792" v="14" actId="2696"/>
        <pc:sldMkLst>
          <pc:docMk/>
          <pc:sldMk cId="0" sldId="297"/>
        </pc:sldMkLst>
      </pc:sldChg>
      <pc:sldChg chg="del">
        <pc:chgData name="Luvin Ragoo" userId="75a1d277a48e70c1" providerId="LiveId" clId="{211DF2C4-8645-4710-B5DA-4F39E601AC58}" dt="2020-09-27T17:55:02.760" v="13" actId="2696"/>
        <pc:sldMkLst>
          <pc:docMk/>
          <pc:sldMk cId="0" sldId="298"/>
        </pc:sldMkLst>
      </pc:sldChg>
      <pc:sldChg chg="del">
        <pc:chgData name="Luvin Ragoo" userId="75a1d277a48e70c1" providerId="LiveId" clId="{211DF2C4-8645-4710-B5DA-4F39E601AC58}" dt="2020-09-27T17:55:02.696" v="11" actId="2696"/>
        <pc:sldMkLst>
          <pc:docMk/>
          <pc:sldMk cId="0" sldId="299"/>
        </pc:sldMkLst>
      </pc:sldChg>
      <pc:sldChg chg="del">
        <pc:chgData name="Luvin Ragoo" userId="75a1d277a48e70c1" providerId="LiveId" clId="{211DF2C4-8645-4710-B5DA-4F39E601AC58}" dt="2020-09-27T17:55:02.519" v="6" actId="2696"/>
        <pc:sldMkLst>
          <pc:docMk/>
          <pc:sldMk cId="0" sldId="300"/>
        </pc:sldMkLst>
      </pc:sldChg>
      <pc:sldChg chg="del">
        <pc:chgData name="Luvin Ragoo" userId="75a1d277a48e70c1" providerId="LiveId" clId="{211DF2C4-8645-4710-B5DA-4F39E601AC58}" dt="2020-09-27T17:55:02.724" v="12" actId="2696"/>
        <pc:sldMkLst>
          <pc:docMk/>
          <pc:sldMk cId="0" sldId="301"/>
        </pc:sldMkLst>
      </pc:sldChg>
      <pc:sldChg chg="del">
        <pc:chgData name="Luvin Ragoo" userId="75a1d277a48e70c1" providerId="LiveId" clId="{211DF2C4-8645-4710-B5DA-4F39E601AC58}" dt="2020-09-27T17:55:03.170" v="23" actId="2696"/>
        <pc:sldMkLst>
          <pc:docMk/>
          <pc:sldMk cId="1104874713" sldId="304"/>
        </pc:sldMkLst>
      </pc:sldChg>
      <pc:sldChg chg="del">
        <pc:chgData name="Luvin Ragoo" userId="75a1d277a48e70c1" providerId="LiveId" clId="{211DF2C4-8645-4710-B5DA-4F39E601AC58}" dt="2020-09-27T17:55:03.269" v="25" actId="2696"/>
        <pc:sldMkLst>
          <pc:docMk/>
          <pc:sldMk cId="1866109026" sldId="306"/>
        </pc:sldMkLst>
      </pc:sldChg>
      <pc:sldChg chg="del">
        <pc:chgData name="Luvin Ragoo" userId="75a1d277a48e70c1" providerId="LiveId" clId="{211DF2C4-8645-4710-B5DA-4F39E601AC58}" dt="2020-09-27T17:55:03.356" v="28" actId="2696"/>
        <pc:sldMkLst>
          <pc:docMk/>
          <pc:sldMk cId="1075487526" sldId="307"/>
        </pc:sldMkLst>
      </pc:sldChg>
      <pc:sldChg chg="del">
        <pc:chgData name="Luvin Ragoo" userId="75a1d277a48e70c1" providerId="LiveId" clId="{211DF2C4-8645-4710-B5DA-4F39E601AC58}" dt="2020-09-27T17:55:03.297" v="26" actId="2696"/>
        <pc:sldMkLst>
          <pc:docMk/>
          <pc:sldMk cId="1667392842" sldId="308"/>
        </pc:sldMkLst>
      </pc:sldChg>
      <pc:sldChg chg="del">
        <pc:chgData name="Luvin Ragoo" userId="75a1d277a48e70c1" providerId="LiveId" clId="{211DF2C4-8645-4710-B5DA-4F39E601AC58}" dt="2020-09-27T17:55:03.331" v="27" actId="2696"/>
        <pc:sldMkLst>
          <pc:docMk/>
          <pc:sldMk cId="2892258022" sldId="309"/>
        </pc:sldMkLst>
      </pc:sldChg>
      <pc:sldChg chg="del">
        <pc:chgData name="Luvin Ragoo" userId="75a1d277a48e70c1" providerId="LiveId" clId="{211DF2C4-8645-4710-B5DA-4F39E601AC58}" dt="2020-09-27T17:55:03.203" v="24" actId="2696"/>
        <pc:sldMkLst>
          <pc:docMk/>
          <pc:sldMk cId="370775667" sldId="311"/>
        </pc:sldMkLst>
      </pc:sldChg>
      <pc:sldChg chg="del">
        <pc:chgData name="Luvin Ragoo" userId="75a1d277a48e70c1" providerId="LiveId" clId="{211DF2C4-8645-4710-B5DA-4F39E601AC58}" dt="2020-09-27T17:55:03.136" v="22" actId="2696"/>
        <pc:sldMkLst>
          <pc:docMk/>
          <pc:sldMk cId="1526061741" sldId="312"/>
        </pc:sldMkLst>
      </pc:sldChg>
      <pc:sldChg chg="del">
        <pc:chgData name="Luvin Ragoo" userId="75a1d277a48e70c1" providerId="LiveId" clId="{211DF2C4-8645-4710-B5DA-4F39E601AC58}" dt="2020-09-27T17:55:03.021" v="21" actId="2696"/>
        <pc:sldMkLst>
          <pc:docMk/>
          <pc:sldMk cId="3118871672" sldId="313"/>
        </pc:sldMkLst>
      </pc:sldChg>
      <pc:sldChg chg="del">
        <pc:chgData name="Luvin Ragoo" userId="75a1d277a48e70c1" providerId="LiveId" clId="{211DF2C4-8645-4710-B5DA-4F39E601AC58}" dt="2020-09-27T17:55:02.981" v="20" actId="2696"/>
        <pc:sldMkLst>
          <pc:docMk/>
          <pc:sldMk cId="1915114879" sldId="314"/>
        </pc:sldMkLst>
      </pc:sldChg>
      <pc:sldChg chg="del">
        <pc:chgData name="Luvin Ragoo" userId="75a1d277a48e70c1" providerId="LiveId" clId="{211DF2C4-8645-4710-B5DA-4F39E601AC58}" dt="2020-09-27T17:55:02.951" v="19" actId="2696"/>
        <pc:sldMkLst>
          <pc:docMk/>
          <pc:sldMk cId="474334626" sldId="315"/>
        </pc:sldMkLst>
      </pc:sldChg>
      <pc:sldChg chg="del">
        <pc:chgData name="Luvin Ragoo" userId="75a1d277a48e70c1" providerId="LiveId" clId="{211DF2C4-8645-4710-B5DA-4F39E601AC58}" dt="2020-09-27T17:55:02.636" v="9" actId="2696"/>
        <pc:sldMkLst>
          <pc:docMk/>
          <pc:sldMk cId="2699589309" sldId="316"/>
        </pc:sldMkLst>
      </pc:sldChg>
      <pc:sldChg chg="addSp modSp add">
        <pc:chgData name="Luvin Ragoo" userId="75a1d277a48e70c1" providerId="LiveId" clId="{211DF2C4-8645-4710-B5DA-4F39E601AC58}" dt="2020-09-27T23:54:40.563" v="97" actId="1076"/>
        <pc:sldMkLst>
          <pc:docMk/>
          <pc:sldMk cId="2699589309" sldId="316"/>
        </pc:sldMkLst>
        <pc:spChg chg="add mod">
          <ac:chgData name="Luvin Ragoo" userId="75a1d277a48e70c1" providerId="LiveId" clId="{211DF2C4-8645-4710-B5DA-4F39E601AC58}" dt="2020-09-27T23:54:22.922" v="85"/>
          <ac:spMkLst>
            <pc:docMk/>
            <pc:sldMk cId="2699589309" sldId="316"/>
            <ac:spMk id="2" creationId="{2A6BC3BB-A53D-4B84-A1C6-FB398E452B54}"/>
          </ac:spMkLst>
        </pc:spChg>
        <pc:spChg chg="mod">
          <ac:chgData name="Luvin Ragoo" userId="75a1d277a48e70c1" providerId="LiveId" clId="{211DF2C4-8645-4710-B5DA-4F39E601AC58}" dt="2020-09-27T23:54:15.726" v="83" actId="27636"/>
          <ac:spMkLst>
            <pc:docMk/>
            <pc:sldMk cId="2699589309" sldId="316"/>
            <ac:spMk id="3" creationId="{00000000-0000-0000-0000-000000000000}"/>
          </ac:spMkLst>
        </pc:spChg>
        <pc:spChg chg="mod">
          <ac:chgData name="Luvin Ragoo" userId="75a1d277a48e70c1" providerId="LiveId" clId="{211DF2C4-8645-4710-B5DA-4F39E601AC58}" dt="2020-09-27T23:54:36.633" v="96" actId="27636"/>
          <ac:spMkLst>
            <pc:docMk/>
            <pc:sldMk cId="2699589309" sldId="316"/>
            <ac:spMk id="6" creationId="{00000000-0000-0000-0000-000000000000}"/>
          </ac:spMkLst>
        </pc:spChg>
        <pc:picChg chg="mod">
          <ac:chgData name="Luvin Ragoo" userId="75a1d277a48e70c1" providerId="LiveId" clId="{211DF2C4-8645-4710-B5DA-4F39E601AC58}" dt="2020-09-27T23:54:40.563" v="97" actId="1076"/>
          <ac:picMkLst>
            <pc:docMk/>
            <pc:sldMk cId="2699589309" sldId="316"/>
            <ac:picMk id="4" creationId="{00000000-0000-0000-0000-000000000000}"/>
          </ac:picMkLst>
        </pc:picChg>
      </pc:sldChg>
      <pc:sldChg chg="add">
        <pc:chgData name="Luvin Ragoo" userId="75a1d277a48e70c1" providerId="LiveId" clId="{211DF2C4-8645-4710-B5DA-4F39E601AC58}" dt="2020-09-27T23:57:57.146" v="98"/>
        <pc:sldMkLst>
          <pc:docMk/>
          <pc:sldMk cId="3667201224" sldId="317"/>
        </pc:sldMkLst>
      </pc:sldChg>
      <pc:sldChg chg="del">
        <pc:chgData name="Luvin Ragoo" userId="75a1d277a48e70c1" providerId="LiveId" clId="{211DF2C4-8645-4710-B5DA-4F39E601AC58}" dt="2020-09-27T17:55:02.459" v="4" actId="2696"/>
        <pc:sldMkLst>
          <pc:docMk/>
          <pc:sldMk cId="3667201224" sldId="317"/>
        </pc:sldMkLst>
      </pc:sldChg>
      <pc:sldChg chg="del">
        <pc:chgData name="Luvin Ragoo" userId="75a1d277a48e70c1" providerId="LiveId" clId="{211DF2C4-8645-4710-B5DA-4F39E601AC58}" dt="2020-09-27T17:55:02.444" v="3" actId="2696"/>
        <pc:sldMkLst>
          <pc:docMk/>
          <pc:sldMk cId="1852147893" sldId="318"/>
        </pc:sldMkLst>
      </pc:sldChg>
      <pc:sldChg chg="addSp modSp add">
        <pc:chgData name="Luvin Ragoo" userId="75a1d277a48e70c1" providerId="LiveId" clId="{211DF2C4-8645-4710-B5DA-4F39E601AC58}" dt="2020-09-28T00:15:09.476" v="667" actId="20577"/>
        <pc:sldMkLst>
          <pc:docMk/>
          <pc:sldMk cId="1852147893" sldId="318"/>
        </pc:sldMkLst>
        <pc:spChg chg="mod">
          <ac:chgData name="Luvin Ragoo" userId="75a1d277a48e70c1" providerId="LiveId" clId="{211DF2C4-8645-4710-B5DA-4F39E601AC58}" dt="2020-09-28T00:13:50.203" v="614" actId="20577"/>
          <ac:spMkLst>
            <pc:docMk/>
            <pc:sldMk cId="1852147893" sldId="318"/>
            <ac:spMk id="2" creationId="{AC48E2E1-3C44-436D-BA7F-BE8398AC5180}"/>
          </ac:spMkLst>
        </pc:spChg>
        <pc:spChg chg="mod">
          <ac:chgData name="Luvin Ragoo" userId="75a1d277a48e70c1" providerId="LiveId" clId="{211DF2C4-8645-4710-B5DA-4F39E601AC58}" dt="2020-09-28T00:12:59.197" v="599" actId="20577"/>
          <ac:spMkLst>
            <pc:docMk/>
            <pc:sldMk cId="1852147893" sldId="318"/>
            <ac:spMk id="3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0:15:09.476" v="667" actId="20577"/>
          <ac:spMkLst>
            <pc:docMk/>
            <pc:sldMk cId="1852147893" sldId="318"/>
            <ac:spMk id="5" creationId="{461336B9-6983-4E91-871F-1866B822CFE4}"/>
          </ac:spMkLst>
        </pc:spChg>
        <pc:picChg chg="add mod">
          <ac:chgData name="Luvin Ragoo" userId="75a1d277a48e70c1" providerId="LiveId" clId="{211DF2C4-8645-4710-B5DA-4F39E601AC58}" dt="2020-09-28T00:14:31.016" v="617" actId="1076"/>
          <ac:picMkLst>
            <pc:docMk/>
            <pc:sldMk cId="1852147893" sldId="318"/>
            <ac:picMk id="4" creationId="{EEE32D80-C10C-4964-A102-AC09949AD03E}"/>
          </ac:picMkLst>
        </pc:picChg>
      </pc:sldChg>
      <pc:sldChg chg="addSp delSp modSp add mod setBg">
        <pc:chgData name="Luvin Ragoo" userId="75a1d277a48e70c1" providerId="LiveId" clId="{211DF2C4-8645-4710-B5DA-4F39E601AC58}" dt="2020-09-28T00:21:12.451" v="714" actId="404"/>
        <pc:sldMkLst>
          <pc:docMk/>
          <pc:sldMk cId="3351866671" sldId="319"/>
        </pc:sldMkLst>
        <pc:spChg chg="mod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2" creationId="{AC48E2E1-3C44-436D-BA7F-BE8398AC5180}"/>
          </ac:spMkLst>
        </pc:spChg>
        <pc:spChg chg="mod">
          <ac:chgData name="Luvin Ragoo" userId="75a1d277a48e70c1" providerId="LiveId" clId="{211DF2C4-8645-4710-B5DA-4F39E601AC58}" dt="2020-09-28T00:21:12.451" v="714" actId="404"/>
          <ac:spMkLst>
            <pc:docMk/>
            <pc:sldMk cId="3351866671" sldId="319"/>
            <ac:spMk id="3" creationId="{00000000-0000-0000-0000-000000000000}"/>
          </ac:spMkLst>
        </pc:spChg>
        <pc:spChg chg="del mod ord">
          <ac:chgData name="Luvin Ragoo" userId="75a1d277a48e70c1" providerId="LiveId" clId="{211DF2C4-8645-4710-B5DA-4F39E601AC58}" dt="2020-09-28T00:16:26.370" v="675" actId="478"/>
          <ac:spMkLst>
            <pc:docMk/>
            <pc:sldMk cId="3351866671" sldId="319"/>
            <ac:spMk id="5" creationId="{461336B9-6983-4E91-871F-1866B822CFE4}"/>
          </ac:spMkLst>
        </pc:spChg>
        <pc:spChg chg="add del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11" creationId="{7DE3B1B8-DC38-48E8-8C31-EF790659B582}"/>
          </ac:spMkLst>
        </pc:spChg>
        <pc:spChg chg="add del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13" creationId="{9E63FFFE-1DB2-4A0F-B495-35782F162299}"/>
          </ac:spMkLst>
        </pc:spChg>
        <pc:spChg chg="add del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17" creationId="{F64BBAA4-C62B-4146-B49F-FE4CC4655EE0}"/>
          </ac:spMkLst>
        </pc:spChg>
        <pc:spChg chg="add del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19" creationId="{77C34054-98F8-4229-885E-04C525969C5E}"/>
          </ac:spMkLst>
        </pc:spChg>
        <pc:spChg chg="add del">
          <ac:chgData name="Luvin Ragoo" userId="75a1d277a48e70c1" providerId="LiveId" clId="{211DF2C4-8645-4710-B5DA-4F39E601AC58}" dt="2020-09-28T00:16:22.320" v="674" actId="26606"/>
          <ac:spMkLst>
            <pc:docMk/>
            <pc:sldMk cId="3351866671" sldId="319"/>
            <ac:spMk id="21" creationId="{22AAB964-B835-4B93-A1F3-4A30D1F38589}"/>
          </ac:spMkLst>
        </pc:spChg>
        <pc:picChg chg="del">
          <ac:chgData name="Luvin Ragoo" userId="75a1d277a48e70c1" providerId="LiveId" clId="{211DF2C4-8645-4710-B5DA-4F39E601AC58}" dt="2020-09-28T00:16:08.373" v="669" actId="478"/>
          <ac:picMkLst>
            <pc:docMk/>
            <pc:sldMk cId="3351866671" sldId="319"/>
            <ac:picMk id="4" creationId="{EEE32D80-C10C-4964-A102-AC09949AD03E}"/>
          </ac:picMkLst>
        </pc:picChg>
        <pc:picChg chg="add mod">
          <ac:chgData name="Luvin Ragoo" userId="75a1d277a48e70c1" providerId="LiveId" clId="{211DF2C4-8645-4710-B5DA-4F39E601AC58}" dt="2020-09-28T00:16:30.265" v="676" actId="1076"/>
          <ac:picMkLst>
            <pc:docMk/>
            <pc:sldMk cId="3351866671" sldId="319"/>
            <ac:picMk id="6" creationId="{CB21D015-3D94-4E8D-9CB2-0771A4825612}"/>
          </ac:picMkLst>
        </pc:picChg>
        <pc:cxnChg chg="add del">
          <ac:chgData name="Luvin Ragoo" userId="75a1d277a48e70c1" providerId="LiveId" clId="{211DF2C4-8645-4710-B5DA-4F39E601AC58}" dt="2020-09-28T00:16:22.320" v="674" actId="26606"/>
          <ac:cxnSpMkLst>
            <pc:docMk/>
            <pc:sldMk cId="3351866671" sldId="319"/>
            <ac:cxnSpMk id="15" creationId="{32BB9A07-8AB8-4D82-B3BC-B500DDEC79A1}"/>
          </ac:cxnSpMkLst>
        </pc:cxnChg>
      </pc:sldChg>
      <pc:sldChg chg="del">
        <pc:chgData name="Luvin Ragoo" userId="75a1d277a48e70c1" providerId="LiveId" clId="{211DF2C4-8645-4710-B5DA-4F39E601AC58}" dt="2020-09-27T17:55:02.410" v="2" actId="2696"/>
        <pc:sldMkLst>
          <pc:docMk/>
          <pc:sldMk cId="3351866671" sldId="319"/>
        </pc:sldMkLst>
      </pc:sldChg>
      <pc:sldChg chg="del">
        <pc:chgData name="Luvin Ragoo" userId="75a1d277a48e70c1" providerId="LiveId" clId="{211DF2C4-8645-4710-B5DA-4F39E601AC58}" dt="2020-09-27T17:55:02.363" v="1" actId="2696"/>
        <pc:sldMkLst>
          <pc:docMk/>
          <pc:sldMk cId="159562938" sldId="320"/>
        </pc:sldMkLst>
      </pc:sldChg>
      <pc:sldChg chg="addSp delSp modSp add">
        <pc:chgData name="Luvin Ragoo" userId="75a1d277a48e70c1" providerId="LiveId" clId="{211DF2C4-8645-4710-B5DA-4F39E601AC58}" dt="2020-09-28T00:22:09.853" v="804" actId="20577"/>
        <pc:sldMkLst>
          <pc:docMk/>
          <pc:sldMk cId="159562938" sldId="320"/>
        </pc:sldMkLst>
        <pc:spChg chg="mod">
          <ac:chgData name="Luvin Ragoo" userId="75a1d277a48e70c1" providerId="LiveId" clId="{211DF2C4-8645-4710-B5DA-4F39E601AC58}" dt="2020-09-28T00:21:08.347" v="712" actId="404"/>
          <ac:spMkLst>
            <pc:docMk/>
            <pc:sldMk cId="159562938" sldId="320"/>
            <ac:spMk id="3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0:22:09.853" v="804" actId="20577"/>
          <ac:spMkLst>
            <pc:docMk/>
            <pc:sldMk cId="159562938" sldId="320"/>
            <ac:spMk id="5" creationId="{5E41B16D-4E5F-4384-AF77-58231A70D5E1}"/>
          </ac:spMkLst>
        </pc:spChg>
        <pc:picChg chg="add mod">
          <ac:chgData name="Luvin Ragoo" userId="75a1d277a48e70c1" providerId="LiveId" clId="{211DF2C4-8645-4710-B5DA-4F39E601AC58}" dt="2020-09-28T00:21:32.711" v="716" actId="1076"/>
          <ac:picMkLst>
            <pc:docMk/>
            <pc:sldMk cId="159562938" sldId="320"/>
            <ac:picMk id="4" creationId="{2714C80F-D741-4461-9AA9-E5823DB92E8F}"/>
          </ac:picMkLst>
        </pc:picChg>
        <pc:picChg chg="del">
          <ac:chgData name="Luvin Ragoo" userId="75a1d277a48e70c1" providerId="LiveId" clId="{211DF2C4-8645-4710-B5DA-4F39E601AC58}" dt="2020-09-28T00:20:58.761" v="691" actId="478"/>
          <ac:picMkLst>
            <pc:docMk/>
            <pc:sldMk cId="159562938" sldId="320"/>
            <ac:picMk id="6" creationId="{CB21D015-3D94-4E8D-9CB2-0771A4825612}"/>
          </ac:picMkLst>
        </pc:picChg>
      </pc:sldChg>
      <pc:sldChg chg="del">
        <pc:chgData name="Luvin Ragoo" userId="75a1d277a48e70c1" providerId="LiveId" clId="{211DF2C4-8645-4710-B5DA-4F39E601AC58}" dt="2020-09-27T17:55:02.558" v="7" actId="2696"/>
        <pc:sldMkLst>
          <pc:docMk/>
          <pc:sldMk cId="1483604648" sldId="321"/>
        </pc:sldMkLst>
      </pc:sldChg>
      <pc:sldChg chg="addSp delSp modSp add">
        <pc:chgData name="Luvin Ragoo" userId="75a1d277a48e70c1" providerId="LiveId" clId="{211DF2C4-8645-4710-B5DA-4F39E601AC58}" dt="2020-09-28T00:39:51.139" v="934" actId="20577"/>
        <pc:sldMkLst>
          <pc:docMk/>
          <pc:sldMk cId="1522424871" sldId="321"/>
        </pc:sldMkLst>
        <pc:spChg chg="mod">
          <ac:chgData name="Luvin Ragoo" userId="75a1d277a48e70c1" providerId="LiveId" clId="{211DF2C4-8645-4710-B5DA-4F39E601AC58}" dt="2020-09-28T00:23:12.847" v="821" actId="20577"/>
          <ac:spMkLst>
            <pc:docMk/>
            <pc:sldMk cId="1522424871" sldId="321"/>
            <ac:spMk id="3" creationId="{00000000-0000-0000-0000-000000000000}"/>
          </ac:spMkLst>
        </pc:spChg>
        <pc:spChg chg="mod">
          <ac:chgData name="Luvin Ragoo" userId="75a1d277a48e70c1" providerId="LiveId" clId="{211DF2C4-8645-4710-B5DA-4F39E601AC58}" dt="2020-09-28T00:39:51.139" v="934" actId="20577"/>
          <ac:spMkLst>
            <pc:docMk/>
            <pc:sldMk cId="1522424871" sldId="321"/>
            <ac:spMk id="5" creationId="{5E41B16D-4E5F-4384-AF77-58231A70D5E1}"/>
          </ac:spMkLst>
        </pc:spChg>
        <pc:picChg chg="del">
          <ac:chgData name="Luvin Ragoo" userId="75a1d277a48e70c1" providerId="LiveId" clId="{211DF2C4-8645-4710-B5DA-4F39E601AC58}" dt="2020-09-28T00:23:14.825" v="822" actId="478"/>
          <ac:picMkLst>
            <pc:docMk/>
            <pc:sldMk cId="1522424871" sldId="321"/>
            <ac:picMk id="4" creationId="{2714C80F-D741-4461-9AA9-E5823DB92E8F}"/>
          </ac:picMkLst>
        </pc:picChg>
        <pc:picChg chg="add mod">
          <ac:chgData name="Luvin Ragoo" userId="75a1d277a48e70c1" providerId="LiveId" clId="{211DF2C4-8645-4710-B5DA-4F39E601AC58}" dt="2020-09-28T00:39:13.149" v="848" actId="1076"/>
          <ac:picMkLst>
            <pc:docMk/>
            <pc:sldMk cId="1522424871" sldId="321"/>
            <ac:picMk id="6" creationId="{123B62A6-79B9-4181-9CC1-E1287D5363D5}"/>
          </ac:picMkLst>
        </pc:picChg>
      </pc:sldChg>
      <pc:sldChg chg="addSp delSp modSp add mod setBg">
        <pc:chgData name="Luvin Ragoo" userId="75a1d277a48e70c1" providerId="LiveId" clId="{211DF2C4-8645-4710-B5DA-4F39E601AC58}" dt="2020-09-28T00:45:58.043" v="1138" actId="1076"/>
        <pc:sldMkLst>
          <pc:docMk/>
          <pc:sldMk cId="2741212404" sldId="322"/>
        </pc:sldMkLst>
        <pc:spChg chg="mod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2" creationId="{AC48E2E1-3C44-436D-BA7F-BE8398AC5180}"/>
          </ac:spMkLst>
        </pc:spChg>
        <pc:spChg chg="mod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3" creationId="{00000000-0000-0000-0000-000000000000}"/>
          </ac:spMkLst>
        </pc:spChg>
        <pc:spChg chg="mod ord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5" creationId="{5E41B16D-4E5F-4384-AF77-58231A70D5E1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11" creationId="{8F834F50-341F-42A5-8C78-91B137699B0F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13" creationId="{333EC967-C9F3-4E15-95C7-C2E77A1E1690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17" creationId="{7F8D46EC-ADD2-42A7-A5CB-CE8CFE8E8661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19" creationId="{01E212D1-0455-4271-8586-76DF50F6BDAB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21" creationId="{586F79BD-DC66-4E4D-BA63-C07DA8BA647F}"/>
          </ac:spMkLst>
        </pc:spChg>
        <pc:spChg chg="add del">
          <ac:chgData name="Luvin Ragoo" userId="75a1d277a48e70c1" providerId="LiveId" clId="{211DF2C4-8645-4710-B5DA-4F39E601AC58}" dt="2020-09-28T00:45:49.874" v="1136" actId="26606"/>
          <ac:spMkLst>
            <pc:docMk/>
            <pc:sldMk cId="2741212404" sldId="322"/>
            <ac:spMk id="23" creationId="{10C17DCC-97C2-4023-B5FB-FDEF5A37AD95}"/>
          </ac:spMkLst>
        </pc:spChg>
        <pc:picChg chg="add mod ord">
          <ac:chgData name="Luvin Ragoo" userId="75a1d277a48e70c1" providerId="LiveId" clId="{211DF2C4-8645-4710-B5DA-4F39E601AC58}" dt="2020-09-28T00:45:49.874" v="1136" actId="26606"/>
          <ac:picMkLst>
            <pc:docMk/>
            <pc:sldMk cId="2741212404" sldId="322"/>
            <ac:picMk id="4" creationId="{33B46987-3B4B-47D7-834B-1A5BE1272739}"/>
          </ac:picMkLst>
        </pc:picChg>
        <pc:picChg chg="add mod">
          <ac:chgData name="Luvin Ragoo" userId="75a1d277a48e70c1" providerId="LiveId" clId="{211DF2C4-8645-4710-B5DA-4F39E601AC58}" dt="2020-09-28T00:45:58.043" v="1138" actId="1076"/>
          <ac:picMkLst>
            <pc:docMk/>
            <pc:sldMk cId="2741212404" sldId="322"/>
            <ac:picMk id="6" creationId="{A48278A1-42EF-4383-9B3E-0003AA077796}"/>
          </ac:picMkLst>
        </pc:picChg>
        <pc:cxnChg chg="add del">
          <ac:chgData name="Luvin Ragoo" userId="75a1d277a48e70c1" providerId="LiveId" clId="{211DF2C4-8645-4710-B5DA-4F39E601AC58}" dt="2020-09-28T00:45:49.874" v="1136" actId="26606"/>
          <ac:cxnSpMkLst>
            <pc:docMk/>
            <pc:sldMk cId="2741212404" sldId="322"/>
            <ac:cxnSpMk id="15" creationId="{58A9D3D4-1F89-47F0-A597-FE1A004D9737}"/>
          </ac:cxnSpMkLst>
        </pc:cxnChg>
      </pc:sldChg>
      <pc:sldChg chg="del">
        <pc:chgData name="Luvin Ragoo" userId="75a1d277a48e70c1" providerId="LiveId" clId="{211DF2C4-8645-4710-B5DA-4F39E601AC58}" dt="2020-09-27T17:55:02.505" v="5" actId="2696"/>
        <pc:sldMkLst>
          <pc:docMk/>
          <pc:sldMk cId="3838265148" sldId="322"/>
        </pc:sldMkLst>
      </pc:sldChg>
      <pc:sldChg chg="del">
        <pc:chgData name="Luvin Ragoo" userId="75a1d277a48e70c1" providerId="LiveId" clId="{211DF2C4-8645-4710-B5DA-4F39E601AC58}" dt="2020-09-27T17:55:02.318" v="0" actId="2696"/>
        <pc:sldMkLst>
          <pc:docMk/>
          <pc:sldMk cId="1209026217" sldId="323"/>
        </pc:sldMkLst>
      </pc:sldChg>
      <pc:sldChg chg="addSp delSp modSp add">
        <pc:chgData name="Luvin Ragoo" userId="75a1d277a48e70c1" providerId="LiveId" clId="{211DF2C4-8645-4710-B5DA-4F39E601AC58}" dt="2020-09-28T00:53:10.019" v="1373" actId="1076"/>
        <pc:sldMkLst>
          <pc:docMk/>
          <pc:sldMk cId="3348857979" sldId="323"/>
        </pc:sldMkLst>
        <pc:spChg chg="mod">
          <ac:chgData name="Luvin Ragoo" userId="75a1d277a48e70c1" providerId="LiveId" clId="{211DF2C4-8645-4710-B5DA-4F39E601AC58}" dt="2020-09-28T00:50:28.739" v="1168" actId="1076"/>
          <ac:spMkLst>
            <pc:docMk/>
            <pc:sldMk cId="3348857979" sldId="323"/>
            <ac:spMk id="5" creationId="{5E41B16D-4E5F-4384-AF77-58231A70D5E1}"/>
          </ac:spMkLst>
        </pc:spChg>
        <pc:spChg chg="add mod">
          <ac:chgData name="Luvin Ragoo" userId="75a1d277a48e70c1" providerId="LiveId" clId="{211DF2C4-8645-4710-B5DA-4F39E601AC58}" dt="2020-09-28T00:50:19.725" v="1164" actId="164"/>
          <ac:spMkLst>
            <pc:docMk/>
            <pc:sldMk cId="3348857979" sldId="323"/>
            <ac:spMk id="7" creationId="{C74DD8F1-A238-4CCC-B84D-2BB1A52A2FB5}"/>
          </ac:spMkLst>
        </pc:spChg>
        <pc:spChg chg="add mod">
          <ac:chgData name="Luvin Ragoo" userId="75a1d277a48e70c1" providerId="LiveId" clId="{211DF2C4-8645-4710-B5DA-4F39E601AC58}" dt="2020-09-28T00:52:37.254" v="1367" actId="20577"/>
          <ac:spMkLst>
            <pc:docMk/>
            <pc:sldMk cId="3348857979" sldId="323"/>
            <ac:spMk id="10" creationId="{1A7BB292-378C-47A0-AC12-A3A73E544FDC}"/>
          </ac:spMkLst>
        </pc:spChg>
        <pc:spChg chg="add mod">
          <ac:chgData name="Luvin Ragoo" userId="75a1d277a48e70c1" providerId="LiveId" clId="{211DF2C4-8645-4710-B5DA-4F39E601AC58}" dt="2020-09-28T00:53:10.019" v="1373" actId="1076"/>
          <ac:spMkLst>
            <pc:docMk/>
            <pc:sldMk cId="3348857979" sldId="323"/>
            <ac:spMk id="11" creationId="{CB89264A-1DFD-4A62-9077-22833A7D19FD}"/>
          </ac:spMkLst>
        </pc:spChg>
        <pc:grpChg chg="add mod">
          <ac:chgData name="Luvin Ragoo" userId="75a1d277a48e70c1" providerId="LiveId" clId="{211DF2C4-8645-4710-B5DA-4F39E601AC58}" dt="2020-09-28T00:50:25.891" v="1167" actId="1076"/>
          <ac:grpSpMkLst>
            <pc:docMk/>
            <pc:sldMk cId="3348857979" sldId="323"/>
            <ac:grpSpMk id="8" creationId="{6AE679B8-105C-489D-B1D1-39A0DE612B0C}"/>
          </ac:grpSpMkLst>
        </pc:grpChg>
        <pc:picChg chg="del">
          <ac:chgData name="Luvin Ragoo" userId="75a1d277a48e70c1" providerId="LiveId" clId="{211DF2C4-8645-4710-B5DA-4F39E601AC58}" dt="2020-09-28T00:43:57.788" v="1130" actId="478"/>
          <ac:picMkLst>
            <pc:docMk/>
            <pc:sldMk cId="3348857979" sldId="323"/>
            <ac:picMk id="4" creationId="{33B46987-3B4B-47D7-834B-1A5BE1272739}"/>
          </ac:picMkLst>
        </pc:picChg>
        <pc:picChg chg="add mod">
          <ac:chgData name="Luvin Ragoo" userId="75a1d277a48e70c1" providerId="LiveId" clId="{211DF2C4-8645-4710-B5DA-4F39E601AC58}" dt="2020-09-28T00:50:19.725" v="1164" actId="164"/>
          <ac:picMkLst>
            <pc:docMk/>
            <pc:sldMk cId="3348857979" sldId="323"/>
            <ac:picMk id="6" creationId="{2D1D72AC-7FE3-4190-84E5-56FA2874F63A}"/>
          </ac:picMkLst>
        </pc:picChg>
        <pc:picChg chg="add mod">
          <ac:chgData name="Luvin Ragoo" userId="75a1d277a48e70c1" providerId="LiveId" clId="{211DF2C4-8645-4710-B5DA-4F39E601AC58}" dt="2020-09-28T00:52:51.027" v="1371" actId="1076"/>
          <ac:picMkLst>
            <pc:docMk/>
            <pc:sldMk cId="3348857979" sldId="323"/>
            <ac:picMk id="9" creationId="{6393EBE7-FE87-4065-81CA-4E4855937AE2}"/>
          </ac:picMkLst>
        </pc:picChg>
      </pc:sldChg>
      <pc:sldChg chg="addSp delSp modSp add">
        <pc:chgData name="Luvin Ragoo" userId="75a1d277a48e70c1" providerId="LiveId" clId="{211DF2C4-8645-4710-B5DA-4F39E601AC58}" dt="2020-09-28T00:54:48.963" v="1448" actId="1076"/>
        <pc:sldMkLst>
          <pc:docMk/>
          <pc:sldMk cId="2293633347" sldId="324"/>
        </pc:sldMkLst>
        <pc:spChg chg="mod">
          <ac:chgData name="Luvin Ragoo" userId="75a1d277a48e70c1" providerId="LiveId" clId="{211DF2C4-8645-4710-B5DA-4F39E601AC58}" dt="2020-09-28T00:54:48.963" v="1448" actId="1076"/>
          <ac:spMkLst>
            <pc:docMk/>
            <pc:sldMk cId="2293633347" sldId="324"/>
            <ac:spMk id="5" creationId="{5E41B16D-4E5F-4384-AF77-58231A70D5E1}"/>
          </ac:spMkLst>
        </pc:spChg>
        <pc:spChg chg="del">
          <ac:chgData name="Luvin Ragoo" userId="75a1d277a48e70c1" providerId="LiveId" clId="{211DF2C4-8645-4710-B5DA-4F39E601AC58}" dt="2020-09-28T00:54:08.778" v="1376" actId="478"/>
          <ac:spMkLst>
            <pc:docMk/>
            <pc:sldMk cId="2293633347" sldId="324"/>
            <ac:spMk id="10" creationId="{1A7BB292-378C-47A0-AC12-A3A73E544FDC}"/>
          </ac:spMkLst>
        </pc:spChg>
        <pc:spChg chg="del">
          <ac:chgData name="Luvin Ragoo" userId="75a1d277a48e70c1" providerId="LiveId" clId="{211DF2C4-8645-4710-B5DA-4F39E601AC58}" dt="2020-09-28T00:54:13.837" v="1378" actId="478"/>
          <ac:spMkLst>
            <pc:docMk/>
            <pc:sldMk cId="2293633347" sldId="324"/>
            <ac:spMk id="11" creationId="{CB89264A-1DFD-4A62-9077-22833A7D19FD}"/>
          </ac:spMkLst>
        </pc:spChg>
        <pc:grpChg chg="del">
          <ac:chgData name="Luvin Ragoo" userId="75a1d277a48e70c1" providerId="LiveId" clId="{211DF2C4-8645-4710-B5DA-4F39E601AC58}" dt="2020-09-28T00:54:10.935" v="1377" actId="478"/>
          <ac:grpSpMkLst>
            <pc:docMk/>
            <pc:sldMk cId="2293633347" sldId="324"/>
            <ac:grpSpMk id="8" creationId="{6AE679B8-105C-489D-B1D1-39A0DE612B0C}"/>
          </ac:grpSpMkLst>
        </pc:grpChg>
        <pc:picChg chg="add mod">
          <ac:chgData name="Luvin Ragoo" userId="75a1d277a48e70c1" providerId="LiveId" clId="{211DF2C4-8645-4710-B5DA-4F39E601AC58}" dt="2020-09-28T00:54:46.755" v="1447" actId="1076"/>
          <ac:picMkLst>
            <pc:docMk/>
            <pc:sldMk cId="2293633347" sldId="324"/>
            <ac:picMk id="4" creationId="{432815C0-7E6E-4D39-AB79-35CBF2374087}"/>
          </ac:picMkLst>
        </pc:picChg>
        <pc:picChg chg="del">
          <ac:chgData name="Luvin Ragoo" userId="75a1d277a48e70c1" providerId="LiveId" clId="{211DF2C4-8645-4710-B5DA-4F39E601AC58}" dt="2020-09-28T00:54:05.353" v="1375" actId="478"/>
          <ac:picMkLst>
            <pc:docMk/>
            <pc:sldMk cId="2293633347" sldId="324"/>
            <ac:picMk id="9" creationId="{6393EBE7-FE87-4065-81CA-4E4855937AE2}"/>
          </ac:picMkLst>
        </pc:picChg>
      </pc:sldChg>
      <pc:sldChg chg="addSp delSp modSp add">
        <pc:chgData name="Luvin Ragoo" userId="75a1d277a48e70c1" providerId="LiveId" clId="{211DF2C4-8645-4710-B5DA-4F39E601AC58}" dt="2020-09-28T02:25:59.085" v="1633" actId="1076"/>
        <pc:sldMkLst>
          <pc:docMk/>
          <pc:sldMk cId="1367848881" sldId="325"/>
        </pc:sldMkLst>
        <pc:spChg chg="del mod">
          <ac:chgData name="Luvin Ragoo" userId="75a1d277a48e70c1" providerId="LiveId" clId="{211DF2C4-8645-4710-B5DA-4F39E601AC58}" dt="2020-09-28T02:19:47.721" v="1541" actId="478"/>
          <ac:spMkLst>
            <pc:docMk/>
            <pc:sldMk cId="1367848881" sldId="325"/>
            <ac:spMk id="2" creationId="{AC48E2E1-3C44-436D-BA7F-BE8398AC5180}"/>
          </ac:spMkLst>
        </pc:spChg>
        <pc:spChg chg="mod">
          <ac:chgData name="Luvin Ragoo" userId="75a1d277a48e70c1" providerId="LiveId" clId="{211DF2C4-8645-4710-B5DA-4F39E601AC58}" dt="2020-09-28T00:56:10.242" v="1520" actId="1076"/>
          <ac:spMkLst>
            <pc:docMk/>
            <pc:sldMk cId="1367848881" sldId="325"/>
            <ac:spMk id="3" creationId="{00000000-0000-0000-0000-000000000000}"/>
          </ac:spMkLst>
        </pc:spChg>
        <pc:spChg chg="del">
          <ac:chgData name="Luvin Ragoo" userId="75a1d277a48e70c1" providerId="LiveId" clId="{211DF2C4-8645-4710-B5DA-4F39E601AC58}" dt="2020-09-28T00:55:39.868" v="1451" actId="478"/>
          <ac:spMkLst>
            <pc:docMk/>
            <pc:sldMk cId="1367848881" sldId="325"/>
            <ac:spMk id="5" creationId="{5E41B16D-4E5F-4384-AF77-58231A70D5E1}"/>
          </ac:spMkLst>
        </pc:spChg>
        <pc:spChg chg="add del mod">
          <ac:chgData name="Luvin Ragoo" userId="75a1d277a48e70c1" providerId="LiveId" clId="{211DF2C4-8645-4710-B5DA-4F39E601AC58}" dt="2020-09-28T02:19:54.674" v="1544" actId="478"/>
          <ac:spMkLst>
            <pc:docMk/>
            <pc:sldMk cId="1367848881" sldId="325"/>
            <ac:spMk id="7" creationId="{2C12B4E6-0B55-4828-A130-FCF1D430BE90}"/>
          </ac:spMkLst>
        </pc:spChg>
        <pc:spChg chg="add mod">
          <ac:chgData name="Luvin Ragoo" userId="75a1d277a48e70c1" providerId="LiveId" clId="{211DF2C4-8645-4710-B5DA-4F39E601AC58}" dt="2020-09-28T02:25:59.085" v="1633" actId="1076"/>
          <ac:spMkLst>
            <pc:docMk/>
            <pc:sldMk cId="1367848881" sldId="325"/>
            <ac:spMk id="9" creationId="{04B56F2C-97AA-4B44-B407-3290B28FCE3E}"/>
          </ac:spMkLst>
        </pc:spChg>
        <pc:spChg chg="add mod">
          <ac:chgData name="Luvin Ragoo" userId="75a1d277a48e70c1" providerId="LiveId" clId="{211DF2C4-8645-4710-B5DA-4F39E601AC58}" dt="2020-09-28T02:25:50.183" v="1630" actId="1076"/>
          <ac:spMkLst>
            <pc:docMk/>
            <pc:sldMk cId="1367848881" sldId="325"/>
            <ac:spMk id="11" creationId="{92D7973D-9A4A-4E46-AEAD-6CC15F630960}"/>
          </ac:spMkLst>
        </pc:spChg>
        <pc:picChg chg="del">
          <ac:chgData name="Luvin Ragoo" userId="75a1d277a48e70c1" providerId="LiveId" clId="{211DF2C4-8645-4710-B5DA-4F39E601AC58}" dt="2020-09-28T00:55:36.947" v="1450" actId="478"/>
          <ac:picMkLst>
            <pc:docMk/>
            <pc:sldMk cId="1367848881" sldId="325"/>
            <ac:picMk id="4" creationId="{432815C0-7E6E-4D39-AB79-35CBF2374087}"/>
          </ac:picMkLst>
        </pc:picChg>
        <pc:picChg chg="add mod">
          <ac:chgData name="Luvin Ragoo" userId="75a1d277a48e70c1" providerId="LiveId" clId="{211DF2C4-8645-4710-B5DA-4F39E601AC58}" dt="2020-09-28T02:25:09.574" v="1557" actId="14100"/>
          <ac:picMkLst>
            <pc:docMk/>
            <pc:sldMk cId="1367848881" sldId="325"/>
            <ac:picMk id="8" creationId="{32797661-07CC-4396-A7FA-F30471CC0C65}"/>
          </ac:picMkLst>
        </pc:picChg>
        <pc:picChg chg="add mod">
          <ac:chgData name="Luvin Ragoo" userId="75a1d277a48e70c1" providerId="LiveId" clId="{211DF2C4-8645-4710-B5DA-4F39E601AC58}" dt="2020-09-28T02:25:55.046" v="1632" actId="1076"/>
          <ac:picMkLst>
            <pc:docMk/>
            <pc:sldMk cId="1367848881" sldId="325"/>
            <ac:picMk id="10" creationId="{125B35B2-0DE6-49FC-B78F-9B70B38DE196}"/>
          </ac:picMkLst>
        </pc:picChg>
      </pc:sldChg>
      <pc:sldChg chg="addSp delSp modSp add">
        <pc:chgData name="Luvin Ragoo" userId="75a1d277a48e70c1" providerId="LiveId" clId="{211DF2C4-8645-4710-B5DA-4F39E601AC58}" dt="2020-09-28T02:36:20.236" v="1692" actId="14100"/>
        <pc:sldMkLst>
          <pc:docMk/>
          <pc:sldMk cId="2527351358" sldId="326"/>
        </pc:sldMkLst>
        <pc:spChg chg="mod">
          <ac:chgData name="Luvin Ragoo" userId="75a1d277a48e70c1" providerId="LiveId" clId="{211DF2C4-8645-4710-B5DA-4F39E601AC58}" dt="2020-09-28T02:26:23.289" v="1651" actId="20577"/>
          <ac:spMkLst>
            <pc:docMk/>
            <pc:sldMk cId="2527351358" sldId="326"/>
            <ac:spMk id="3" creationId="{00000000-0000-0000-0000-000000000000}"/>
          </ac:spMkLst>
        </pc:spChg>
        <pc:spChg chg="del">
          <ac:chgData name="Luvin Ragoo" userId="75a1d277a48e70c1" providerId="LiveId" clId="{211DF2C4-8645-4710-B5DA-4F39E601AC58}" dt="2020-09-28T02:26:36.766" v="1655" actId="478"/>
          <ac:spMkLst>
            <pc:docMk/>
            <pc:sldMk cId="2527351358" sldId="326"/>
            <ac:spMk id="9" creationId="{04B56F2C-97AA-4B44-B407-3290B28FCE3E}"/>
          </ac:spMkLst>
        </pc:spChg>
        <pc:spChg chg="del">
          <ac:chgData name="Luvin Ragoo" userId="75a1d277a48e70c1" providerId="LiveId" clId="{211DF2C4-8645-4710-B5DA-4F39E601AC58}" dt="2020-09-28T02:26:34.189" v="1654" actId="478"/>
          <ac:spMkLst>
            <pc:docMk/>
            <pc:sldMk cId="2527351358" sldId="326"/>
            <ac:spMk id="11" creationId="{92D7973D-9A4A-4E46-AEAD-6CC15F630960}"/>
          </ac:spMkLst>
        </pc:spChg>
        <pc:picChg chg="add mod">
          <ac:chgData name="Luvin Ragoo" userId="75a1d277a48e70c1" providerId="LiveId" clId="{211DF2C4-8645-4710-B5DA-4F39E601AC58}" dt="2020-09-28T02:36:20.236" v="1692" actId="14100"/>
          <ac:picMkLst>
            <pc:docMk/>
            <pc:sldMk cId="2527351358" sldId="326"/>
            <ac:picMk id="2" creationId="{D3CADD68-332C-4B92-9CDF-8AA85D9BB43B}"/>
          </ac:picMkLst>
        </pc:picChg>
        <pc:picChg chg="del">
          <ac:chgData name="Luvin Ragoo" userId="75a1d277a48e70c1" providerId="LiveId" clId="{211DF2C4-8645-4710-B5DA-4F39E601AC58}" dt="2020-09-28T02:26:29.447" v="1652" actId="478"/>
          <ac:picMkLst>
            <pc:docMk/>
            <pc:sldMk cId="2527351358" sldId="326"/>
            <ac:picMk id="8" creationId="{32797661-07CC-4396-A7FA-F30471CC0C65}"/>
          </ac:picMkLst>
        </pc:picChg>
        <pc:picChg chg="del">
          <ac:chgData name="Luvin Ragoo" userId="75a1d277a48e70c1" providerId="LiveId" clId="{211DF2C4-8645-4710-B5DA-4F39E601AC58}" dt="2020-09-28T02:26:31.258" v="1653" actId="478"/>
          <ac:picMkLst>
            <pc:docMk/>
            <pc:sldMk cId="2527351358" sldId="326"/>
            <ac:picMk id="10" creationId="{125B35B2-0DE6-49FC-B78F-9B70B38DE196}"/>
          </ac:picMkLst>
        </pc:picChg>
      </pc:sldChg>
      <pc:sldChg chg="addSp modSp add">
        <pc:chgData name="Luvin Ragoo" userId="75a1d277a48e70c1" providerId="LiveId" clId="{211DF2C4-8645-4710-B5DA-4F39E601AC58}" dt="2020-09-28T02:29:18.367" v="1659" actId="14100"/>
        <pc:sldMkLst>
          <pc:docMk/>
          <pc:sldMk cId="1411441462" sldId="327"/>
        </pc:sldMkLst>
        <pc:spChg chg="mod">
          <ac:chgData name="Luvin Ragoo" userId="75a1d277a48e70c1" providerId="LiveId" clId="{211DF2C4-8645-4710-B5DA-4F39E601AC58}" dt="2020-09-28T02:29:18.367" v="1659" actId="14100"/>
          <ac:spMkLst>
            <pc:docMk/>
            <pc:sldMk cId="1411441462" sldId="327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2:29:10.155" v="1658"/>
          <ac:spMkLst>
            <pc:docMk/>
            <pc:sldMk cId="1411441462" sldId="327"/>
            <ac:spMk id="4" creationId="{83D914B0-AB2D-438F-A9DD-30588B8189A3}"/>
          </ac:spMkLst>
        </pc:spChg>
      </pc:sldChg>
      <pc:sldChg chg="addSp modSp add">
        <pc:chgData name="Luvin Ragoo" userId="75a1d277a48e70c1" providerId="LiveId" clId="{211DF2C4-8645-4710-B5DA-4F39E601AC58}" dt="2020-09-28T02:32:59.306" v="1687" actId="6549"/>
        <pc:sldMkLst>
          <pc:docMk/>
          <pc:sldMk cId="849490042" sldId="328"/>
        </pc:sldMkLst>
        <pc:spChg chg="mod">
          <ac:chgData name="Luvin Ragoo" userId="75a1d277a48e70c1" providerId="LiveId" clId="{211DF2C4-8645-4710-B5DA-4F39E601AC58}" dt="2020-09-28T02:32:59.306" v="1687" actId="6549"/>
          <ac:spMkLst>
            <pc:docMk/>
            <pc:sldMk cId="849490042" sldId="328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2:32:19.144" v="1663"/>
          <ac:spMkLst>
            <pc:docMk/>
            <pc:sldMk cId="849490042" sldId="328"/>
            <ac:spMk id="4" creationId="{AE034755-56E0-41B9-9A1C-7023C44B2F49}"/>
          </ac:spMkLst>
        </pc:spChg>
      </pc:sldChg>
      <pc:sldChg chg="addSp modSp add">
        <pc:chgData name="Luvin Ragoo" userId="75a1d277a48e70c1" providerId="LiveId" clId="{211DF2C4-8645-4710-B5DA-4F39E601AC58}" dt="2020-09-28T02:33:07.462" v="1689" actId="20577"/>
        <pc:sldMkLst>
          <pc:docMk/>
          <pc:sldMk cId="1120776669" sldId="329"/>
        </pc:sldMkLst>
        <pc:spChg chg="mod">
          <ac:chgData name="Luvin Ragoo" userId="75a1d277a48e70c1" providerId="LiveId" clId="{211DF2C4-8645-4710-B5DA-4F39E601AC58}" dt="2020-09-28T02:33:07.462" v="1689" actId="20577"/>
          <ac:spMkLst>
            <pc:docMk/>
            <pc:sldMk cId="1120776669" sldId="329"/>
            <ac:spMk id="2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2:32:19.144" v="1663"/>
          <ac:spMkLst>
            <pc:docMk/>
            <pc:sldMk cId="1120776669" sldId="329"/>
            <ac:spMk id="4" creationId="{AEE869CE-3CE1-46DA-80FF-359C077A6031}"/>
          </ac:spMkLst>
        </pc:spChg>
      </pc:sldChg>
      <pc:sldChg chg="addSp delSp modSp add">
        <pc:chgData name="Luvin Ragoo" userId="75a1d277a48e70c1" providerId="LiveId" clId="{211DF2C4-8645-4710-B5DA-4F39E601AC58}" dt="2020-09-28T02:43:11.508" v="1826" actId="1076"/>
        <pc:sldMkLst>
          <pc:docMk/>
          <pc:sldMk cId="3657887060" sldId="330"/>
        </pc:sldMkLst>
        <pc:spChg chg="mod">
          <ac:chgData name="Luvin Ragoo" userId="75a1d277a48e70c1" providerId="LiveId" clId="{211DF2C4-8645-4710-B5DA-4F39E601AC58}" dt="2020-09-28T02:37:56.601" v="1721" actId="20577"/>
          <ac:spMkLst>
            <pc:docMk/>
            <pc:sldMk cId="3657887060" sldId="330"/>
            <ac:spMk id="3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2:42:55.217" v="1822" actId="14100"/>
          <ac:spMkLst>
            <pc:docMk/>
            <pc:sldMk cId="3657887060" sldId="330"/>
            <ac:spMk id="5" creationId="{B20E8D77-1B5F-4CF1-8730-52C91A61224D}"/>
          </ac:spMkLst>
        </pc:spChg>
        <pc:picChg chg="del">
          <ac:chgData name="Luvin Ragoo" userId="75a1d277a48e70c1" providerId="LiveId" clId="{211DF2C4-8645-4710-B5DA-4F39E601AC58}" dt="2020-09-28T02:37:58.834" v="1722" actId="478"/>
          <ac:picMkLst>
            <pc:docMk/>
            <pc:sldMk cId="3657887060" sldId="330"/>
            <ac:picMk id="2" creationId="{D3CADD68-332C-4B92-9CDF-8AA85D9BB43B}"/>
          </ac:picMkLst>
        </pc:picChg>
        <pc:picChg chg="add mod">
          <ac:chgData name="Luvin Ragoo" userId="75a1d277a48e70c1" providerId="LiveId" clId="{211DF2C4-8645-4710-B5DA-4F39E601AC58}" dt="2020-09-28T02:41:24.469" v="1727" actId="1076"/>
          <ac:picMkLst>
            <pc:docMk/>
            <pc:sldMk cId="3657887060" sldId="330"/>
            <ac:picMk id="4" creationId="{1EECCC46-376D-4BC3-8A33-023753B574E0}"/>
          </ac:picMkLst>
        </pc:picChg>
        <pc:picChg chg="add mod">
          <ac:chgData name="Luvin Ragoo" userId="75a1d277a48e70c1" providerId="LiveId" clId="{211DF2C4-8645-4710-B5DA-4F39E601AC58}" dt="2020-09-28T02:43:11.508" v="1826" actId="1076"/>
          <ac:picMkLst>
            <pc:docMk/>
            <pc:sldMk cId="3657887060" sldId="330"/>
            <ac:picMk id="6" creationId="{6303D172-C1F5-4357-9842-C33B1356A565}"/>
          </ac:picMkLst>
        </pc:picChg>
      </pc:sldChg>
      <pc:sldChg chg="addSp delSp modSp add">
        <pc:chgData name="Luvin Ragoo" userId="75a1d277a48e70c1" providerId="LiveId" clId="{211DF2C4-8645-4710-B5DA-4F39E601AC58}" dt="2020-09-28T03:00:23.721" v="1925" actId="1076"/>
        <pc:sldMkLst>
          <pc:docMk/>
          <pc:sldMk cId="1099829721" sldId="331"/>
        </pc:sldMkLst>
        <pc:spChg chg="mod">
          <ac:chgData name="Luvin Ragoo" userId="75a1d277a48e70c1" providerId="LiveId" clId="{211DF2C4-8645-4710-B5DA-4F39E601AC58}" dt="2020-09-28T02:55:07.563" v="1843" actId="20577"/>
          <ac:spMkLst>
            <pc:docMk/>
            <pc:sldMk cId="1099829721" sldId="331"/>
            <ac:spMk id="3" creationId="{00000000-0000-0000-0000-000000000000}"/>
          </ac:spMkLst>
        </pc:spChg>
        <pc:spChg chg="del mod">
          <ac:chgData name="Luvin Ragoo" userId="75a1d277a48e70c1" providerId="LiveId" clId="{211DF2C4-8645-4710-B5DA-4F39E601AC58}" dt="2020-09-28T02:55:01.135" v="1831" actId="478"/>
          <ac:spMkLst>
            <pc:docMk/>
            <pc:sldMk cId="1099829721" sldId="331"/>
            <ac:spMk id="5" creationId="{B20E8D77-1B5F-4CF1-8730-52C91A61224D}"/>
          </ac:spMkLst>
        </pc:spChg>
        <pc:spChg chg="add mod">
          <ac:chgData name="Luvin Ragoo" userId="75a1d277a48e70c1" providerId="LiveId" clId="{211DF2C4-8645-4710-B5DA-4F39E601AC58}" dt="2020-09-28T03:00:23.721" v="1925" actId="1076"/>
          <ac:spMkLst>
            <pc:docMk/>
            <pc:sldMk cId="1099829721" sldId="331"/>
            <ac:spMk id="8" creationId="{C964D62E-F8D9-49F9-813C-75AA0244D1D8}"/>
          </ac:spMkLst>
        </pc:spChg>
        <pc:picChg chg="add del mod">
          <ac:chgData name="Luvin Ragoo" userId="75a1d277a48e70c1" providerId="LiveId" clId="{211DF2C4-8645-4710-B5DA-4F39E601AC58}" dt="2020-09-28T03:00:09.758" v="1919" actId="478"/>
          <ac:picMkLst>
            <pc:docMk/>
            <pc:sldMk cId="1099829721" sldId="331"/>
            <ac:picMk id="2" creationId="{ABE5B96A-8B9C-4EC1-B0D4-3B0A0ADB6004}"/>
          </ac:picMkLst>
        </pc:picChg>
        <pc:picChg chg="del">
          <ac:chgData name="Luvin Ragoo" userId="75a1d277a48e70c1" providerId="LiveId" clId="{211DF2C4-8645-4710-B5DA-4F39E601AC58}" dt="2020-09-28T02:54:53.578" v="1828" actId="478"/>
          <ac:picMkLst>
            <pc:docMk/>
            <pc:sldMk cId="1099829721" sldId="331"/>
            <ac:picMk id="4" creationId="{1EECCC46-376D-4BC3-8A33-023753B574E0}"/>
          </ac:picMkLst>
        </pc:picChg>
        <pc:picChg chg="del">
          <ac:chgData name="Luvin Ragoo" userId="75a1d277a48e70c1" providerId="LiveId" clId="{211DF2C4-8645-4710-B5DA-4F39E601AC58}" dt="2020-09-28T02:54:55.936" v="1829" actId="478"/>
          <ac:picMkLst>
            <pc:docMk/>
            <pc:sldMk cId="1099829721" sldId="331"/>
            <ac:picMk id="6" creationId="{6303D172-C1F5-4357-9842-C33B1356A565}"/>
          </ac:picMkLst>
        </pc:picChg>
        <pc:picChg chg="add mod">
          <ac:chgData name="Luvin Ragoo" userId="75a1d277a48e70c1" providerId="LiveId" clId="{211DF2C4-8645-4710-B5DA-4F39E601AC58}" dt="2020-09-28T03:00:20.473" v="1924" actId="1076"/>
          <ac:picMkLst>
            <pc:docMk/>
            <pc:sldMk cId="1099829721" sldId="331"/>
            <ac:picMk id="7" creationId="{79E46D0A-A836-40DB-A008-524F9DD0FBE5}"/>
          </ac:picMkLst>
        </pc:picChg>
        <pc:picChg chg="add mod">
          <ac:chgData name="Luvin Ragoo" userId="75a1d277a48e70c1" providerId="LiveId" clId="{211DF2C4-8645-4710-B5DA-4F39E601AC58}" dt="2020-09-28T03:00:17.402" v="1923" actId="1076"/>
          <ac:picMkLst>
            <pc:docMk/>
            <pc:sldMk cId="1099829721" sldId="331"/>
            <ac:picMk id="9" creationId="{8B9025B3-2923-4338-B362-3CB1FBC6DAC1}"/>
          </ac:picMkLst>
        </pc:picChg>
      </pc:sldChg>
      <pc:sldChg chg="addSp delSp modSp add">
        <pc:chgData name="Luvin Ragoo" userId="75a1d277a48e70c1" providerId="LiveId" clId="{211DF2C4-8645-4710-B5DA-4F39E601AC58}" dt="2020-09-28T03:22:43.973" v="2306" actId="1076"/>
        <pc:sldMkLst>
          <pc:docMk/>
          <pc:sldMk cId="2461267904" sldId="332"/>
        </pc:sldMkLst>
        <pc:spChg chg="mod">
          <ac:chgData name="Luvin Ragoo" userId="75a1d277a48e70c1" providerId="LiveId" clId="{211DF2C4-8645-4710-B5DA-4F39E601AC58}" dt="2020-09-28T03:19:05.867" v="1956" actId="20577"/>
          <ac:spMkLst>
            <pc:docMk/>
            <pc:sldMk cId="2461267904" sldId="332"/>
            <ac:spMk id="3" creationId="{00000000-0000-0000-0000-000000000000}"/>
          </ac:spMkLst>
        </pc:spChg>
        <pc:spChg chg="add mod">
          <ac:chgData name="Luvin Ragoo" userId="75a1d277a48e70c1" providerId="LiveId" clId="{211DF2C4-8645-4710-B5DA-4F39E601AC58}" dt="2020-09-28T03:21:04.187" v="2149" actId="20577"/>
          <ac:spMkLst>
            <pc:docMk/>
            <pc:sldMk cId="2461267904" sldId="332"/>
            <ac:spMk id="4" creationId="{95F099BD-BEBA-47F5-B18C-862042701BDB}"/>
          </ac:spMkLst>
        </pc:spChg>
        <pc:spChg chg="add mod">
          <ac:chgData name="Luvin Ragoo" userId="75a1d277a48e70c1" providerId="LiveId" clId="{211DF2C4-8645-4710-B5DA-4F39E601AC58}" dt="2020-09-28T03:22:33.635" v="2302" actId="14100"/>
          <ac:spMkLst>
            <pc:docMk/>
            <pc:sldMk cId="2461267904" sldId="332"/>
            <ac:spMk id="6" creationId="{E1C55995-1CE0-4FF0-B29C-CD32EB4636CC}"/>
          </ac:spMkLst>
        </pc:spChg>
        <pc:spChg chg="del">
          <ac:chgData name="Luvin Ragoo" userId="75a1d277a48e70c1" providerId="LiveId" clId="{211DF2C4-8645-4710-B5DA-4F39E601AC58}" dt="2020-09-28T03:19:13.146" v="1959" actId="478"/>
          <ac:spMkLst>
            <pc:docMk/>
            <pc:sldMk cId="2461267904" sldId="332"/>
            <ac:spMk id="8" creationId="{C964D62E-F8D9-49F9-813C-75AA0244D1D8}"/>
          </ac:spMkLst>
        </pc:spChg>
        <pc:picChg chg="add mod">
          <ac:chgData name="Luvin Ragoo" userId="75a1d277a48e70c1" providerId="LiveId" clId="{211DF2C4-8645-4710-B5DA-4F39E601AC58}" dt="2020-09-28T03:22:43.973" v="2306" actId="1076"/>
          <ac:picMkLst>
            <pc:docMk/>
            <pc:sldMk cId="2461267904" sldId="332"/>
            <ac:picMk id="2" creationId="{FE5B5C8E-7F70-46B4-8CFD-3DB1F0D75F36}"/>
          </ac:picMkLst>
        </pc:picChg>
        <pc:picChg chg="add mod">
          <ac:chgData name="Luvin Ragoo" userId="75a1d277a48e70c1" providerId="LiveId" clId="{211DF2C4-8645-4710-B5DA-4F39E601AC58}" dt="2020-09-28T03:22:39.221" v="2304" actId="14100"/>
          <ac:picMkLst>
            <pc:docMk/>
            <pc:sldMk cId="2461267904" sldId="332"/>
            <ac:picMk id="5" creationId="{A0EFBA6C-7E6A-4BD4-AF8E-A6CA5139D5D5}"/>
          </ac:picMkLst>
        </pc:picChg>
        <pc:picChg chg="del">
          <ac:chgData name="Luvin Ragoo" userId="75a1d277a48e70c1" providerId="LiveId" clId="{211DF2C4-8645-4710-B5DA-4F39E601AC58}" dt="2020-09-28T03:19:10.247" v="1958" actId="478"/>
          <ac:picMkLst>
            <pc:docMk/>
            <pc:sldMk cId="2461267904" sldId="332"/>
            <ac:picMk id="7" creationId="{79E46D0A-A836-40DB-A008-524F9DD0FBE5}"/>
          </ac:picMkLst>
        </pc:picChg>
        <pc:picChg chg="del">
          <ac:chgData name="Luvin Ragoo" userId="75a1d277a48e70c1" providerId="LiveId" clId="{211DF2C4-8645-4710-B5DA-4F39E601AC58}" dt="2020-09-28T03:19:07.792" v="1957" actId="478"/>
          <ac:picMkLst>
            <pc:docMk/>
            <pc:sldMk cId="2461267904" sldId="332"/>
            <ac:picMk id="9" creationId="{8B9025B3-2923-4338-B362-3CB1FBC6DAC1}"/>
          </ac:picMkLst>
        </pc:picChg>
      </pc:sldChg>
      <pc:sldChg chg="addSp delSp modSp add">
        <pc:chgData name="Luvin Ragoo" userId="75a1d277a48e70c1" providerId="LiveId" clId="{211DF2C4-8645-4710-B5DA-4F39E601AC58}" dt="2020-09-28T03:25:42.963" v="2512" actId="20577"/>
        <pc:sldMkLst>
          <pc:docMk/>
          <pc:sldMk cId="3157989746" sldId="333"/>
        </pc:sldMkLst>
        <pc:spChg chg="mod">
          <ac:chgData name="Luvin Ragoo" userId="75a1d277a48e70c1" providerId="LiveId" clId="{211DF2C4-8645-4710-B5DA-4F39E601AC58}" dt="2020-09-28T03:24:09.595" v="2324" actId="20577"/>
          <ac:spMkLst>
            <pc:docMk/>
            <pc:sldMk cId="3157989746" sldId="333"/>
            <ac:spMk id="3" creationId="{00000000-0000-0000-0000-000000000000}"/>
          </ac:spMkLst>
        </pc:spChg>
        <pc:spChg chg="del">
          <ac:chgData name="Luvin Ragoo" userId="75a1d277a48e70c1" providerId="LiveId" clId="{211DF2C4-8645-4710-B5DA-4F39E601AC58}" dt="2020-09-28T03:24:16.778" v="2326" actId="478"/>
          <ac:spMkLst>
            <pc:docMk/>
            <pc:sldMk cId="3157989746" sldId="333"/>
            <ac:spMk id="4" creationId="{95F099BD-BEBA-47F5-B18C-862042701BDB}"/>
          </ac:spMkLst>
        </pc:spChg>
        <pc:spChg chg="del">
          <ac:chgData name="Luvin Ragoo" userId="75a1d277a48e70c1" providerId="LiveId" clId="{211DF2C4-8645-4710-B5DA-4F39E601AC58}" dt="2020-09-28T03:24:16.778" v="2326" actId="478"/>
          <ac:spMkLst>
            <pc:docMk/>
            <pc:sldMk cId="3157989746" sldId="333"/>
            <ac:spMk id="6" creationId="{E1C55995-1CE0-4FF0-B29C-CD32EB4636CC}"/>
          </ac:spMkLst>
        </pc:spChg>
        <pc:spChg chg="add mod">
          <ac:chgData name="Luvin Ragoo" userId="75a1d277a48e70c1" providerId="LiveId" clId="{211DF2C4-8645-4710-B5DA-4F39E601AC58}" dt="2020-09-28T03:25:42.963" v="2512" actId="20577"/>
          <ac:spMkLst>
            <pc:docMk/>
            <pc:sldMk cId="3157989746" sldId="333"/>
            <ac:spMk id="7" creationId="{ED5C8712-C137-46E4-8DBC-E8008DD0F19D}"/>
          </ac:spMkLst>
        </pc:spChg>
        <pc:picChg chg="del mod">
          <ac:chgData name="Luvin Ragoo" userId="75a1d277a48e70c1" providerId="LiveId" clId="{211DF2C4-8645-4710-B5DA-4F39E601AC58}" dt="2020-09-28T03:24:16.778" v="2326" actId="478"/>
          <ac:picMkLst>
            <pc:docMk/>
            <pc:sldMk cId="3157989746" sldId="333"/>
            <ac:picMk id="2" creationId="{FE5B5C8E-7F70-46B4-8CFD-3DB1F0D75F36}"/>
          </ac:picMkLst>
        </pc:picChg>
        <pc:picChg chg="del">
          <ac:chgData name="Luvin Ragoo" userId="75a1d277a48e70c1" providerId="LiveId" clId="{211DF2C4-8645-4710-B5DA-4F39E601AC58}" dt="2020-09-28T03:24:16.778" v="2326" actId="478"/>
          <ac:picMkLst>
            <pc:docMk/>
            <pc:sldMk cId="3157989746" sldId="333"/>
            <ac:picMk id="5" creationId="{A0EFBA6C-7E6A-4BD4-AF8E-A6CA5139D5D5}"/>
          </ac:picMkLst>
        </pc:picChg>
      </pc:sldChg>
      <pc:sldChg chg="addSp delSp modSp add">
        <pc:chgData name="Luvin Ragoo" userId="75a1d277a48e70c1" providerId="LiveId" clId="{211DF2C4-8645-4710-B5DA-4F39E601AC58}" dt="2020-09-28T23:17:16.626" v="2536" actId="1076"/>
        <pc:sldMkLst>
          <pc:docMk/>
          <pc:sldMk cId="1125047097" sldId="334"/>
        </pc:sldMkLst>
        <pc:spChg chg="mod">
          <ac:chgData name="Luvin Ragoo" userId="75a1d277a48e70c1" providerId="LiveId" clId="{211DF2C4-8645-4710-B5DA-4F39E601AC58}" dt="2020-09-28T23:15:56.566" v="2529" actId="404"/>
          <ac:spMkLst>
            <pc:docMk/>
            <pc:sldMk cId="1125047097" sldId="334"/>
            <ac:spMk id="3" creationId="{00000000-0000-0000-0000-000000000000}"/>
          </ac:spMkLst>
        </pc:spChg>
        <pc:spChg chg="del">
          <ac:chgData name="Luvin Ragoo" userId="75a1d277a48e70c1" providerId="LiveId" clId="{211DF2C4-8645-4710-B5DA-4F39E601AC58}" dt="2020-09-28T23:17:08.036" v="2534" actId="478"/>
          <ac:spMkLst>
            <pc:docMk/>
            <pc:sldMk cId="1125047097" sldId="334"/>
            <ac:spMk id="8" creationId="{C964D62E-F8D9-49F9-813C-75AA0244D1D8}"/>
          </ac:spMkLst>
        </pc:spChg>
        <pc:picChg chg="add mod">
          <ac:chgData name="Luvin Ragoo" userId="75a1d277a48e70c1" providerId="LiveId" clId="{211DF2C4-8645-4710-B5DA-4F39E601AC58}" dt="2020-09-28T23:17:16.626" v="2536" actId="1076"/>
          <ac:picMkLst>
            <pc:docMk/>
            <pc:sldMk cId="1125047097" sldId="334"/>
            <ac:picMk id="2" creationId="{B554169A-A72A-439C-B7FB-4682107348DF}"/>
          </ac:picMkLst>
        </pc:picChg>
        <pc:picChg chg="del">
          <ac:chgData name="Luvin Ragoo" userId="75a1d277a48e70c1" providerId="LiveId" clId="{211DF2C4-8645-4710-B5DA-4F39E601AC58}" dt="2020-09-28T23:17:11.454" v="2535" actId="478"/>
          <ac:picMkLst>
            <pc:docMk/>
            <pc:sldMk cId="1125047097" sldId="334"/>
            <ac:picMk id="7" creationId="{79E46D0A-A836-40DB-A008-524F9DD0FBE5}"/>
          </ac:picMkLst>
        </pc:picChg>
        <pc:picChg chg="del">
          <ac:chgData name="Luvin Ragoo" userId="75a1d277a48e70c1" providerId="LiveId" clId="{211DF2C4-8645-4710-B5DA-4F39E601AC58}" dt="2020-09-28T23:15:59.552" v="2530" actId="478"/>
          <ac:picMkLst>
            <pc:docMk/>
            <pc:sldMk cId="1125047097" sldId="334"/>
            <ac:picMk id="9" creationId="{8B9025B3-2923-4338-B362-3CB1FBC6DAC1}"/>
          </ac:picMkLst>
        </pc:picChg>
      </pc:sldChg>
    </pc:docChg>
  </pc:docChgLst>
  <pc:docChgLst>
    <pc:chgData name="Luvin Ragoo" userId="75a1d277a48e70c1" providerId="LiveId" clId="{4426523D-66D0-466A-B03A-97E622F3261D}"/>
    <pc:docChg chg="undo custSel mod addSld delSld modSld sldOrd">
      <pc:chgData name="Luvin Ragoo" userId="75a1d277a48e70c1" providerId="LiveId" clId="{4426523D-66D0-466A-B03A-97E622F3261D}" dt="2020-09-21T11:50:25.514" v="3729" actId="2711"/>
      <pc:docMkLst>
        <pc:docMk/>
      </pc:docMkLst>
      <pc:sldChg chg="modSp">
        <pc:chgData name="Luvin Ragoo" userId="75a1d277a48e70c1" providerId="LiveId" clId="{4426523D-66D0-466A-B03A-97E622F3261D}" dt="2020-09-21T10:39:04.282" v="3001" actId="20577"/>
        <pc:sldMkLst>
          <pc:docMk/>
          <pc:sldMk cId="2642801985" sldId="256"/>
        </pc:sldMkLst>
        <pc:spChg chg="mod">
          <ac:chgData name="Luvin Ragoo" userId="75a1d277a48e70c1" providerId="LiveId" clId="{4426523D-66D0-466A-B03A-97E622F3261D}" dt="2020-09-21T10:39:04.282" v="3001" actId="20577"/>
          <ac:spMkLst>
            <pc:docMk/>
            <pc:sldMk cId="2642801985" sldId="256"/>
            <ac:spMk id="2" creationId="{6CC4A1E4-044B-4406-BE08-B831829E22E5}"/>
          </ac:spMkLst>
        </pc:spChg>
        <pc:spChg chg="mod">
          <ac:chgData name="Luvin Ragoo" userId="75a1d277a48e70c1" providerId="LiveId" clId="{4426523D-66D0-466A-B03A-97E622F3261D}" dt="2020-09-21T03:35:55.831" v="1903" actId="20577"/>
          <ac:spMkLst>
            <pc:docMk/>
            <pc:sldMk cId="2642801985" sldId="256"/>
            <ac:spMk id="3" creationId="{FCC3BAFE-D66A-4261-9859-03B8E78BB0DB}"/>
          </ac:spMkLst>
        </pc:spChg>
      </pc:sldChg>
      <pc:sldChg chg="del">
        <pc:chgData name="Luvin Ragoo" userId="75a1d277a48e70c1" providerId="LiveId" clId="{4426523D-66D0-466A-B03A-97E622F3261D}" dt="2020-09-20T23:39:49.603" v="3" actId="2696"/>
        <pc:sldMkLst>
          <pc:docMk/>
          <pc:sldMk cId="2270793284" sldId="257"/>
        </pc:sldMkLst>
      </pc:sldChg>
      <pc:sldChg chg="del">
        <pc:chgData name="Luvin Ragoo" userId="75a1d277a48e70c1" providerId="LiveId" clId="{4426523D-66D0-466A-B03A-97E622F3261D}" dt="2020-09-20T23:39:49.600" v="2" actId="2696"/>
        <pc:sldMkLst>
          <pc:docMk/>
          <pc:sldMk cId="4013093467" sldId="258"/>
        </pc:sldMkLst>
      </pc:sldChg>
      <pc:sldChg chg="del">
        <pc:chgData name="Luvin Ragoo" userId="75a1d277a48e70c1" providerId="LiveId" clId="{4426523D-66D0-466A-B03A-97E622F3261D}" dt="2020-09-20T23:39:49.596" v="1" actId="2696"/>
        <pc:sldMkLst>
          <pc:docMk/>
          <pc:sldMk cId="1954818759" sldId="259"/>
        </pc:sldMkLst>
      </pc:sldChg>
      <pc:sldChg chg="del">
        <pc:chgData name="Luvin Ragoo" userId="75a1d277a48e70c1" providerId="LiveId" clId="{4426523D-66D0-466A-B03A-97E622F3261D}" dt="2020-09-20T23:39:49.592" v="0" actId="2696"/>
        <pc:sldMkLst>
          <pc:docMk/>
          <pc:sldMk cId="249204765" sldId="260"/>
        </pc:sldMkLst>
      </pc:sldChg>
      <pc:sldChg chg="del">
        <pc:chgData name="Luvin Ragoo" userId="75a1d277a48e70c1" providerId="LiveId" clId="{4426523D-66D0-466A-B03A-97E622F3261D}" dt="2020-09-20T23:39:51.719" v="4" actId="2696"/>
        <pc:sldMkLst>
          <pc:docMk/>
          <pc:sldMk cId="311258839" sldId="261"/>
        </pc:sldMkLst>
      </pc:sldChg>
      <pc:sldChg chg="del">
        <pc:chgData name="Luvin Ragoo" userId="75a1d277a48e70c1" providerId="LiveId" clId="{4426523D-66D0-466A-B03A-97E622F3261D}" dt="2020-09-20T23:39:53.134" v="5" actId="2696"/>
        <pc:sldMkLst>
          <pc:docMk/>
          <pc:sldMk cId="1598059221" sldId="262"/>
        </pc:sldMkLst>
      </pc:sldChg>
      <pc:sldChg chg="del">
        <pc:chgData name="Luvin Ragoo" userId="75a1d277a48e70c1" providerId="LiveId" clId="{4426523D-66D0-466A-B03A-97E622F3261D}" dt="2020-09-20T23:39:53.984" v="6" actId="2696"/>
        <pc:sldMkLst>
          <pc:docMk/>
          <pc:sldMk cId="3560849746" sldId="263"/>
        </pc:sldMkLst>
      </pc:sldChg>
      <pc:sldChg chg="del">
        <pc:chgData name="Luvin Ragoo" userId="75a1d277a48e70c1" providerId="LiveId" clId="{4426523D-66D0-466A-B03A-97E622F3261D}" dt="2020-09-20T23:39:54.604" v="7" actId="2696"/>
        <pc:sldMkLst>
          <pc:docMk/>
          <pc:sldMk cId="2965963149" sldId="264"/>
        </pc:sldMkLst>
      </pc:sldChg>
      <pc:sldChg chg="del">
        <pc:chgData name="Luvin Ragoo" userId="75a1d277a48e70c1" providerId="LiveId" clId="{4426523D-66D0-466A-B03A-97E622F3261D}" dt="2020-09-20T23:39:55.176" v="8" actId="2696"/>
        <pc:sldMkLst>
          <pc:docMk/>
          <pc:sldMk cId="3354718516" sldId="265"/>
        </pc:sldMkLst>
      </pc:sldChg>
      <pc:sldChg chg="del">
        <pc:chgData name="Luvin Ragoo" userId="75a1d277a48e70c1" providerId="LiveId" clId="{4426523D-66D0-466A-B03A-97E622F3261D}" dt="2020-09-20T23:39:57.048" v="9" actId="2696"/>
        <pc:sldMkLst>
          <pc:docMk/>
          <pc:sldMk cId="4081875371" sldId="266"/>
        </pc:sldMkLst>
      </pc:sldChg>
      <pc:sldChg chg="del">
        <pc:chgData name="Luvin Ragoo" userId="75a1d277a48e70c1" providerId="LiveId" clId="{4426523D-66D0-466A-B03A-97E622F3261D}" dt="2020-09-20T23:39:57.586" v="10" actId="2696"/>
        <pc:sldMkLst>
          <pc:docMk/>
          <pc:sldMk cId="1679712606" sldId="267"/>
        </pc:sldMkLst>
      </pc:sldChg>
      <pc:sldChg chg="del">
        <pc:chgData name="Luvin Ragoo" userId="75a1d277a48e70c1" providerId="LiveId" clId="{4426523D-66D0-466A-B03A-97E622F3261D}" dt="2020-09-20T23:39:59.884" v="11" actId="2696"/>
        <pc:sldMkLst>
          <pc:docMk/>
          <pc:sldMk cId="648264183" sldId="268"/>
        </pc:sldMkLst>
      </pc:sldChg>
      <pc:sldChg chg="del">
        <pc:chgData name="Luvin Ragoo" userId="75a1d277a48e70c1" providerId="LiveId" clId="{4426523D-66D0-466A-B03A-97E622F3261D}" dt="2020-09-20T23:40:00.803" v="12" actId="2696"/>
        <pc:sldMkLst>
          <pc:docMk/>
          <pc:sldMk cId="1629120217" sldId="269"/>
        </pc:sldMkLst>
      </pc:sldChg>
      <pc:sldChg chg="del">
        <pc:chgData name="Luvin Ragoo" userId="75a1d277a48e70c1" providerId="LiveId" clId="{4426523D-66D0-466A-B03A-97E622F3261D}" dt="2020-09-20T23:40:01.542" v="13" actId="2696"/>
        <pc:sldMkLst>
          <pc:docMk/>
          <pc:sldMk cId="2870946772" sldId="270"/>
        </pc:sldMkLst>
      </pc:sldChg>
      <pc:sldChg chg="del">
        <pc:chgData name="Luvin Ragoo" userId="75a1d277a48e70c1" providerId="LiveId" clId="{4426523D-66D0-466A-B03A-97E622F3261D}" dt="2020-09-20T23:40:03.814" v="14" actId="2696"/>
        <pc:sldMkLst>
          <pc:docMk/>
          <pc:sldMk cId="1308043050" sldId="271"/>
        </pc:sldMkLst>
      </pc:sldChg>
      <pc:sldChg chg="del">
        <pc:chgData name="Luvin Ragoo" userId="75a1d277a48e70c1" providerId="LiveId" clId="{4426523D-66D0-466A-B03A-97E622F3261D}" dt="2020-09-21T03:14:37.157" v="1732" actId="2696"/>
        <pc:sldMkLst>
          <pc:docMk/>
          <pc:sldMk cId="3174552057" sldId="272"/>
        </pc:sldMkLst>
      </pc:sldChg>
      <pc:sldChg chg="del">
        <pc:chgData name="Luvin Ragoo" userId="75a1d277a48e70c1" providerId="LiveId" clId="{4426523D-66D0-466A-B03A-97E622F3261D}" dt="2020-09-20T23:40:11.891" v="15" actId="2696"/>
        <pc:sldMkLst>
          <pc:docMk/>
          <pc:sldMk cId="920103704" sldId="273"/>
        </pc:sldMkLst>
      </pc:sldChg>
      <pc:sldChg chg="del">
        <pc:chgData name="Luvin Ragoo" userId="75a1d277a48e70c1" providerId="LiveId" clId="{4426523D-66D0-466A-B03A-97E622F3261D}" dt="2020-09-20T23:40:12.785" v="16" actId="2696"/>
        <pc:sldMkLst>
          <pc:docMk/>
          <pc:sldMk cId="3650258" sldId="274"/>
        </pc:sldMkLst>
      </pc:sldChg>
      <pc:sldChg chg="del">
        <pc:chgData name="Luvin Ragoo" userId="75a1d277a48e70c1" providerId="LiveId" clId="{4426523D-66D0-466A-B03A-97E622F3261D}" dt="2020-09-20T23:40:14.659" v="18" actId="2696"/>
        <pc:sldMkLst>
          <pc:docMk/>
          <pc:sldMk cId="3289701726" sldId="275"/>
        </pc:sldMkLst>
      </pc:sldChg>
      <pc:sldChg chg="del">
        <pc:chgData name="Luvin Ragoo" userId="75a1d277a48e70c1" providerId="LiveId" clId="{4426523D-66D0-466A-B03A-97E622F3261D}" dt="2020-09-20T23:40:14.196" v="17" actId="2696"/>
        <pc:sldMkLst>
          <pc:docMk/>
          <pc:sldMk cId="805470123" sldId="276"/>
        </pc:sldMkLst>
      </pc:sldChg>
      <pc:sldChg chg="addSp delSp modSp add modAnim">
        <pc:chgData name="Luvin Ragoo" userId="75a1d277a48e70c1" providerId="LiveId" clId="{4426523D-66D0-466A-B03A-97E622F3261D}" dt="2020-09-21T11:28:41.213" v="3270" actId="14100"/>
        <pc:sldMkLst>
          <pc:docMk/>
          <pc:sldMk cId="0" sldId="277"/>
        </pc:sldMkLst>
        <pc:spChg chg="add mod">
          <ac:chgData name="Luvin Ragoo" userId="75a1d277a48e70c1" providerId="LiveId" clId="{4426523D-66D0-466A-B03A-97E622F3261D}" dt="2020-09-21T11:28:41.213" v="3270" actId="14100"/>
          <ac:spMkLst>
            <pc:docMk/>
            <pc:sldMk cId="0" sldId="277"/>
            <ac:spMk id="2" creationId="{E5C36DFC-85E7-48AE-8743-EF39D8CB0CC2}"/>
          </ac:spMkLst>
        </pc:spChg>
        <pc:spChg chg="add del mod">
          <ac:chgData name="Luvin Ragoo" userId="75a1d277a48e70c1" providerId="LiveId" clId="{4426523D-66D0-466A-B03A-97E622F3261D}" dt="2020-09-21T11:26:50.365" v="3248" actId="478"/>
          <ac:spMkLst>
            <pc:docMk/>
            <pc:sldMk cId="0" sldId="277"/>
            <ac:spMk id="5" creationId="{FCDC64D7-FC95-4AB5-978E-CC78108514CB}"/>
          </ac:spMkLst>
        </pc:spChg>
        <pc:spChg chg="mod">
          <ac:chgData name="Luvin Ragoo" userId="75a1d277a48e70c1" providerId="LiveId" clId="{4426523D-66D0-466A-B03A-97E622F3261D}" dt="2020-09-21T11:25:20.711" v="3236" actId="20577"/>
          <ac:spMkLst>
            <pc:docMk/>
            <pc:sldMk cId="0" sldId="277"/>
            <ac:spMk id="25602" creationId="{A27C0C62-25B8-483E-8ED6-EA1665864A5E}"/>
          </ac:spMkLst>
        </pc:spChg>
        <pc:spChg chg="del mod">
          <ac:chgData name="Luvin Ragoo" userId="75a1d277a48e70c1" providerId="LiveId" clId="{4426523D-66D0-466A-B03A-97E622F3261D}" dt="2020-09-21T11:05:57.926" v="3184" actId="478"/>
          <ac:spMkLst>
            <pc:docMk/>
            <pc:sldMk cId="0" sldId="277"/>
            <ac:spMk id="25603" creationId="{BC425985-2AA8-4A6A-83FB-50D637E716D8}"/>
          </ac:spMkLst>
        </pc:spChg>
      </pc:sldChg>
      <pc:sldChg chg="del">
        <pc:chgData name="Luvin Ragoo" userId="75a1d277a48e70c1" providerId="LiveId" clId="{4426523D-66D0-466A-B03A-97E622F3261D}" dt="2020-09-20T23:40:15.586" v="19" actId="2696"/>
        <pc:sldMkLst>
          <pc:docMk/>
          <pc:sldMk cId="992571659" sldId="277"/>
        </pc:sldMkLst>
      </pc:sldChg>
      <pc:sldChg chg="del">
        <pc:chgData name="Luvin Ragoo" userId="75a1d277a48e70c1" providerId="LiveId" clId="{4426523D-66D0-466A-B03A-97E622F3261D}" dt="2020-09-20T23:40:16.061" v="20" actId="2696"/>
        <pc:sldMkLst>
          <pc:docMk/>
          <pc:sldMk cId="66675771" sldId="278"/>
        </pc:sldMkLst>
      </pc:sldChg>
      <pc:sldChg chg="del">
        <pc:chgData name="Luvin Ragoo" userId="75a1d277a48e70c1" providerId="LiveId" clId="{4426523D-66D0-466A-B03A-97E622F3261D}" dt="2020-09-20T23:40:16.610" v="21" actId="2696"/>
        <pc:sldMkLst>
          <pc:docMk/>
          <pc:sldMk cId="3720241747" sldId="279"/>
        </pc:sldMkLst>
      </pc:sldChg>
      <pc:sldChg chg="del">
        <pc:chgData name="Luvin Ragoo" userId="75a1d277a48e70c1" providerId="LiveId" clId="{4426523D-66D0-466A-B03A-97E622F3261D}" dt="2020-09-20T23:40:17.244" v="22" actId="2696"/>
        <pc:sldMkLst>
          <pc:docMk/>
          <pc:sldMk cId="2097210505" sldId="280"/>
        </pc:sldMkLst>
      </pc:sldChg>
      <pc:sldChg chg="del">
        <pc:chgData name="Luvin Ragoo" userId="75a1d277a48e70c1" providerId="LiveId" clId="{4426523D-66D0-466A-B03A-97E622F3261D}" dt="2020-09-20T23:40:17.876" v="23" actId="2696"/>
        <pc:sldMkLst>
          <pc:docMk/>
          <pc:sldMk cId="1770973791" sldId="281"/>
        </pc:sldMkLst>
      </pc:sldChg>
      <pc:sldChg chg="del">
        <pc:chgData name="Luvin Ragoo" userId="75a1d277a48e70c1" providerId="LiveId" clId="{4426523D-66D0-466A-B03A-97E622F3261D}" dt="2020-09-20T23:40:18.411" v="24" actId="2696"/>
        <pc:sldMkLst>
          <pc:docMk/>
          <pc:sldMk cId="2120694943" sldId="282"/>
        </pc:sldMkLst>
      </pc:sldChg>
      <pc:sldChg chg="del">
        <pc:chgData name="Luvin Ragoo" userId="75a1d277a48e70c1" providerId="LiveId" clId="{4426523D-66D0-466A-B03A-97E622F3261D}" dt="2020-09-20T23:40:19.820" v="25" actId="2696"/>
        <pc:sldMkLst>
          <pc:docMk/>
          <pc:sldMk cId="298753561" sldId="283"/>
        </pc:sldMkLst>
      </pc:sldChg>
      <pc:sldChg chg="del">
        <pc:chgData name="Luvin Ragoo" userId="75a1d277a48e70c1" providerId="LiveId" clId="{4426523D-66D0-466A-B03A-97E622F3261D}" dt="2020-09-20T23:40:20.734" v="26" actId="2696"/>
        <pc:sldMkLst>
          <pc:docMk/>
          <pc:sldMk cId="3791509470" sldId="284"/>
        </pc:sldMkLst>
      </pc:sldChg>
      <pc:sldChg chg="del">
        <pc:chgData name="Luvin Ragoo" userId="75a1d277a48e70c1" providerId="LiveId" clId="{4426523D-66D0-466A-B03A-97E622F3261D}" dt="2020-09-20T23:40:21.214" v="27" actId="2696"/>
        <pc:sldMkLst>
          <pc:docMk/>
          <pc:sldMk cId="2399095481" sldId="285"/>
        </pc:sldMkLst>
      </pc:sldChg>
      <pc:sldChg chg="del">
        <pc:chgData name="Luvin Ragoo" userId="75a1d277a48e70c1" providerId="LiveId" clId="{4426523D-66D0-466A-B03A-97E622F3261D}" dt="2020-09-20T23:40:21.706" v="28" actId="2696"/>
        <pc:sldMkLst>
          <pc:docMk/>
          <pc:sldMk cId="4053977459" sldId="286"/>
        </pc:sldMkLst>
      </pc:sldChg>
      <pc:sldChg chg="del">
        <pc:chgData name="Luvin Ragoo" userId="75a1d277a48e70c1" providerId="LiveId" clId="{4426523D-66D0-466A-B03A-97E622F3261D}" dt="2020-09-20T23:40:22.266" v="29" actId="2696"/>
        <pc:sldMkLst>
          <pc:docMk/>
          <pc:sldMk cId="395033162" sldId="287"/>
        </pc:sldMkLst>
      </pc:sldChg>
      <pc:sldChg chg="del">
        <pc:chgData name="Luvin Ragoo" userId="75a1d277a48e70c1" providerId="LiveId" clId="{4426523D-66D0-466A-B03A-97E622F3261D}" dt="2020-09-20T23:40:22.693" v="30" actId="2696"/>
        <pc:sldMkLst>
          <pc:docMk/>
          <pc:sldMk cId="3602536881" sldId="288"/>
        </pc:sldMkLst>
      </pc:sldChg>
      <pc:sldChg chg="del">
        <pc:chgData name="Luvin Ragoo" userId="75a1d277a48e70c1" providerId="LiveId" clId="{4426523D-66D0-466A-B03A-97E622F3261D}" dt="2020-09-20T23:40:23.450" v="31" actId="2696"/>
        <pc:sldMkLst>
          <pc:docMk/>
          <pc:sldMk cId="544232515" sldId="289"/>
        </pc:sldMkLst>
      </pc:sldChg>
      <pc:sldChg chg="del">
        <pc:chgData name="Luvin Ragoo" userId="75a1d277a48e70c1" providerId="LiveId" clId="{4426523D-66D0-466A-B03A-97E622F3261D}" dt="2020-09-20T23:40:23.893" v="32" actId="2696"/>
        <pc:sldMkLst>
          <pc:docMk/>
          <pc:sldMk cId="1769440826" sldId="290"/>
        </pc:sldMkLst>
      </pc:sldChg>
      <pc:sldChg chg="del">
        <pc:chgData name="Luvin Ragoo" userId="75a1d277a48e70c1" providerId="LiveId" clId="{4426523D-66D0-466A-B03A-97E622F3261D}" dt="2020-09-20T23:40:25.873" v="33" actId="2696"/>
        <pc:sldMkLst>
          <pc:docMk/>
          <pc:sldMk cId="3616988417" sldId="291"/>
        </pc:sldMkLst>
      </pc:sldChg>
      <pc:sldChg chg="addSp delSp modSp add del delAnim modAnim">
        <pc:chgData name="Luvin Ragoo" userId="75a1d277a48e70c1" providerId="LiveId" clId="{4426523D-66D0-466A-B03A-97E622F3261D}" dt="2020-09-21T10:41:48.366" v="3044" actId="403"/>
        <pc:sldMkLst>
          <pc:docMk/>
          <pc:sldMk cId="0" sldId="292"/>
        </pc:sldMkLst>
        <pc:spChg chg="add mod">
          <ac:chgData name="Luvin Ragoo" userId="75a1d277a48e70c1" providerId="LiveId" clId="{4426523D-66D0-466A-B03A-97E622F3261D}" dt="2020-09-21T10:41:48.366" v="3044" actId="403"/>
          <ac:spMkLst>
            <pc:docMk/>
            <pc:sldMk cId="0" sldId="292"/>
            <ac:spMk id="2" creationId="{35405B77-950B-48C5-931E-9E58D30B6D03}"/>
          </ac:spMkLst>
        </pc:spChg>
        <pc:spChg chg="add del mod">
          <ac:chgData name="Luvin Ragoo" userId="75a1d277a48e70c1" providerId="LiveId" clId="{4426523D-66D0-466A-B03A-97E622F3261D}" dt="2020-09-21T04:21:52.896" v="2834" actId="478"/>
          <ac:spMkLst>
            <pc:docMk/>
            <pc:sldMk cId="0" sldId="292"/>
            <ac:spMk id="2" creationId="{E61D3E47-439A-4DFF-B826-4FA877F0CF6D}"/>
          </ac:spMkLst>
        </pc:spChg>
        <pc:spChg chg="mod">
          <ac:chgData name="Luvin Ragoo" userId="75a1d277a48e70c1" providerId="LiveId" clId="{4426523D-66D0-466A-B03A-97E622F3261D}" dt="2020-09-21T04:31:29.067" v="2986" actId="20577"/>
          <ac:spMkLst>
            <pc:docMk/>
            <pc:sldMk cId="0" sldId="292"/>
            <ac:spMk id="40962" creationId="{BEB94898-E5FE-439F-9A17-004B0134616F}"/>
          </ac:spMkLst>
        </pc:spChg>
        <pc:spChg chg="del mod">
          <ac:chgData name="Luvin Ragoo" userId="75a1d277a48e70c1" providerId="LiveId" clId="{4426523D-66D0-466A-B03A-97E622F3261D}" dt="2020-09-21T04:23:06.963" v="2847" actId="478"/>
          <ac:spMkLst>
            <pc:docMk/>
            <pc:sldMk cId="0" sldId="292"/>
            <ac:spMk id="40963" creationId="{2D7EAECC-51A2-4F75-9617-77B867FC5B46}"/>
          </ac:spMkLst>
        </pc:spChg>
      </pc:sldChg>
      <pc:sldChg chg="del">
        <pc:chgData name="Luvin Ragoo" userId="75a1d277a48e70c1" providerId="LiveId" clId="{4426523D-66D0-466A-B03A-97E622F3261D}" dt="2020-09-21T00:18:25.729" v="34" actId="2696"/>
        <pc:sldMkLst>
          <pc:docMk/>
          <pc:sldMk cId="586088068" sldId="292"/>
        </pc:sldMkLst>
      </pc:sldChg>
      <pc:sldChg chg="addSp delSp modSp add modAnim">
        <pc:chgData name="Luvin Ragoo" userId="75a1d277a48e70c1" providerId="LiveId" clId="{4426523D-66D0-466A-B03A-97E622F3261D}" dt="2020-09-21T11:22:59.789" v="3216" actId="1076"/>
        <pc:sldMkLst>
          <pc:docMk/>
          <pc:sldMk cId="0" sldId="293"/>
        </pc:sldMkLst>
        <pc:spChg chg="add mod">
          <ac:chgData name="Luvin Ragoo" userId="75a1d277a48e70c1" providerId="LiveId" clId="{4426523D-66D0-466A-B03A-97E622F3261D}" dt="2020-09-21T10:52:37.507" v="3174" actId="207"/>
          <ac:spMkLst>
            <pc:docMk/>
            <pc:sldMk cId="0" sldId="293"/>
            <ac:spMk id="2" creationId="{44D2D2FD-E7DF-44B4-99C9-90DA2A0436C7}"/>
          </ac:spMkLst>
        </pc:spChg>
        <pc:spChg chg="add del">
          <ac:chgData name="Luvin Ragoo" userId="75a1d277a48e70c1" providerId="LiveId" clId="{4426523D-66D0-466A-B03A-97E622F3261D}" dt="2020-09-21T10:46:26.934" v="3087" actId="478"/>
          <ac:spMkLst>
            <pc:docMk/>
            <pc:sldMk cId="0" sldId="293"/>
            <ac:spMk id="3" creationId="{FADECA31-1142-4F3E-AB99-83718BCCB4CA}"/>
          </ac:spMkLst>
        </pc:spChg>
        <pc:spChg chg="mod">
          <ac:chgData name="Luvin Ragoo" userId="75a1d277a48e70c1" providerId="LiveId" clId="{4426523D-66D0-466A-B03A-97E622F3261D}" dt="2020-09-21T04:25:17.512" v="2879"/>
          <ac:spMkLst>
            <pc:docMk/>
            <pc:sldMk cId="0" sldId="293"/>
            <ac:spMk id="41987" creationId="{08A1F274-6C97-4672-B07C-5C0D46F38103}"/>
          </ac:spMkLst>
        </pc:spChg>
        <pc:spChg chg="del">
          <ac:chgData name="Luvin Ragoo" userId="75a1d277a48e70c1" providerId="LiveId" clId="{4426523D-66D0-466A-B03A-97E622F3261D}" dt="2020-09-21T04:25:35.255" v="2881" actId="478"/>
          <ac:spMkLst>
            <pc:docMk/>
            <pc:sldMk cId="0" sldId="293"/>
            <ac:spMk id="41988" creationId="{3D69A735-ED23-4D9B-94D5-AF8FB292BB96}"/>
          </ac:spMkLst>
        </pc:spChg>
        <pc:picChg chg="add mod">
          <ac:chgData name="Luvin Ragoo" userId="75a1d277a48e70c1" providerId="LiveId" clId="{4426523D-66D0-466A-B03A-97E622F3261D}" dt="2020-09-21T11:22:59.789" v="3216" actId="1076"/>
          <ac:picMkLst>
            <pc:docMk/>
            <pc:sldMk cId="0" sldId="293"/>
            <ac:picMk id="4" creationId="{F60548AE-DEC5-4991-902A-EEBFA3769F11}"/>
          </ac:picMkLst>
        </pc:picChg>
      </pc:sldChg>
      <pc:sldChg chg="del">
        <pc:chgData name="Luvin Ragoo" userId="75a1d277a48e70c1" providerId="LiveId" clId="{4426523D-66D0-466A-B03A-97E622F3261D}" dt="2020-09-21T00:18:28.772" v="35" actId="2696"/>
        <pc:sldMkLst>
          <pc:docMk/>
          <pc:sldMk cId="2261763283" sldId="293"/>
        </pc:sldMkLst>
      </pc:sldChg>
      <pc:sldChg chg="addSp modSp add modAnim">
        <pc:chgData name="Luvin Ragoo" userId="75a1d277a48e70c1" providerId="LiveId" clId="{4426523D-66D0-466A-B03A-97E622F3261D}" dt="2020-09-21T10:41:43.840" v="3043" actId="403"/>
        <pc:sldMkLst>
          <pc:docMk/>
          <pc:sldMk cId="0" sldId="294"/>
        </pc:sldMkLst>
        <pc:spChg chg="add mod">
          <ac:chgData name="Luvin Ragoo" userId="75a1d277a48e70c1" providerId="LiveId" clId="{4426523D-66D0-466A-B03A-97E622F3261D}" dt="2020-09-21T10:41:43.840" v="3043" actId="403"/>
          <ac:spMkLst>
            <pc:docMk/>
            <pc:sldMk cId="0" sldId="294"/>
            <ac:spMk id="2" creationId="{AA55D993-4067-459C-851B-47C06D1B0E22}"/>
          </ac:spMkLst>
        </pc:spChg>
        <pc:spChg chg="mod">
          <ac:chgData name="Luvin Ragoo" userId="75a1d277a48e70c1" providerId="LiveId" clId="{4426523D-66D0-466A-B03A-97E622F3261D}" dt="2020-09-21T04:31:16.363" v="2972" actId="6549"/>
          <ac:spMkLst>
            <pc:docMk/>
            <pc:sldMk cId="0" sldId="294"/>
            <ac:spMk id="43011" creationId="{706B4D8F-4D17-404C-84A7-B21365633170}"/>
          </ac:spMkLst>
        </pc:spChg>
      </pc:sldChg>
      <pc:sldChg chg="del">
        <pc:chgData name="Luvin Ragoo" userId="75a1d277a48e70c1" providerId="LiveId" clId="{4426523D-66D0-466A-B03A-97E622F3261D}" dt="2020-09-21T00:18:29.675" v="36" actId="2696"/>
        <pc:sldMkLst>
          <pc:docMk/>
          <pc:sldMk cId="525602072" sldId="294"/>
        </pc:sldMkLst>
      </pc:sldChg>
      <pc:sldChg chg="addSp modSp add modAnim">
        <pc:chgData name="Luvin Ragoo" userId="75a1d277a48e70c1" providerId="LiveId" clId="{4426523D-66D0-466A-B03A-97E622F3261D}" dt="2020-09-21T10:42:07.017" v="3050" actId="15"/>
        <pc:sldMkLst>
          <pc:docMk/>
          <pc:sldMk cId="0" sldId="295"/>
        </pc:sldMkLst>
        <pc:spChg chg="add mod">
          <ac:chgData name="Luvin Ragoo" userId="75a1d277a48e70c1" providerId="LiveId" clId="{4426523D-66D0-466A-B03A-97E622F3261D}" dt="2020-09-21T10:42:07.017" v="3050" actId="15"/>
          <ac:spMkLst>
            <pc:docMk/>
            <pc:sldMk cId="0" sldId="295"/>
            <ac:spMk id="2" creationId="{3F0A601C-F5FD-405C-B331-F7F8D36CEBAE}"/>
          </ac:spMkLst>
        </pc:spChg>
        <pc:spChg chg="mod">
          <ac:chgData name="Luvin Ragoo" userId="75a1d277a48e70c1" providerId="LiveId" clId="{4426523D-66D0-466A-B03A-97E622F3261D}" dt="2020-09-21T04:24:17.319" v="2862" actId="27636"/>
          <ac:spMkLst>
            <pc:docMk/>
            <pc:sldMk cId="0" sldId="295"/>
            <ac:spMk id="44035" creationId="{A4A5E708-EA59-458F-B5F1-984C6297A6E0}"/>
          </ac:spMkLst>
        </pc:spChg>
      </pc:sldChg>
      <pc:sldChg chg="del">
        <pc:chgData name="Luvin Ragoo" userId="75a1d277a48e70c1" providerId="LiveId" clId="{4426523D-66D0-466A-B03A-97E622F3261D}" dt="2020-09-21T00:18:32.023" v="37" actId="2696"/>
        <pc:sldMkLst>
          <pc:docMk/>
          <pc:sldMk cId="2730834758" sldId="295"/>
        </pc:sldMkLst>
      </pc:sldChg>
      <pc:sldChg chg="addSp modSp add modAnim">
        <pc:chgData name="Luvin Ragoo" userId="75a1d277a48e70c1" providerId="LiveId" clId="{4426523D-66D0-466A-B03A-97E622F3261D}" dt="2020-09-21T10:42:48.983" v="3057" actId="15"/>
        <pc:sldMkLst>
          <pc:docMk/>
          <pc:sldMk cId="0" sldId="296"/>
        </pc:sldMkLst>
        <pc:spChg chg="add mod">
          <ac:chgData name="Luvin Ragoo" userId="75a1d277a48e70c1" providerId="LiveId" clId="{4426523D-66D0-466A-B03A-97E622F3261D}" dt="2020-09-21T10:42:48.983" v="3057" actId="15"/>
          <ac:spMkLst>
            <pc:docMk/>
            <pc:sldMk cId="0" sldId="296"/>
            <ac:spMk id="2" creationId="{CB7C1E26-C47A-43B3-9571-F21C72AF70D5}"/>
          </ac:spMkLst>
        </pc:spChg>
        <pc:spChg chg="mod">
          <ac:chgData name="Luvin Ragoo" userId="75a1d277a48e70c1" providerId="LiveId" clId="{4426523D-66D0-466A-B03A-97E622F3261D}" dt="2020-09-21T04:24:23.838" v="2865" actId="27636"/>
          <ac:spMkLst>
            <pc:docMk/>
            <pc:sldMk cId="0" sldId="296"/>
            <ac:spMk id="45059" creationId="{F7D11290-84F4-4F22-A4A6-EFC2DA7C38F9}"/>
          </ac:spMkLst>
        </pc:spChg>
      </pc:sldChg>
      <pc:sldChg chg="del">
        <pc:chgData name="Luvin Ragoo" userId="75a1d277a48e70c1" providerId="LiveId" clId="{4426523D-66D0-466A-B03A-97E622F3261D}" dt="2020-09-21T00:18:32.635" v="38" actId="2696"/>
        <pc:sldMkLst>
          <pc:docMk/>
          <pc:sldMk cId="2993740040" sldId="296"/>
        </pc:sldMkLst>
      </pc:sldChg>
      <pc:sldChg chg="addSp modSp add modAnim">
        <pc:chgData name="Luvin Ragoo" userId="75a1d277a48e70c1" providerId="LiveId" clId="{4426523D-66D0-466A-B03A-97E622F3261D}" dt="2020-09-21T10:43:16.867" v="3063" actId="14100"/>
        <pc:sldMkLst>
          <pc:docMk/>
          <pc:sldMk cId="0" sldId="297"/>
        </pc:sldMkLst>
        <pc:spChg chg="add mod">
          <ac:chgData name="Luvin Ragoo" userId="75a1d277a48e70c1" providerId="LiveId" clId="{4426523D-66D0-466A-B03A-97E622F3261D}" dt="2020-09-21T10:43:16.867" v="3063" actId="14100"/>
          <ac:spMkLst>
            <pc:docMk/>
            <pc:sldMk cId="0" sldId="297"/>
            <ac:spMk id="2" creationId="{CAFD2CA4-94EF-43CD-8FE4-8DC15CC40E19}"/>
          </ac:spMkLst>
        </pc:spChg>
        <pc:spChg chg="mod">
          <ac:chgData name="Luvin Ragoo" userId="75a1d277a48e70c1" providerId="LiveId" clId="{4426523D-66D0-466A-B03A-97E622F3261D}" dt="2020-09-21T04:24:46.675" v="2868" actId="27636"/>
          <ac:spMkLst>
            <pc:docMk/>
            <pc:sldMk cId="0" sldId="297"/>
            <ac:spMk id="46083" creationId="{063C9A23-96CF-4AEF-9D80-F2EEB2A7E03B}"/>
          </ac:spMkLst>
        </pc:spChg>
      </pc:sldChg>
      <pc:sldChg chg="del">
        <pc:chgData name="Luvin Ragoo" userId="75a1d277a48e70c1" providerId="LiveId" clId="{4426523D-66D0-466A-B03A-97E622F3261D}" dt="2020-09-21T00:18:38.014" v="39" actId="2696"/>
        <pc:sldMkLst>
          <pc:docMk/>
          <pc:sldMk cId="4000977121" sldId="297"/>
        </pc:sldMkLst>
      </pc:sldChg>
      <pc:sldChg chg="addSp modSp add modAnim">
        <pc:chgData name="Luvin Ragoo" userId="75a1d277a48e70c1" providerId="LiveId" clId="{4426523D-66D0-466A-B03A-97E622F3261D}" dt="2020-09-21T11:23:17.646" v="3220" actId="20577"/>
        <pc:sldMkLst>
          <pc:docMk/>
          <pc:sldMk cId="0" sldId="298"/>
        </pc:sldMkLst>
        <pc:spChg chg="add mod">
          <ac:chgData name="Luvin Ragoo" userId="75a1d277a48e70c1" providerId="LiveId" clId="{4426523D-66D0-466A-B03A-97E622F3261D}" dt="2020-09-21T11:23:17.646" v="3220" actId="20577"/>
          <ac:spMkLst>
            <pc:docMk/>
            <pc:sldMk cId="0" sldId="298"/>
            <ac:spMk id="2" creationId="{B0D3BAF0-6474-4845-A3F6-846A9066801B}"/>
          </ac:spMkLst>
        </pc:spChg>
        <pc:spChg chg="mod">
          <ac:chgData name="Luvin Ragoo" userId="75a1d277a48e70c1" providerId="LiveId" clId="{4426523D-66D0-466A-B03A-97E622F3261D}" dt="2020-09-21T04:24:54.247" v="2871" actId="27636"/>
          <ac:spMkLst>
            <pc:docMk/>
            <pc:sldMk cId="0" sldId="298"/>
            <ac:spMk id="47107" creationId="{968B7E4B-3A5C-49B4-A8E3-7E6E91AD301D}"/>
          </ac:spMkLst>
        </pc:spChg>
      </pc:sldChg>
      <pc:sldChg chg="del">
        <pc:chgData name="Luvin Ragoo" userId="75a1d277a48e70c1" providerId="LiveId" clId="{4426523D-66D0-466A-B03A-97E622F3261D}" dt="2020-09-21T00:18:39.709" v="40" actId="2696"/>
        <pc:sldMkLst>
          <pc:docMk/>
          <pc:sldMk cId="44225802" sldId="298"/>
        </pc:sldMkLst>
      </pc:sldChg>
      <pc:sldChg chg="addSp modSp add modAnim">
        <pc:chgData name="Luvin Ragoo" userId="75a1d277a48e70c1" providerId="LiveId" clId="{4426523D-66D0-466A-B03A-97E622F3261D}" dt="2020-09-21T10:49:34.300" v="3128" actId="207"/>
        <pc:sldMkLst>
          <pc:docMk/>
          <pc:sldMk cId="0" sldId="299"/>
        </pc:sldMkLst>
        <pc:spChg chg="add mod">
          <ac:chgData name="Luvin Ragoo" userId="75a1d277a48e70c1" providerId="LiveId" clId="{4426523D-66D0-466A-B03A-97E622F3261D}" dt="2020-09-21T10:49:34.300" v="3128" actId="207"/>
          <ac:spMkLst>
            <pc:docMk/>
            <pc:sldMk cId="0" sldId="299"/>
            <ac:spMk id="2" creationId="{455DF6A9-A67B-4244-9446-3855CA76E7BF}"/>
          </ac:spMkLst>
        </pc:spChg>
        <pc:spChg chg="mod">
          <ac:chgData name="Luvin Ragoo" userId="75a1d277a48e70c1" providerId="LiveId" clId="{4426523D-66D0-466A-B03A-97E622F3261D}" dt="2020-09-21T04:25:07.260" v="2877" actId="27636"/>
          <ac:spMkLst>
            <pc:docMk/>
            <pc:sldMk cId="0" sldId="299"/>
            <ac:spMk id="48131" creationId="{A50D0ECB-3B77-4F23-85D4-10EFAC1BDC36}"/>
          </ac:spMkLst>
        </pc:spChg>
      </pc:sldChg>
      <pc:sldChg chg="del">
        <pc:chgData name="Luvin Ragoo" userId="75a1d277a48e70c1" providerId="LiveId" clId="{4426523D-66D0-466A-B03A-97E622F3261D}" dt="2020-09-21T00:18:43.581" v="41" actId="2696"/>
        <pc:sldMkLst>
          <pc:docMk/>
          <pc:sldMk cId="3625321535" sldId="299"/>
        </pc:sldMkLst>
      </pc:sldChg>
      <pc:sldChg chg="addSp delSp modSp add modAnim">
        <pc:chgData name="Luvin Ragoo" userId="75a1d277a48e70c1" providerId="LiveId" clId="{4426523D-66D0-466A-B03A-97E622F3261D}" dt="2020-09-21T11:32:08.295" v="3350" actId="20577"/>
        <pc:sldMkLst>
          <pc:docMk/>
          <pc:sldMk cId="0" sldId="300"/>
        </pc:sldMkLst>
        <pc:spChg chg="add mod">
          <ac:chgData name="Luvin Ragoo" userId="75a1d277a48e70c1" providerId="LiveId" clId="{4426523D-66D0-466A-B03A-97E622F3261D}" dt="2020-09-21T11:31:54.134" v="3333" actId="20577"/>
          <ac:spMkLst>
            <pc:docMk/>
            <pc:sldMk cId="0" sldId="300"/>
            <ac:spMk id="2" creationId="{9594F002-02B9-433F-AA77-C1788F6E1FFA}"/>
          </ac:spMkLst>
        </pc:spChg>
        <pc:spChg chg="mod">
          <ac:chgData name="Luvin Ragoo" userId="75a1d277a48e70c1" providerId="LiveId" clId="{4426523D-66D0-466A-B03A-97E622F3261D}" dt="2020-09-21T11:32:08.295" v="3350" actId="20577"/>
          <ac:spMkLst>
            <pc:docMk/>
            <pc:sldMk cId="0" sldId="300"/>
            <ac:spMk id="49154" creationId="{3DB2FB88-B8FC-487E-B650-F0A347235E49}"/>
          </ac:spMkLst>
        </pc:spChg>
        <pc:spChg chg="del mod">
          <ac:chgData name="Luvin Ragoo" userId="75a1d277a48e70c1" providerId="LiveId" clId="{4426523D-66D0-466A-B03A-97E622F3261D}" dt="2020-09-21T11:06:16.627" v="3187" actId="478"/>
          <ac:spMkLst>
            <pc:docMk/>
            <pc:sldMk cId="0" sldId="300"/>
            <ac:spMk id="49155" creationId="{E435D63A-D29B-402A-A664-D9837BB1A9A7}"/>
          </ac:spMkLst>
        </pc:spChg>
      </pc:sldChg>
      <pc:sldChg chg="del">
        <pc:chgData name="Luvin Ragoo" userId="75a1d277a48e70c1" providerId="LiveId" clId="{4426523D-66D0-466A-B03A-97E622F3261D}" dt="2020-09-21T00:18:47.272" v="42" actId="2696"/>
        <pc:sldMkLst>
          <pc:docMk/>
          <pc:sldMk cId="3224408461" sldId="300"/>
        </pc:sldMkLst>
      </pc:sldChg>
      <pc:sldChg chg="addSp modSp add modAnim">
        <pc:chgData name="Luvin Ragoo" userId="75a1d277a48e70c1" providerId="LiveId" clId="{4426523D-66D0-466A-B03A-97E622F3261D}" dt="2020-09-21T10:43:29.663" v="3068" actId="14100"/>
        <pc:sldMkLst>
          <pc:docMk/>
          <pc:sldMk cId="0" sldId="301"/>
        </pc:sldMkLst>
        <pc:spChg chg="add mod">
          <ac:chgData name="Luvin Ragoo" userId="75a1d277a48e70c1" providerId="LiveId" clId="{4426523D-66D0-466A-B03A-97E622F3261D}" dt="2020-09-21T10:43:29.663" v="3068" actId="14100"/>
          <ac:spMkLst>
            <pc:docMk/>
            <pc:sldMk cId="0" sldId="301"/>
            <ac:spMk id="2" creationId="{3D8B4848-8609-4793-B492-A87FE37EB73E}"/>
          </ac:spMkLst>
        </pc:spChg>
        <pc:spChg chg="mod">
          <ac:chgData name="Luvin Ragoo" userId="75a1d277a48e70c1" providerId="LiveId" clId="{4426523D-66D0-466A-B03A-97E622F3261D}" dt="2020-09-21T04:25:01.630" v="2874" actId="27636"/>
          <ac:spMkLst>
            <pc:docMk/>
            <pc:sldMk cId="0" sldId="301"/>
            <ac:spMk id="50179" creationId="{3F7CFD01-B545-4C33-AE3B-C3634109D5A6}"/>
          </ac:spMkLst>
        </pc:spChg>
      </pc:sldChg>
      <pc:sldChg chg="del">
        <pc:chgData name="Luvin Ragoo" userId="75a1d277a48e70c1" providerId="LiveId" clId="{4426523D-66D0-466A-B03A-97E622F3261D}" dt="2020-09-21T00:18:48.972" v="43" actId="2696"/>
        <pc:sldMkLst>
          <pc:docMk/>
          <pc:sldMk cId="547363145" sldId="302"/>
        </pc:sldMkLst>
      </pc:sldChg>
      <pc:sldChg chg="del">
        <pc:chgData name="Luvin Ragoo" userId="75a1d277a48e70c1" providerId="LiveId" clId="{4426523D-66D0-466A-B03A-97E622F3261D}" dt="2020-09-21T00:18:50.208" v="44" actId="2696"/>
        <pc:sldMkLst>
          <pc:docMk/>
          <pc:sldMk cId="2561805860" sldId="303"/>
        </pc:sldMkLst>
      </pc:sldChg>
      <pc:sldChg chg="addSp delSp modSp">
        <pc:chgData name="Luvin Ragoo" userId="75a1d277a48e70c1" providerId="LiveId" clId="{4426523D-66D0-466A-B03A-97E622F3261D}" dt="2020-09-21T10:39:40.109" v="3003" actId="207"/>
        <pc:sldMkLst>
          <pc:docMk/>
          <pc:sldMk cId="1104874713" sldId="304"/>
        </pc:sldMkLst>
        <pc:spChg chg="mod">
          <ac:chgData name="Luvin Ragoo" userId="75a1d277a48e70c1" providerId="LiveId" clId="{4426523D-66D0-466A-B03A-97E622F3261D}" dt="2020-09-21T10:39:40.109" v="3003" actId="207"/>
          <ac:spMkLst>
            <pc:docMk/>
            <pc:sldMk cId="1104874713" sldId="304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36:22.515" v="1921" actId="20577"/>
          <ac:spMkLst>
            <pc:docMk/>
            <pc:sldMk cId="1104874713" sldId="304"/>
            <ac:spMk id="3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41:43.921" v="2060" actId="255"/>
          <ac:spMkLst>
            <pc:docMk/>
            <pc:sldMk cId="1104874713" sldId="304"/>
            <ac:spMk id="4" creationId="{865DB3D4-7D53-4B2B-8EE9-32A2A1275435}"/>
          </ac:spMkLst>
        </pc:spChg>
        <pc:spChg chg="add del mod">
          <ac:chgData name="Luvin Ragoo" userId="75a1d277a48e70c1" providerId="LiveId" clId="{4426523D-66D0-466A-B03A-97E622F3261D}" dt="2020-09-21T03:19:56.671" v="1796"/>
          <ac:spMkLst>
            <pc:docMk/>
            <pc:sldMk cId="1104874713" sldId="304"/>
            <ac:spMk id="6" creationId="{FFAD2174-6BBA-4B87-AD21-E33A3DF10646}"/>
          </ac:spMkLst>
        </pc:spChg>
        <pc:spChg chg="add mod">
          <ac:chgData name="Luvin Ragoo" userId="75a1d277a48e70c1" providerId="LiveId" clId="{4426523D-66D0-466A-B03A-97E622F3261D}" dt="2020-09-21T03:23:19.934" v="1887" actId="14100"/>
          <ac:spMkLst>
            <pc:docMk/>
            <pc:sldMk cId="1104874713" sldId="304"/>
            <ac:spMk id="7" creationId="{766E5ABD-F6FF-47DC-A4AC-1DA2C0B479DF}"/>
          </ac:spMkLst>
        </pc:spChg>
        <pc:inkChg chg="del">
          <ac:chgData name="Luvin Ragoo" userId="75a1d277a48e70c1" providerId="LiveId" clId="{4426523D-66D0-466A-B03A-97E622F3261D}" dt="2020-09-21T03:16:42.934" v="1736" actId="478"/>
          <ac:inkMkLst>
            <pc:docMk/>
            <pc:sldMk cId="1104874713" sldId="304"/>
            <ac:inkMk id="5" creationId="{FAB2F058-BDFF-49B3-8B10-857B724E32DE}"/>
          </ac:inkMkLst>
        </pc:inkChg>
      </pc:sldChg>
      <pc:sldChg chg="delSp modSp add del">
        <pc:chgData name="Luvin Ragoo" userId="75a1d277a48e70c1" providerId="LiveId" clId="{4426523D-66D0-466A-B03A-97E622F3261D}" dt="2020-09-21T01:05:27.710" v="394" actId="2696"/>
        <pc:sldMkLst>
          <pc:docMk/>
          <pc:sldMk cId="2091907210" sldId="305"/>
        </pc:sldMkLst>
        <pc:spChg chg="mod">
          <ac:chgData name="Luvin Ragoo" userId="75a1d277a48e70c1" providerId="LiveId" clId="{4426523D-66D0-466A-B03A-97E622F3261D}" dt="2020-09-21T01:05:04.125" v="391" actId="14100"/>
          <ac:spMkLst>
            <pc:docMk/>
            <pc:sldMk cId="2091907210" sldId="305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1:02:32.509" v="60" actId="20577"/>
          <ac:spMkLst>
            <pc:docMk/>
            <pc:sldMk cId="2091907210" sldId="305"/>
            <ac:spMk id="3" creationId="{00000000-0000-0000-0000-000000000000}"/>
          </ac:spMkLst>
        </pc:spChg>
        <pc:inkChg chg="del mod">
          <ac:chgData name="Luvin Ragoo" userId="75a1d277a48e70c1" providerId="LiveId" clId="{4426523D-66D0-466A-B03A-97E622F3261D}" dt="2020-09-21T01:02:40.988" v="63" actId="478"/>
          <ac:inkMkLst>
            <pc:docMk/>
            <pc:sldMk cId="2091907210" sldId="305"/>
            <ac:inkMk id="5" creationId="{2CB7C8C2-06A9-40B8-A8BE-05C6FE03058B}"/>
          </ac:inkMkLst>
        </pc:inkChg>
      </pc:sldChg>
      <pc:sldChg chg="del">
        <pc:chgData name="Luvin Ragoo" userId="75a1d277a48e70c1" providerId="LiveId" clId="{4426523D-66D0-466A-B03A-97E622F3261D}" dt="2020-09-21T00:19:01.207" v="45" actId="2696"/>
        <pc:sldMkLst>
          <pc:docMk/>
          <pc:sldMk cId="3487108735" sldId="305"/>
        </pc:sldMkLst>
      </pc:sldChg>
      <pc:sldChg chg="del">
        <pc:chgData name="Luvin Ragoo" userId="75a1d277a48e70c1" providerId="LiveId" clId="{4426523D-66D0-466A-B03A-97E622F3261D}" dt="2020-09-21T00:19:12.295" v="46" actId="2696"/>
        <pc:sldMkLst>
          <pc:docMk/>
          <pc:sldMk cId="150052664" sldId="306"/>
        </pc:sldMkLst>
      </pc:sldChg>
      <pc:sldChg chg="delSp modSp add">
        <pc:chgData name="Luvin Ragoo" userId="75a1d277a48e70c1" providerId="LiveId" clId="{4426523D-66D0-466A-B03A-97E622F3261D}" dt="2020-09-21T03:41:16.578" v="2036" actId="255"/>
        <pc:sldMkLst>
          <pc:docMk/>
          <pc:sldMk cId="1866109026" sldId="306"/>
        </pc:sldMkLst>
        <pc:spChg chg="mod">
          <ac:chgData name="Luvin Ragoo" userId="75a1d277a48e70c1" providerId="LiveId" clId="{4426523D-66D0-466A-B03A-97E622F3261D}" dt="2020-09-21T03:02:53.115" v="1541" actId="20577"/>
          <ac:spMkLst>
            <pc:docMk/>
            <pc:sldMk cId="1866109026" sldId="306"/>
            <ac:spMk id="3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41:16.578" v="2036" actId="255"/>
          <ac:spMkLst>
            <pc:docMk/>
            <pc:sldMk cId="1866109026" sldId="306"/>
            <ac:spMk id="4" creationId="{2881D360-BA01-4C74-828E-6118287164D0}"/>
          </ac:spMkLst>
        </pc:spChg>
        <pc:inkChg chg="del">
          <ac:chgData name="Luvin Ragoo" userId="75a1d277a48e70c1" providerId="LiveId" clId="{4426523D-66D0-466A-B03A-97E622F3261D}" dt="2020-09-21T03:02:17.692" v="1524" actId="478"/>
          <ac:inkMkLst>
            <pc:docMk/>
            <pc:sldMk cId="1866109026" sldId="306"/>
            <ac:inkMk id="5" creationId="{2CB7C8C2-06A9-40B8-A8BE-05C6FE03058B}"/>
          </ac:inkMkLst>
        </pc:inkChg>
      </pc:sldChg>
      <pc:sldChg chg="modSp add">
        <pc:chgData name="Luvin Ragoo" userId="75a1d277a48e70c1" providerId="LiveId" clId="{4426523D-66D0-466A-B03A-97E622F3261D}" dt="2020-09-21T02:49:33.549" v="1309" actId="403"/>
        <pc:sldMkLst>
          <pc:docMk/>
          <pc:sldMk cId="1075487526" sldId="307"/>
        </pc:sldMkLst>
        <pc:spChg chg="mod">
          <ac:chgData name="Luvin Ragoo" userId="75a1d277a48e70c1" providerId="LiveId" clId="{4426523D-66D0-466A-B03A-97E622F3261D}" dt="2020-09-21T02:49:10.837" v="1290" actId="20577"/>
          <ac:spMkLst>
            <pc:docMk/>
            <pc:sldMk cId="1075487526" sldId="307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2:49:33.549" v="1309" actId="403"/>
          <ac:spMkLst>
            <pc:docMk/>
            <pc:sldMk cId="1075487526" sldId="307"/>
            <ac:spMk id="4" creationId="{2881D360-BA01-4C74-828E-6118287164D0}"/>
          </ac:spMkLst>
        </pc:spChg>
      </pc:sldChg>
      <pc:sldChg chg="addSp modSp add">
        <pc:chgData name="Luvin Ragoo" userId="75a1d277a48e70c1" providerId="LiveId" clId="{4426523D-66D0-466A-B03A-97E622F3261D}" dt="2020-09-21T02:48:39.123" v="1289" actId="403"/>
        <pc:sldMkLst>
          <pc:docMk/>
          <pc:sldMk cId="1667392842" sldId="308"/>
        </pc:sldMkLst>
        <pc:spChg chg="mod">
          <ac:chgData name="Luvin Ragoo" userId="75a1d277a48e70c1" providerId="LiveId" clId="{4426523D-66D0-466A-B03A-97E622F3261D}" dt="2020-09-21T02:48:08.288" v="1236" actId="20577"/>
          <ac:spMkLst>
            <pc:docMk/>
            <pc:sldMk cId="1667392842" sldId="308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2:48:39.123" v="1289" actId="403"/>
          <ac:spMkLst>
            <pc:docMk/>
            <pc:sldMk cId="1667392842" sldId="308"/>
            <ac:spMk id="4" creationId="{2881D360-BA01-4C74-828E-6118287164D0}"/>
          </ac:spMkLst>
        </pc:spChg>
        <pc:graphicFrameChg chg="add mod modGraphic">
          <ac:chgData name="Luvin Ragoo" userId="75a1d277a48e70c1" providerId="LiveId" clId="{4426523D-66D0-466A-B03A-97E622F3261D}" dt="2020-09-21T02:48:14.905" v="1238" actId="1076"/>
          <ac:graphicFrameMkLst>
            <pc:docMk/>
            <pc:sldMk cId="1667392842" sldId="308"/>
            <ac:graphicFrameMk id="5" creationId="{73874F08-4D0B-49E8-9353-ED628A04CA32}"/>
          </ac:graphicFrameMkLst>
        </pc:graphicFrameChg>
      </pc:sldChg>
      <pc:sldChg chg="modSp add ord">
        <pc:chgData name="Luvin Ragoo" userId="75a1d277a48e70c1" providerId="LiveId" clId="{4426523D-66D0-466A-B03A-97E622F3261D}" dt="2020-09-21T03:00:42.886" v="1523"/>
        <pc:sldMkLst>
          <pc:docMk/>
          <pc:sldMk cId="2892258022" sldId="309"/>
        </pc:sldMkLst>
        <pc:spChg chg="mod">
          <ac:chgData name="Luvin Ragoo" userId="75a1d277a48e70c1" providerId="LiveId" clId="{4426523D-66D0-466A-B03A-97E622F3261D}" dt="2020-09-21T02:52:45.937" v="1522" actId="2711"/>
          <ac:spMkLst>
            <pc:docMk/>
            <pc:sldMk cId="2892258022" sldId="309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2:52:14.793" v="1517" actId="20577"/>
          <ac:spMkLst>
            <pc:docMk/>
            <pc:sldMk cId="2892258022" sldId="309"/>
            <ac:spMk id="4" creationId="{2881D360-BA01-4C74-828E-6118287164D0}"/>
          </ac:spMkLst>
        </pc:spChg>
      </pc:sldChg>
      <pc:sldChg chg="add del">
        <pc:chgData name="Luvin Ragoo" userId="75a1d277a48e70c1" providerId="LiveId" clId="{4426523D-66D0-466A-B03A-97E622F3261D}" dt="2020-09-21T03:14:33.405" v="1731" actId="2696"/>
        <pc:sldMkLst>
          <pc:docMk/>
          <pc:sldMk cId="4160028706" sldId="310"/>
        </pc:sldMkLst>
      </pc:sldChg>
      <pc:sldChg chg="modSp add">
        <pc:chgData name="Luvin Ragoo" userId="75a1d277a48e70c1" providerId="LiveId" clId="{4426523D-66D0-466A-B03A-97E622F3261D}" dt="2020-09-21T10:39:30.124" v="3002" actId="207"/>
        <pc:sldMkLst>
          <pc:docMk/>
          <pc:sldMk cId="370775667" sldId="311"/>
        </pc:sldMkLst>
        <pc:spChg chg="mod">
          <ac:chgData name="Luvin Ragoo" userId="75a1d277a48e70c1" providerId="LiveId" clId="{4426523D-66D0-466A-B03A-97E622F3261D}" dt="2020-09-21T10:39:30.124" v="3002" actId="207"/>
          <ac:spMkLst>
            <pc:docMk/>
            <pc:sldMk cId="370775667" sldId="311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41:24.972" v="2039" actId="255"/>
          <ac:spMkLst>
            <pc:docMk/>
            <pc:sldMk cId="370775667" sldId="311"/>
            <ac:spMk id="4" creationId="{2881D360-BA01-4C74-828E-6118287164D0}"/>
          </ac:spMkLst>
        </pc:spChg>
      </pc:sldChg>
      <pc:sldChg chg="delSp modSp add">
        <pc:chgData name="Luvin Ragoo" userId="75a1d277a48e70c1" providerId="LiveId" clId="{4426523D-66D0-466A-B03A-97E622F3261D}" dt="2020-09-21T03:38:50.397" v="2035"/>
        <pc:sldMkLst>
          <pc:docMk/>
          <pc:sldMk cId="1526061741" sldId="312"/>
        </pc:sldMkLst>
        <pc:spChg chg="mod">
          <ac:chgData name="Luvin Ragoo" userId="75a1d277a48e70c1" providerId="LiveId" clId="{4426523D-66D0-466A-B03A-97E622F3261D}" dt="2020-09-21T03:38:50.397" v="2035"/>
          <ac:spMkLst>
            <pc:docMk/>
            <pc:sldMk cId="1526061741" sldId="312"/>
            <ac:spMk id="2" creationId="{00000000-0000-0000-0000-000000000000}"/>
          </ac:spMkLst>
        </pc:spChg>
        <pc:spChg chg="del">
          <ac:chgData name="Luvin Ragoo" userId="75a1d277a48e70c1" providerId="LiveId" clId="{4426523D-66D0-466A-B03A-97E622F3261D}" dt="2020-09-21T03:36:56.672" v="1965" actId="478"/>
          <ac:spMkLst>
            <pc:docMk/>
            <pc:sldMk cId="1526061741" sldId="312"/>
            <ac:spMk id="7" creationId="{766E5ABD-F6FF-47DC-A4AC-1DA2C0B479DF}"/>
          </ac:spMkLst>
        </pc:spChg>
      </pc:sldChg>
      <pc:sldChg chg="addSp delSp modSp add">
        <pc:chgData name="Luvin Ragoo" userId="75a1d277a48e70c1" providerId="LiveId" clId="{4426523D-66D0-466A-B03A-97E622F3261D}" dt="2020-09-21T10:40:07.936" v="3031" actId="20577"/>
        <pc:sldMkLst>
          <pc:docMk/>
          <pc:sldMk cId="3118871672" sldId="313"/>
        </pc:sldMkLst>
        <pc:spChg chg="del mod">
          <ac:chgData name="Luvin Ragoo" userId="75a1d277a48e70c1" providerId="LiveId" clId="{4426523D-66D0-466A-B03A-97E622F3261D}" dt="2020-09-21T04:01:52.146" v="2096" actId="478"/>
          <ac:spMkLst>
            <pc:docMk/>
            <pc:sldMk cId="3118871672" sldId="313"/>
            <ac:spMk id="2" creationId="{00000000-0000-0000-0000-000000000000}"/>
          </ac:spMkLst>
        </pc:spChg>
        <pc:spChg chg="del">
          <ac:chgData name="Luvin Ragoo" userId="75a1d277a48e70c1" providerId="LiveId" clId="{4426523D-66D0-466A-B03A-97E622F3261D}" dt="2020-09-21T03:42:29.197" v="2062" actId="478"/>
          <ac:spMkLst>
            <pc:docMk/>
            <pc:sldMk cId="3118871672" sldId="313"/>
            <ac:spMk id="3" creationId="{00000000-0000-0000-0000-000000000000}"/>
          </ac:spMkLst>
        </pc:spChg>
        <pc:spChg chg="del">
          <ac:chgData name="Luvin Ragoo" userId="75a1d277a48e70c1" providerId="LiveId" clId="{4426523D-66D0-466A-B03A-97E622F3261D}" dt="2020-09-21T04:00:38.408" v="2084" actId="478"/>
          <ac:spMkLst>
            <pc:docMk/>
            <pc:sldMk cId="3118871672" sldId="313"/>
            <ac:spMk id="4" creationId="{865DB3D4-7D53-4B2B-8EE9-32A2A1275435}"/>
          </ac:spMkLst>
        </pc:spChg>
        <pc:spChg chg="add mod">
          <ac:chgData name="Luvin Ragoo" userId="75a1d277a48e70c1" providerId="LiveId" clId="{4426523D-66D0-466A-B03A-97E622F3261D}" dt="2020-09-21T10:40:07.936" v="3031" actId="20577"/>
          <ac:spMkLst>
            <pc:docMk/>
            <pc:sldMk cId="3118871672" sldId="313"/>
            <ac:spMk id="6" creationId="{95D4486E-2CA2-42D4-99B2-B10F88470496}"/>
          </ac:spMkLst>
        </pc:spChg>
        <pc:spChg chg="add mod">
          <ac:chgData name="Luvin Ragoo" userId="75a1d277a48e70c1" providerId="LiveId" clId="{4426523D-66D0-466A-B03A-97E622F3261D}" dt="2020-09-21T04:04:39.336" v="2453" actId="207"/>
          <ac:spMkLst>
            <pc:docMk/>
            <pc:sldMk cId="3118871672" sldId="313"/>
            <ac:spMk id="8" creationId="{3DBA3BBF-99DE-486C-B8AB-21B5634A10B4}"/>
          </ac:spMkLst>
        </pc:spChg>
      </pc:sldChg>
      <pc:sldChg chg="addSp delSp modSp add mod setBg">
        <pc:chgData name="Luvin Ragoo" userId="75a1d277a48e70c1" providerId="LiveId" clId="{4426523D-66D0-466A-B03A-97E622F3261D}" dt="2020-09-21T04:07:48.686" v="2470" actId="1076"/>
        <pc:sldMkLst>
          <pc:docMk/>
          <pc:sldMk cId="1915114879" sldId="314"/>
        </pc:sldMkLst>
        <pc:spChg chg="add del mod">
          <ac:chgData name="Luvin Ragoo" userId="75a1d277a48e70c1" providerId="LiveId" clId="{4426523D-66D0-466A-B03A-97E622F3261D}" dt="2020-09-21T04:05:26.048" v="2456"/>
          <ac:spMkLst>
            <pc:docMk/>
            <pc:sldMk cId="1915114879" sldId="314"/>
            <ac:spMk id="3" creationId="{98873C03-EF8C-4FB1-8C9D-0036EDC989AA}"/>
          </ac:spMkLst>
        </pc:spChg>
        <pc:spChg chg="add mod">
          <ac:chgData name="Luvin Ragoo" userId="75a1d277a48e70c1" providerId="LiveId" clId="{4426523D-66D0-466A-B03A-97E622F3261D}" dt="2020-09-21T04:07:48.686" v="2470" actId="1076"/>
          <ac:spMkLst>
            <pc:docMk/>
            <pc:sldMk cId="1915114879" sldId="314"/>
            <ac:spMk id="4" creationId="{6A1CCC25-FC43-4A5D-867F-9248A9073FD9}"/>
          </ac:spMkLst>
        </pc:spChg>
        <pc:spChg chg="mod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6" creationId="{95D4486E-2CA2-42D4-99B2-B10F88470496}"/>
          </ac:spMkLst>
        </pc:spChg>
        <pc:spChg chg="del">
          <ac:chgData name="Luvin Ragoo" userId="75a1d277a48e70c1" providerId="LiveId" clId="{4426523D-66D0-466A-B03A-97E622F3261D}" dt="2020-09-21T04:04:58.184" v="2455" actId="478"/>
          <ac:spMkLst>
            <pc:docMk/>
            <pc:sldMk cId="1915114879" sldId="314"/>
            <ac:spMk id="8" creationId="{3DBA3BBF-99DE-486C-B8AB-21B5634A10B4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73" creationId="{7DE3B1B8-DC38-48E8-8C31-EF790659B582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75" creationId="{9E63FFFE-1DB2-4A0F-B495-35782F162299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79" creationId="{0AB6E427-3F73-4C06-A5D5-AE52C3883B50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81" creationId="{D8C9BDAA-0390-4B39-9B5C-BC95E5120DA4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83" creationId="{F9DB1FE5-9D46-433B-99D1-2F1B8DC79855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2054" creationId="{A19CD336-C9A0-4EC2-9DC9-9E889CDB96C9}"/>
          </ac:spMkLst>
        </pc:spChg>
        <pc:picChg chg="add mod">
          <ac:chgData name="Luvin Ragoo" userId="75a1d277a48e70c1" providerId="LiveId" clId="{4426523D-66D0-466A-B03A-97E622F3261D}" dt="2020-09-21T04:07:28.645" v="2462" actId="1076"/>
          <ac:picMkLst>
            <pc:docMk/>
            <pc:sldMk cId="1915114879" sldId="314"/>
            <ac:picMk id="2050" creationId="{EA227871-6F5B-4557-9E51-61A8A73690AF}"/>
          </ac:picMkLst>
        </pc:picChg>
        <pc:cxnChg chg="add del">
          <ac:chgData name="Luvin Ragoo" userId="75a1d277a48e70c1" providerId="LiveId" clId="{4426523D-66D0-466A-B03A-97E622F3261D}" dt="2020-09-21T04:05:41.275" v="2458" actId="26606"/>
          <ac:cxnSpMkLst>
            <pc:docMk/>
            <pc:sldMk cId="1915114879" sldId="314"/>
            <ac:cxnSpMk id="77" creationId="{32BB9A07-8AB8-4D82-B3BC-B500DDEC79A1}"/>
          </ac:cxnSpMkLst>
        </pc:cxnChg>
      </pc:sldChg>
      <pc:sldChg chg="addSp delSp modSp add">
        <pc:chgData name="Luvin Ragoo" userId="75a1d277a48e70c1" providerId="LiveId" clId="{4426523D-66D0-466A-B03A-97E622F3261D}" dt="2020-09-21T04:11:23.101" v="2817" actId="1076"/>
        <pc:sldMkLst>
          <pc:docMk/>
          <pc:sldMk cId="474334626" sldId="315"/>
        </pc:sldMkLst>
        <pc:spChg chg="add mod">
          <ac:chgData name="Luvin Ragoo" userId="75a1d277a48e70c1" providerId="LiveId" clId="{4426523D-66D0-466A-B03A-97E622F3261D}" dt="2020-09-21T04:11:23.101" v="2817" actId="1076"/>
          <ac:spMkLst>
            <pc:docMk/>
            <pc:sldMk cId="474334626" sldId="315"/>
            <ac:spMk id="2" creationId="{55F17032-6BCF-40C4-A692-B46C6AE3D78E}"/>
          </ac:spMkLst>
        </pc:spChg>
        <pc:spChg chg="del">
          <ac:chgData name="Luvin Ragoo" userId="75a1d277a48e70c1" providerId="LiveId" clId="{4426523D-66D0-466A-B03A-97E622F3261D}" dt="2020-09-21T04:09:16.264" v="2492" actId="478"/>
          <ac:spMkLst>
            <pc:docMk/>
            <pc:sldMk cId="474334626" sldId="315"/>
            <ac:spMk id="4" creationId="{6A1CCC25-FC43-4A5D-867F-9248A9073FD9}"/>
          </ac:spMkLst>
        </pc:spChg>
        <pc:spChg chg="mod">
          <ac:chgData name="Luvin Ragoo" userId="75a1d277a48e70c1" providerId="LiveId" clId="{4426523D-66D0-466A-B03A-97E622F3261D}" dt="2020-09-21T04:09:06.417" v="2490" actId="404"/>
          <ac:spMkLst>
            <pc:docMk/>
            <pc:sldMk cId="474334626" sldId="315"/>
            <ac:spMk id="6" creationId="{95D4486E-2CA2-42D4-99B2-B10F88470496}"/>
          </ac:spMkLst>
        </pc:spChg>
        <pc:picChg chg="del">
          <ac:chgData name="Luvin Ragoo" userId="75a1d277a48e70c1" providerId="LiveId" clId="{4426523D-66D0-466A-B03A-97E622F3261D}" dt="2020-09-21T04:09:10.618" v="2491" actId="478"/>
          <ac:picMkLst>
            <pc:docMk/>
            <pc:sldMk cId="474334626" sldId="315"/>
            <ac:picMk id="2050" creationId="{EA227871-6F5B-4557-9E51-61A8A73690AF}"/>
          </ac:picMkLst>
        </pc:picChg>
      </pc:sldChg>
      <pc:sldChg chg="addSp delSp modSp add modAnim">
        <pc:chgData name="Luvin Ragoo" userId="75a1d277a48e70c1" providerId="LiveId" clId="{4426523D-66D0-466A-B03A-97E622F3261D}" dt="2020-09-21T11:05:51.910" v="3183" actId="478"/>
        <pc:sldMkLst>
          <pc:docMk/>
          <pc:sldMk cId="2699589309" sldId="316"/>
        </pc:sldMkLst>
        <pc:spChg chg="add mod">
          <ac:chgData name="Luvin Ragoo" userId="75a1d277a48e70c1" providerId="LiveId" clId="{4426523D-66D0-466A-B03A-97E622F3261D}" dt="2020-09-21T11:05:48.199" v="3182" actId="14100"/>
          <ac:spMkLst>
            <pc:docMk/>
            <pc:sldMk cId="2699589309" sldId="316"/>
            <ac:spMk id="2" creationId="{065431E9-7A93-42B8-8E51-A474F60C1FFA}"/>
          </ac:spMkLst>
        </pc:spChg>
        <pc:spChg chg="del mod">
          <ac:chgData name="Luvin Ragoo" userId="75a1d277a48e70c1" providerId="LiveId" clId="{4426523D-66D0-466A-B03A-97E622F3261D}" dt="2020-09-21T11:05:51.910" v="3183" actId="478"/>
          <ac:spMkLst>
            <pc:docMk/>
            <pc:sldMk cId="2699589309" sldId="316"/>
            <ac:spMk id="58371" creationId="{1AFFB9E3-E762-42BD-A1AC-A8198F1DA50F}"/>
          </ac:spMkLst>
        </pc:spChg>
      </pc:sldChg>
      <pc:sldChg chg="addSp delSp modSp add delAnim modAnim">
        <pc:chgData name="Luvin Ragoo" userId="75a1d277a48e70c1" providerId="LiveId" clId="{4426523D-66D0-466A-B03A-97E622F3261D}" dt="2020-09-21T11:06:22.208" v="3188" actId="14100"/>
        <pc:sldMkLst>
          <pc:docMk/>
          <pc:sldMk cId="3667201224" sldId="317"/>
        </pc:sldMkLst>
        <pc:spChg chg="add mod">
          <ac:chgData name="Luvin Ragoo" userId="75a1d277a48e70c1" providerId="LiveId" clId="{4426523D-66D0-466A-B03A-97E622F3261D}" dt="2020-09-21T11:06:22.208" v="3188" actId="14100"/>
          <ac:spMkLst>
            <pc:docMk/>
            <pc:sldMk cId="3667201224" sldId="317"/>
            <ac:spMk id="2" creationId="{E7802668-D254-4A16-AAF5-EB8733DB5A50}"/>
          </ac:spMkLst>
        </pc:spChg>
        <pc:spChg chg="mod">
          <ac:chgData name="Luvin Ragoo" userId="75a1d277a48e70c1" providerId="LiveId" clId="{4426523D-66D0-466A-B03A-97E622F3261D}" dt="2020-09-21T04:27:40.697" v="2909" actId="20577"/>
          <ac:spMkLst>
            <pc:docMk/>
            <pc:sldMk cId="3667201224" sldId="317"/>
            <ac:spMk id="53250" creationId="{EAA56A65-A023-4AB6-8DB5-403DB30887F4}"/>
          </ac:spMkLst>
        </pc:spChg>
        <pc:spChg chg="del mod">
          <ac:chgData name="Luvin Ragoo" userId="75a1d277a48e70c1" providerId="LiveId" clId="{4426523D-66D0-466A-B03A-97E622F3261D}" dt="2020-09-21T04:28:45.645" v="2934" actId="478"/>
          <ac:spMkLst>
            <pc:docMk/>
            <pc:sldMk cId="3667201224" sldId="317"/>
            <ac:spMk id="53251" creationId="{E1E9DB05-16AC-4B9B-8753-A78EE7ADFF2D}"/>
          </ac:spMkLst>
        </pc:spChg>
      </pc:sldChg>
      <pc:sldChg chg="addSp modSp add modAnim">
        <pc:chgData name="Luvin Ragoo" userId="75a1d277a48e70c1" providerId="LiveId" clId="{4426523D-66D0-466A-B03A-97E622F3261D}" dt="2020-09-21T11:21:57.966" v="3201" actId="14100"/>
        <pc:sldMkLst>
          <pc:docMk/>
          <pc:sldMk cId="1852147893" sldId="318"/>
        </pc:sldMkLst>
        <pc:spChg chg="add mod">
          <ac:chgData name="Luvin Ragoo" userId="75a1d277a48e70c1" providerId="LiveId" clId="{4426523D-66D0-466A-B03A-97E622F3261D}" dt="2020-09-21T11:21:57.966" v="3201" actId="14100"/>
          <ac:spMkLst>
            <pc:docMk/>
            <pc:sldMk cId="1852147893" sldId="318"/>
            <ac:spMk id="2" creationId="{AD6133BE-4D6C-4509-A175-3B4F13001DD5}"/>
          </ac:spMkLst>
        </pc:spChg>
        <pc:spChg chg="mod">
          <ac:chgData name="Luvin Ragoo" userId="75a1d277a48e70c1" providerId="LiveId" clId="{4426523D-66D0-466A-B03A-97E622F3261D}" dt="2020-09-21T10:44:50.947" v="3081" actId="20577"/>
          <ac:spMkLst>
            <pc:docMk/>
            <pc:sldMk cId="1852147893" sldId="318"/>
            <ac:spMk id="55298" creationId="{1142B587-52EF-4039-B625-D8E3E90EC587}"/>
          </ac:spMkLst>
        </pc:spChg>
        <pc:spChg chg="mod">
          <ac:chgData name="Luvin Ragoo" userId="75a1d277a48e70c1" providerId="LiveId" clId="{4426523D-66D0-466A-B03A-97E622F3261D}" dt="2020-09-21T04:27:54.636" v="2914" actId="27636"/>
          <ac:spMkLst>
            <pc:docMk/>
            <pc:sldMk cId="1852147893" sldId="318"/>
            <ac:spMk id="55299" creationId="{D3F1FB42-4A2D-4BA8-8257-57B0E7F03231}"/>
          </ac:spMkLst>
        </pc:spChg>
      </pc:sldChg>
      <pc:sldChg chg="addSp modSp add modAnim">
        <pc:chgData name="Luvin Ragoo" userId="75a1d277a48e70c1" providerId="LiveId" clId="{4426523D-66D0-466A-B03A-97E622F3261D}" dt="2020-09-21T11:22:08.711" v="3214" actId="20577"/>
        <pc:sldMkLst>
          <pc:docMk/>
          <pc:sldMk cId="3351866671" sldId="319"/>
        </pc:sldMkLst>
        <pc:spChg chg="add mod">
          <ac:chgData name="Luvin Ragoo" userId="75a1d277a48e70c1" providerId="LiveId" clId="{4426523D-66D0-466A-B03A-97E622F3261D}" dt="2020-09-21T11:22:08.711" v="3214" actId="20577"/>
          <ac:spMkLst>
            <pc:docMk/>
            <pc:sldMk cId="3351866671" sldId="319"/>
            <ac:spMk id="2" creationId="{1197B2A9-62C1-4138-8080-8E0C235CA046}"/>
          </ac:spMkLst>
        </pc:spChg>
        <pc:spChg chg="mod">
          <ac:chgData name="Luvin Ragoo" userId="75a1d277a48e70c1" providerId="LiveId" clId="{4426523D-66D0-466A-B03A-97E622F3261D}" dt="2020-09-21T04:28:37.664" v="2933" actId="20577"/>
          <ac:spMkLst>
            <pc:docMk/>
            <pc:sldMk cId="3351866671" sldId="319"/>
            <ac:spMk id="62466" creationId="{F9536F63-85CE-4B0A-BBC5-6ECC6A649D55}"/>
          </ac:spMkLst>
        </pc:spChg>
        <pc:spChg chg="mod">
          <ac:chgData name="Luvin Ragoo" userId="75a1d277a48e70c1" providerId="LiveId" clId="{4426523D-66D0-466A-B03A-97E622F3261D}" dt="2020-09-21T04:28:34.815" v="2931" actId="20577"/>
          <ac:spMkLst>
            <pc:docMk/>
            <pc:sldMk cId="3351866671" sldId="319"/>
            <ac:spMk id="62467" creationId="{E2E686D3-FB82-47AC-B2B7-CA0344157EBA}"/>
          </ac:spMkLst>
        </pc:spChg>
      </pc:sldChg>
      <pc:sldChg chg="addSp delSp modSp add delAnim modAnim">
        <pc:chgData name="Luvin Ragoo" userId="75a1d277a48e70c1" providerId="LiveId" clId="{4426523D-66D0-466A-B03A-97E622F3261D}" dt="2020-09-21T04:28:28.349" v="2929" actId="20577"/>
        <pc:sldMkLst>
          <pc:docMk/>
          <pc:sldMk cId="159562938" sldId="320"/>
        </pc:sldMkLst>
        <pc:spChg chg="add mod">
          <ac:chgData name="Luvin Ragoo" userId="75a1d277a48e70c1" providerId="LiveId" clId="{4426523D-66D0-466A-B03A-97E622F3261D}" dt="2020-09-21T04:28:12.536" v="2921"/>
          <ac:spMkLst>
            <pc:docMk/>
            <pc:sldMk cId="159562938" sldId="320"/>
            <ac:spMk id="2" creationId="{4C01CB6E-87EC-47A3-8DB4-509333C128E9}"/>
          </ac:spMkLst>
        </pc:spChg>
        <pc:spChg chg="mod">
          <ac:chgData name="Luvin Ragoo" userId="75a1d277a48e70c1" providerId="LiveId" clId="{4426523D-66D0-466A-B03A-97E622F3261D}" dt="2020-09-21T04:28:28.349" v="2929" actId="20577"/>
          <ac:spMkLst>
            <pc:docMk/>
            <pc:sldMk cId="159562938" sldId="320"/>
            <ac:spMk id="56322" creationId="{5ABC5EB0-EAF8-41BF-8F8F-1F7A3098187A}"/>
          </ac:spMkLst>
        </pc:spChg>
        <pc:spChg chg="del mod">
          <ac:chgData name="Luvin Ragoo" userId="75a1d277a48e70c1" providerId="LiveId" clId="{4426523D-66D0-466A-B03A-97E622F3261D}" dt="2020-09-21T04:28:17.174" v="2922" actId="478"/>
          <ac:spMkLst>
            <pc:docMk/>
            <pc:sldMk cId="159562938" sldId="320"/>
            <ac:spMk id="56323" creationId="{D1779FCD-AC19-465B-8A64-B310BCFF8A6D}"/>
          </ac:spMkLst>
        </pc:spChg>
      </pc:sldChg>
      <pc:sldChg chg="addSp delSp modSp add">
        <pc:chgData name="Luvin Ragoo" userId="75a1d277a48e70c1" providerId="LiveId" clId="{4426523D-66D0-466A-B03A-97E622F3261D}" dt="2020-09-21T11:34:09.771" v="3360" actId="14100"/>
        <pc:sldMkLst>
          <pc:docMk/>
          <pc:sldMk cId="1483604648" sldId="321"/>
        </pc:sldMkLst>
        <pc:spChg chg="del">
          <ac:chgData name="Luvin Ragoo" userId="75a1d277a48e70c1" providerId="LiveId" clId="{4426523D-66D0-466A-B03A-97E622F3261D}" dt="2020-09-21T11:33:28.077" v="3352" actId="478"/>
          <ac:spMkLst>
            <pc:docMk/>
            <pc:sldMk cId="1483604648" sldId="321"/>
            <ac:spMk id="2" creationId="{E5C36DFC-85E7-48AE-8743-EF39D8CB0CC2}"/>
          </ac:spMkLst>
        </pc:spChg>
        <pc:spChg chg="add del mod">
          <ac:chgData name="Luvin Ragoo" userId="75a1d277a48e70c1" providerId="LiveId" clId="{4426523D-66D0-466A-B03A-97E622F3261D}" dt="2020-09-21T11:33:55.112" v="3356" actId="478"/>
          <ac:spMkLst>
            <pc:docMk/>
            <pc:sldMk cId="1483604648" sldId="321"/>
            <ac:spMk id="4" creationId="{CCAB5B93-86B1-4639-8FBD-2DCBC000A9DE}"/>
          </ac:spMkLst>
        </pc:spChg>
        <pc:picChg chg="add mod">
          <ac:chgData name="Luvin Ragoo" userId="75a1d277a48e70c1" providerId="LiveId" clId="{4426523D-66D0-466A-B03A-97E622F3261D}" dt="2020-09-21T11:34:09.771" v="3360" actId="14100"/>
          <ac:picMkLst>
            <pc:docMk/>
            <pc:sldMk cId="1483604648" sldId="321"/>
            <ac:picMk id="5" creationId="{C1352206-87FD-4213-962A-E18541671F7F}"/>
          </ac:picMkLst>
        </pc:picChg>
      </pc:sldChg>
      <pc:sldChg chg="add del">
        <pc:chgData name="Luvin Ragoo" userId="75a1d277a48e70c1" providerId="LiveId" clId="{4426523D-66D0-466A-B03A-97E622F3261D}" dt="2020-09-21T11:33:31.719" v="3354"/>
        <pc:sldMkLst>
          <pc:docMk/>
          <pc:sldMk cId="1543705423" sldId="322"/>
        </pc:sldMkLst>
      </pc:sldChg>
      <pc:sldChg chg="addSp delSp modSp add">
        <pc:chgData name="Luvin Ragoo" userId="75a1d277a48e70c1" providerId="LiveId" clId="{4426523D-66D0-466A-B03A-97E622F3261D}" dt="2020-09-21T11:34:54.172" v="3373" actId="1076"/>
        <pc:sldMkLst>
          <pc:docMk/>
          <pc:sldMk cId="3838265148" sldId="322"/>
        </pc:sldMkLst>
        <pc:spChg chg="mod">
          <ac:chgData name="Luvin Ragoo" userId="75a1d277a48e70c1" providerId="LiveId" clId="{4426523D-66D0-466A-B03A-97E622F3261D}" dt="2020-09-21T11:34:24.843" v="3368" actId="20577"/>
          <ac:spMkLst>
            <pc:docMk/>
            <pc:sldMk cId="3838265148" sldId="322"/>
            <ac:spMk id="25602" creationId="{A27C0C62-25B8-483E-8ED6-EA1665864A5E}"/>
          </ac:spMkLst>
        </pc:spChg>
        <pc:picChg chg="add mod">
          <ac:chgData name="Luvin Ragoo" userId="75a1d277a48e70c1" providerId="LiveId" clId="{4426523D-66D0-466A-B03A-97E622F3261D}" dt="2020-09-21T11:34:54.172" v="3373" actId="1076"/>
          <ac:picMkLst>
            <pc:docMk/>
            <pc:sldMk cId="3838265148" sldId="322"/>
            <ac:picMk id="2" creationId="{B0D24997-B883-40A2-A124-5F0BF970D264}"/>
          </ac:picMkLst>
        </pc:picChg>
        <pc:picChg chg="del">
          <ac:chgData name="Luvin Ragoo" userId="75a1d277a48e70c1" providerId="LiveId" clId="{4426523D-66D0-466A-B03A-97E622F3261D}" dt="2020-09-21T11:34:46.940" v="3369" actId="478"/>
          <ac:picMkLst>
            <pc:docMk/>
            <pc:sldMk cId="3838265148" sldId="322"/>
            <ac:picMk id="5" creationId="{C1352206-87FD-4213-962A-E18541671F7F}"/>
          </ac:picMkLst>
        </pc:picChg>
      </pc:sldChg>
      <pc:sldChg chg="modSp add">
        <pc:chgData name="Luvin Ragoo" userId="75a1d277a48e70c1" providerId="LiveId" clId="{4426523D-66D0-466A-B03A-97E622F3261D}" dt="2020-09-21T11:50:25.514" v="3729" actId="2711"/>
        <pc:sldMkLst>
          <pc:docMk/>
          <pc:sldMk cId="1209026217" sldId="323"/>
        </pc:sldMkLst>
        <pc:spChg chg="mod">
          <ac:chgData name="Luvin Ragoo" userId="75a1d277a48e70c1" providerId="LiveId" clId="{4426523D-66D0-466A-B03A-97E622F3261D}" dt="2020-09-21T11:50:25.514" v="3729" actId="2711"/>
          <ac:spMkLst>
            <pc:docMk/>
            <pc:sldMk cId="1209026217" sldId="323"/>
            <ac:spMk id="2" creationId="{4C01CB6E-87EC-47A3-8DB4-509333C128E9}"/>
          </ac:spMkLst>
        </pc:spChg>
        <pc:spChg chg="mod">
          <ac:chgData name="Luvin Ragoo" userId="75a1d277a48e70c1" providerId="LiveId" clId="{4426523D-66D0-466A-B03A-97E622F3261D}" dt="2020-09-21T11:47:30.105" v="3728" actId="1076"/>
          <ac:spMkLst>
            <pc:docMk/>
            <pc:sldMk cId="1209026217" sldId="323"/>
            <ac:spMk id="56322" creationId="{5ABC5EB0-EAF8-41BF-8F8F-1F7A30981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53C2-6759-4ECA-992C-0381DABD5E85}" type="datetimeFigureOut">
              <a:rPr lang="en-AU" smtClean="0"/>
              <a:t>29/09/2020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54B9-69FD-4B5A-BDC7-828683BC9D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0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PHP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354B9-69FD-4B5A-BDC7-828683BC9D4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01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53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31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964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65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0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64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39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647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3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065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352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236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64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08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31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68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6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93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76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2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C310-5E7E-4746-ABD4-3F0F12748FD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51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4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912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420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63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561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730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119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227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202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39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360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291B17-9318-49DB-B28B-6E5994AE95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hyperlink" Target="https://www.php.net/manual/en/book.mysqli.ph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myadmin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myadmin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6613BE5-0B1E-4894-AFDA-EE4CFE1C6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0" b="2357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4A1E4-044B-4406-BE08-B831829E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654" y="986589"/>
            <a:ext cx="4578012" cy="19261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</a:rPr>
              <a:t>Database Handling with PHP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3BAFE-D66A-4261-9859-03B8E78BB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54" y="3017679"/>
            <a:ext cx="3779022" cy="1506195"/>
          </a:xfrm>
        </p:spPr>
        <p:txBody>
          <a:bodyPr>
            <a:normAutofit/>
          </a:bodyPr>
          <a:lstStyle/>
          <a:p>
            <a:r>
              <a:rPr lang="en-AU" dirty="0"/>
              <a:t>Idg2003: Back-end web development 1</a:t>
            </a:r>
          </a:p>
          <a:p>
            <a:r>
              <a:rPr lang="en-AU" dirty="0"/>
              <a:t>Lecture 6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09E4-B35A-4938-8B5B-4E8C6926B932}"/>
              </a:ext>
            </a:extLst>
          </p:cNvPr>
          <p:cNvSpPr txBox="1"/>
          <p:nvPr/>
        </p:nvSpPr>
        <p:spPr>
          <a:xfrm>
            <a:off x="961654" y="5032293"/>
            <a:ext cx="26781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Luvin Ragoo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u="sng" dirty="0">
                <a:solidFill>
                  <a:srgbClr val="00B0F0"/>
                </a:solidFill>
              </a:rPr>
              <a:t>luvin.m.ragoo@ntnu.no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0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MySQL Commands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344769"/>
              </p:ext>
            </p:extLst>
          </p:nvPr>
        </p:nvGraphicFramePr>
        <p:xfrm>
          <a:off x="4280516" y="1401187"/>
          <a:ext cx="3630967" cy="424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4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  <a:cs typeface="Courier"/>
                        </a:rPr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Alter a database</a:t>
                      </a:r>
                      <a:r>
                        <a:rPr lang="en-GB" sz="1600" baseline="0" dirty="0"/>
                        <a:t> or table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  <a:cs typeface="Courier"/>
                        </a:rPr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Backup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  <a:cs typeface="Courier"/>
                        </a:rPr>
                        <a:t>\c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Cancel an</a:t>
                      </a:r>
                      <a:r>
                        <a:rPr lang="en-GB" sz="1600" baseline="0" dirty="0"/>
                        <a:t> input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  <a:cs typeface="Courier"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Create a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  <a:cs typeface="Courier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Delete</a:t>
                      </a:r>
                      <a:r>
                        <a:rPr lang="en-GB" sz="1600" baseline="0" dirty="0"/>
                        <a:t> a row from table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  <a:cs typeface="Courier"/>
                        </a:rPr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Describes columns</a:t>
                      </a:r>
                      <a:r>
                        <a:rPr lang="en-GB" sz="1600" baseline="0" dirty="0"/>
                        <a:t> of a table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7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  <a:cs typeface="Courier"/>
                        </a:rPr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Delete</a:t>
                      </a:r>
                      <a:r>
                        <a:rPr lang="en-GB" sz="1600" baseline="0" dirty="0"/>
                        <a:t> a database or table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7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  <a:cs typeface="Courier"/>
                        </a:rPr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  <a:cs typeface="Courier"/>
                        </a:rPr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Change user privileges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7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Courier"/>
                          <a:cs typeface="Courier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Display 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868BEC6-2FB3-48E5-9ABC-AE7F39CE6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350526"/>
              </p:ext>
            </p:extLst>
          </p:nvPr>
        </p:nvGraphicFramePr>
        <p:xfrm>
          <a:off x="7997301" y="1401187"/>
          <a:ext cx="3737499" cy="424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19">
                <a:tc>
                  <a:txBody>
                    <a:bodyPr/>
                    <a:lstStyle/>
                    <a:p>
                      <a:r>
                        <a:rPr lang="en-GB" sz="160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GB" sz="1600">
                          <a:latin typeface="Courier"/>
                          <a:cs typeface="Courier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Insert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GB" sz="1600">
                          <a:latin typeface="Courier"/>
                          <a:cs typeface="Courier"/>
                        </a:rPr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Lock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GB" sz="1600">
                          <a:latin typeface="Courier"/>
                          <a:cs typeface="Courier"/>
                        </a:rPr>
                        <a:t>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Same as 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GB" sz="1600">
                          <a:latin typeface="Courier"/>
                          <a:cs typeface="Courier"/>
                        </a:rPr>
                        <a:t>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Rename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GB" sz="1600">
                          <a:latin typeface="Courier"/>
                          <a:cs typeface="Courier"/>
                        </a:rPr>
                        <a:t>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List details about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GB" sz="1600">
                          <a:latin typeface="Courier"/>
                          <a:cs typeface="Courier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Execute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GB" sz="1600">
                          <a:latin typeface="Courier"/>
                          <a:cs typeface="Courier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Display the current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GB" sz="1600">
                          <a:latin typeface="Courier"/>
                          <a:cs typeface="Courier"/>
                        </a:rPr>
                        <a:t>TRUNCATE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Empty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GB" sz="1600">
                          <a:latin typeface="Courier"/>
                          <a:cs typeface="Courier"/>
                        </a:rPr>
                        <a:t>UNLOCK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Unlock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GB" sz="1600">
                          <a:latin typeface="Courier"/>
                          <a:cs typeface="Courier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Update an existing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GB" sz="1600">
                          <a:latin typeface="Courier"/>
                          <a:cs typeface="Courier"/>
                        </a:rPr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Use a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88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and PHP: The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447060"/>
            <a:ext cx="6492240" cy="45422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Connect to MySQL.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Select the database to use.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Build query string.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Perform the query.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Retrieve the results and output them to a web page.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Repeat Steps 3-5 until all desired data has been retrieved.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Disconnect from MySQL.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914B0-AB2D-438F-A9DD-30588B81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44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and PHP: Example DB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757778"/>
            <a:ext cx="6492240" cy="423154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CREATE USER ‘idg2003'@'localhost' IDENTIFIED BY idg2003 ';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CREATE DATABASE idg2003 _db;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GRANT ALL ON idg2003_db.* TO idg2003 '@'localhost';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34755-56E0-41B9-9A1C-7023C44B2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49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MySQL and PHP: Example DB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580224"/>
            <a:ext cx="6492240" cy="440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USE 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idg2003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_db;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CREATE TABLE books (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isbn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smallint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(6) PRIMARY KEY,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title 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varchar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(100),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publisher 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varchar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(50),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pages </a:t>
            </a:r>
            <a:r>
              <a:rPr lang="en-GB" dirty="0" err="1">
                <a:solidFill>
                  <a:schemeClr val="tx1"/>
                </a:solidFill>
                <a:latin typeface="Courier"/>
                <a:cs typeface="Courier"/>
              </a:rPr>
              <a:t>tinyint</a:t>
            </a: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(4),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  abstract text(1000)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69CE-3CE1-46DA-80FF-359C077A6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77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69C8F-7009-3347-97AB-21609EF1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and PHP: Example DB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571503-976D-0246-A2AB-40598393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313894"/>
            <a:ext cx="6492240" cy="46754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1"/>
                </a:solidFill>
                <a:latin typeface="Courier" pitchFamily="2" charset="0"/>
              </a:rPr>
              <a:t>INSERT INTO books(</a:t>
            </a:r>
            <a:r>
              <a:rPr lang="en-GB" sz="2200" dirty="0" err="1">
                <a:solidFill>
                  <a:schemeClr val="tx1"/>
                </a:solidFill>
                <a:latin typeface="Courier" pitchFamily="2" charset="0"/>
              </a:rPr>
              <a:t>isbn</a:t>
            </a:r>
            <a:r>
              <a:rPr lang="en-GB" sz="2200" dirty="0">
                <a:solidFill>
                  <a:schemeClr val="tx1"/>
                </a:solidFill>
                <a:latin typeface="Courier" pitchFamily="2" charset="0"/>
              </a:rPr>
              <a:t>, title, publisher, pages, abstract) VALUES('1234', 'Book 1', 'ACM', '22-50', 'an abstract’);</a:t>
            </a:r>
          </a:p>
          <a:p>
            <a:pPr marL="0" indent="0">
              <a:buNone/>
            </a:pPr>
            <a:endParaRPr lang="en-GB" sz="22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1"/>
                </a:solidFill>
                <a:latin typeface="Courier" pitchFamily="2" charset="0"/>
              </a:rPr>
              <a:t>INSERT INTO books(</a:t>
            </a:r>
            <a:r>
              <a:rPr lang="en-GB" sz="2200" dirty="0" err="1">
                <a:solidFill>
                  <a:schemeClr val="tx1"/>
                </a:solidFill>
                <a:latin typeface="Courier" pitchFamily="2" charset="0"/>
              </a:rPr>
              <a:t>isbn</a:t>
            </a:r>
            <a:r>
              <a:rPr lang="en-GB" sz="2200" dirty="0">
                <a:solidFill>
                  <a:schemeClr val="tx1"/>
                </a:solidFill>
                <a:latin typeface="Courier" pitchFamily="2" charset="0"/>
              </a:rPr>
              <a:t>, title, publisher, pages, abstract) VALUES('1235', 'Book 2', 'ACM', '40-50', 'another abstract');</a:t>
            </a:r>
          </a:p>
          <a:p>
            <a:pPr marL="0" indent="0">
              <a:buNone/>
            </a:pPr>
            <a:endParaRPr lang="en-GB" sz="2200" dirty="0">
              <a:solidFill>
                <a:schemeClr val="tx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200" dirty="0">
              <a:latin typeface="Courier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71878-3379-43E5-A16E-62D7E274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19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 Commands:</a:t>
            </a:r>
            <a:br>
              <a:rPr lang="en-GB" dirty="0"/>
            </a:br>
            <a:r>
              <a:rPr lang="en-GB" sz="2400" dirty="0"/>
              <a:t>Scope of this course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48E2E1-3C44-436D-BA7F-BE8398AC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62974"/>
            <a:ext cx="6492240" cy="4826345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PHPMyAdmin</a:t>
            </a:r>
            <a:r>
              <a:rPr lang="en-US" dirty="0"/>
              <a:t>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Create/Delete Databases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Create/Modify/Delete Tables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PHP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Entries in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Read Data from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Update Existing Entries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Delete Entries from Tables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11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710" y="1290146"/>
            <a:ext cx="3200400" cy="2286000"/>
          </a:xfrm>
        </p:spPr>
        <p:txBody>
          <a:bodyPr/>
          <a:lstStyle/>
          <a:p>
            <a:r>
              <a:rPr lang="en-GB" dirty="0"/>
              <a:t>Connecting to </a:t>
            </a:r>
            <a:r>
              <a:rPr lang="en-GB" dirty="0" err="1"/>
              <a:t>PHPMyAdmin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48E2E1-3C44-436D-BA7F-BE8398AC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62974"/>
            <a:ext cx="6492240" cy="4826345"/>
          </a:xfrm>
        </p:spPr>
        <p:txBody>
          <a:bodyPr/>
          <a:lstStyle/>
          <a:p>
            <a:r>
              <a:rPr lang="en-US" dirty="0"/>
              <a:t>Go to http://localhost/phpmyadmin/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32D80-C10C-4964-A102-AC09949A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88722"/>
            <a:ext cx="3985605" cy="4305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1336B9-6983-4E91-871F-1866B822CFE4}"/>
              </a:ext>
            </a:extLst>
          </p:cNvPr>
          <p:cNvSpPr txBox="1"/>
          <p:nvPr/>
        </p:nvSpPr>
        <p:spPr>
          <a:xfrm>
            <a:off x="9483361" y="4310082"/>
            <a:ext cx="2041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 : - </a:t>
            </a:r>
          </a:p>
          <a:p>
            <a:r>
              <a:rPr lang="en-US" dirty="0"/>
              <a:t>Username : root</a:t>
            </a:r>
          </a:p>
          <a:p>
            <a:r>
              <a:rPr lang="en-US" dirty="0"/>
              <a:t>Password : 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214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710" y="1290146"/>
            <a:ext cx="3200400" cy="2286000"/>
          </a:xfrm>
        </p:spPr>
        <p:txBody>
          <a:bodyPr/>
          <a:lstStyle/>
          <a:p>
            <a:r>
              <a:rPr lang="en-GB" dirty="0" err="1"/>
              <a:t>PHPMyAdmin</a:t>
            </a:r>
            <a:r>
              <a:rPr lang="en-GB" dirty="0"/>
              <a:t> :</a:t>
            </a:r>
            <a:br>
              <a:rPr lang="en-GB" dirty="0"/>
            </a:br>
            <a:r>
              <a:rPr lang="en-GB" sz="2800" dirty="0"/>
              <a:t>Interface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48E2E1-3C44-436D-BA7F-BE8398AC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62974"/>
            <a:ext cx="6492240" cy="482634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1D015-3D94-4E8D-9CB2-0771A482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97" y="655079"/>
            <a:ext cx="7079593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6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710" y="1290146"/>
            <a:ext cx="3200400" cy="2286000"/>
          </a:xfrm>
        </p:spPr>
        <p:txBody>
          <a:bodyPr/>
          <a:lstStyle/>
          <a:p>
            <a:r>
              <a:rPr lang="en-GB" dirty="0" err="1"/>
              <a:t>PHPMyAdmin</a:t>
            </a:r>
            <a:r>
              <a:rPr lang="en-GB" dirty="0"/>
              <a:t> :</a:t>
            </a:r>
            <a:br>
              <a:rPr lang="en-GB" dirty="0"/>
            </a:br>
            <a:r>
              <a:rPr lang="en-GB" sz="2800" dirty="0"/>
              <a:t>Creating a Database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48E2E1-3C44-436D-BA7F-BE8398AC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62974"/>
            <a:ext cx="6492240" cy="482634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4C80F-D741-4461-9AA9-E5823DB9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8" y="1583935"/>
            <a:ext cx="7201524" cy="4861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1B16D-4E5F-4384-AF77-58231A70D5E1}"/>
              </a:ext>
            </a:extLst>
          </p:cNvPr>
          <p:cNvSpPr txBox="1"/>
          <p:nvPr/>
        </p:nvSpPr>
        <p:spPr>
          <a:xfrm>
            <a:off x="4622242" y="914400"/>
            <a:ext cx="711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Database Tab &gt; Insert a name for your Database &gt; Click Create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6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710" y="1290146"/>
            <a:ext cx="3200400" cy="2286000"/>
          </a:xfrm>
        </p:spPr>
        <p:txBody>
          <a:bodyPr/>
          <a:lstStyle/>
          <a:p>
            <a:r>
              <a:rPr lang="en-GB" dirty="0" err="1"/>
              <a:t>PHPMyAdmin</a:t>
            </a:r>
            <a:r>
              <a:rPr lang="en-GB" dirty="0"/>
              <a:t> :</a:t>
            </a:r>
            <a:br>
              <a:rPr lang="en-GB" dirty="0"/>
            </a:br>
            <a:r>
              <a:rPr lang="en-GB" sz="2800" dirty="0"/>
              <a:t>Creating a Table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48E2E1-3C44-436D-BA7F-BE8398AC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62974"/>
            <a:ext cx="6492240" cy="482634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1B16D-4E5F-4384-AF77-58231A70D5E1}"/>
              </a:ext>
            </a:extLst>
          </p:cNvPr>
          <p:cNvSpPr txBox="1"/>
          <p:nvPr/>
        </p:nvSpPr>
        <p:spPr>
          <a:xfrm>
            <a:off x="4622242" y="914400"/>
            <a:ext cx="481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Name &gt; select number of </a:t>
            </a:r>
            <a:r>
              <a:rPr lang="en-US" dirty="0" err="1"/>
              <a:t>colums</a:t>
            </a:r>
            <a:r>
              <a:rPr lang="en-US" dirty="0"/>
              <a:t> &gt; click Go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B62A6-79B9-4181-9CC1-E1287D53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247" y="1489542"/>
            <a:ext cx="7323455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2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MySQL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553592"/>
            <a:ext cx="6492240" cy="4435728"/>
          </a:xfrm>
        </p:spPr>
        <p:txBody>
          <a:bodyPr/>
          <a:lstStyle/>
          <a:p>
            <a:r>
              <a:rPr lang="en-GB" dirty="0"/>
              <a:t>Probably the most popular: well over 10 million installations.</a:t>
            </a:r>
          </a:p>
          <a:p>
            <a:r>
              <a:rPr lang="en-GB" dirty="0"/>
              <a:t>Developed in the mid-1990s, it is now mature technology.</a:t>
            </a:r>
          </a:p>
          <a:p>
            <a:r>
              <a:rPr lang="en-GB" dirty="0"/>
              <a:t>It is free to use like PHP, yet it is extremely powerful and exceptionally fast.</a:t>
            </a:r>
          </a:p>
          <a:p>
            <a:r>
              <a:rPr lang="en-GB" dirty="0"/>
              <a:t>It is highly scalable, which means it can grow with your website.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DF979-9E3D-4903-A555-2F40741A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125" y="5648571"/>
            <a:ext cx="970675" cy="6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63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710" y="1290146"/>
            <a:ext cx="3200400" cy="2286000"/>
          </a:xfrm>
        </p:spPr>
        <p:txBody>
          <a:bodyPr/>
          <a:lstStyle/>
          <a:p>
            <a:r>
              <a:rPr lang="en-GB"/>
              <a:t>PHPMyAdmin :</a:t>
            </a:r>
            <a:br>
              <a:rPr lang="en-GB"/>
            </a:br>
            <a:r>
              <a:rPr lang="en-GB" sz="2800"/>
              <a:t>Creating a Table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48E2E1-3C44-436D-BA7F-BE8398AC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62974"/>
            <a:ext cx="6492240" cy="482634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1B16D-4E5F-4384-AF77-58231A70D5E1}"/>
              </a:ext>
            </a:extLst>
          </p:cNvPr>
          <p:cNvSpPr txBox="1"/>
          <p:nvPr/>
        </p:nvSpPr>
        <p:spPr>
          <a:xfrm>
            <a:off x="4302489" y="257399"/>
            <a:ext cx="7488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Name the column and define data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Index : PRIMARY defines the main column by which a row will be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A_I stands for Auto Increment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46987-3B4B-47D7-834B-1A5BE1272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14" y="1270836"/>
            <a:ext cx="7859697" cy="3174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278A1-42EF-4383-9B3E-0003AA077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408" y="4772786"/>
            <a:ext cx="6660621" cy="184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1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710" y="1290146"/>
            <a:ext cx="3200400" cy="2286000"/>
          </a:xfrm>
        </p:spPr>
        <p:txBody>
          <a:bodyPr/>
          <a:lstStyle/>
          <a:p>
            <a:r>
              <a:rPr lang="en-GB" dirty="0" err="1"/>
              <a:t>PHPMyAdmin</a:t>
            </a:r>
            <a:r>
              <a:rPr lang="en-GB" dirty="0"/>
              <a:t> :</a:t>
            </a:r>
            <a:br>
              <a:rPr lang="en-GB" dirty="0"/>
            </a:br>
            <a:r>
              <a:rPr lang="en-GB" sz="2800" dirty="0"/>
              <a:t>Adding/Removing Entries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48E2E1-3C44-436D-BA7F-BE8398AC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62974"/>
            <a:ext cx="6492240" cy="48263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1B16D-4E5F-4384-AF77-58231A70D5E1}"/>
              </a:ext>
            </a:extLst>
          </p:cNvPr>
          <p:cNvSpPr txBox="1"/>
          <p:nvPr/>
        </p:nvSpPr>
        <p:spPr>
          <a:xfrm>
            <a:off x="4388788" y="461830"/>
            <a:ext cx="22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Insert Tab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E679B8-105C-489D-B1D1-39A0DE612B0C}"/>
              </a:ext>
            </a:extLst>
          </p:cNvPr>
          <p:cNvGrpSpPr/>
          <p:nvPr/>
        </p:nvGrpSpPr>
        <p:grpSpPr>
          <a:xfrm>
            <a:off x="4388788" y="868681"/>
            <a:ext cx="6081287" cy="1051651"/>
            <a:chOff x="4466905" y="1532306"/>
            <a:chExt cx="6081287" cy="10516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1D72AC-7FE3-4190-84E5-56FA2874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6905" y="1532306"/>
              <a:ext cx="6081287" cy="1051651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4DD8F1-A238-4CCC-B84D-2BB1A52A2FB5}"/>
                </a:ext>
              </a:extLst>
            </p:cNvPr>
            <p:cNvSpPr/>
            <p:nvPr/>
          </p:nvSpPr>
          <p:spPr>
            <a:xfrm>
              <a:off x="8046720" y="1825776"/>
              <a:ext cx="884255" cy="331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393EBE7-FE87-4065-81CA-4E4855937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279" y="2977560"/>
            <a:ext cx="5022015" cy="2697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7BB292-378C-47A0-AC12-A3A73E544FDC}"/>
              </a:ext>
            </a:extLst>
          </p:cNvPr>
          <p:cNvSpPr txBox="1"/>
          <p:nvPr/>
        </p:nvSpPr>
        <p:spPr>
          <a:xfrm>
            <a:off x="4292613" y="2314976"/>
            <a:ext cx="619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 into Value fields of the respective Columns &gt; Click 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9264A-1DFD-4A62-9077-22833A7D19FD}"/>
              </a:ext>
            </a:extLst>
          </p:cNvPr>
          <p:cNvSpPr txBox="1"/>
          <p:nvPr/>
        </p:nvSpPr>
        <p:spPr>
          <a:xfrm>
            <a:off x="4564279" y="5934505"/>
            <a:ext cx="4770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id column does not need a value, since</a:t>
            </a:r>
          </a:p>
          <a:p>
            <a:r>
              <a:rPr lang="en-US" dirty="0"/>
              <a:t> it is set to Auto Increment with every new entry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885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2710" y="1290146"/>
            <a:ext cx="3200400" cy="2286000"/>
          </a:xfrm>
        </p:spPr>
        <p:txBody>
          <a:bodyPr/>
          <a:lstStyle/>
          <a:p>
            <a:r>
              <a:rPr lang="en-GB" dirty="0" err="1"/>
              <a:t>PHPMyAdmin</a:t>
            </a:r>
            <a:r>
              <a:rPr lang="en-GB" dirty="0"/>
              <a:t> :</a:t>
            </a:r>
            <a:br>
              <a:rPr lang="en-GB" dirty="0"/>
            </a:br>
            <a:r>
              <a:rPr lang="en-GB" sz="2800" dirty="0"/>
              <a:t>Adding/Removing Entries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48E2E1-3C44-436D-BA7F-BE8398AC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162974"/>
            <a:ext cx="6492240" cy="48263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1B16D-4E5F-4384-AF77-58231A70D5E1}"/>
              </a:ext>
            </a:extLst>
          </p:cNvPr>
          <p:cNvSpPr txBox="1"/>
          <p:nvPr/>
        </p:nvSpPr>
        <p:spPr>
          <a:xfrm>
            <a:off x="4502271" y="1290146"/>
            <a:ext cx="577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Browse tab &gt; Select the entry to Delete &gt; Click Delete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815C0-7E6E-4D39-AB79-35CBF237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71" y="1817230"/>
            <a:ext cx="4861981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3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465" y="1494333"/>
            <a:ext cx="3200400" cy="2286000"/>
          </a:xfrm>
        </p:spPr>
        <p:txBody>
          <a:bodyPr>
            <a:normAutofit/>
          </a:bodyPr>
          <a:lstStyle/>
          <a:p>
            <a:r>
              <a:rPr lang="en-GB" dirty="0"/>
              <a:t>Accessing MySQL Database from PHP :</a:t>
            </a:r>
            <a:br>
              <a:rPr lang="en-GB" dirty="0"/>
            </a:br>
            <a:r>
              <a:rPr lang="en-GB" sz="2700" dirty="0"/>
              <a:t>Connecting to Database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97661-07CC-4396-A7FA-F30471CC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87" y="548352"/>
            <a:ext cx="6583281" cy="30292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B56F2C-97AA-4B44-B407-3290B28FCE3E}"/>
              </a:ext>
            </a:extLst>
          </p:cNvPr>
          <p:cNvSpPr/>
          <p:nvPr/>
        </p:nvSpPr>
        <p:spPr>
          <a:xfrm>
            <a:off x="4302072" y="6241888"/>
            <a:ext cx="4938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4"/>
              </a:rPr>
              <a:t>https://www.php.net/manual/en/book.mysqli.php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5B35B2-0DE6-49FC-B78F-9B70B38DE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072" y="4348449"/>
            <a:ext cx="6020572" cy="1810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D7973D-9A4A-4E46-AEAD-6CC15F630960}"/>
              </a:ext>
            </a:extLst>
          </p:cNvPr>
          <p:cNvSpPr txBox="1"/>
          <p:nvPr/>
        </p:nvSpPr>
        <p:spPr>
          <a:xfrm>
            <a:off x="4385603" y="3906897"/>
            <a:ext cx="59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Alternatively, can also use object-oriented approach 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784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465" y="1494333"/>
            <a:ext cx="3200400" cy="2286000"/>
          </a:xfrm>
        </p:spPr>
        <p:txBody>
          <a:bodyPr>
            <a:normAutofit/>
          </a:bodyPr>
          <a:lstStyle/>
          <a:p>
            <a:r>
              <a:rPr lang="en-GB" dirty="0"/>
              <a:t>Accessing MySQL Database from PHP :</a:t>
            </a:r>
            <a:br>
              <a:rPr lang="en-GB" dirty="0"/>
            </a:br>
            <a:r>
              <a:rPr lang="en-GB" sz="2700" dirty="0"/>
              <a:t>Creating an Entry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ADD68-332C-4B92-9CDF-8AA85D9B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596" y="594996"/>
            <a:ext cx="6747964" cy="53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1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465" y="1494333"/>
            <a:ext cx="3200400" cy="2286000"/>
          </a:xfrm>
        </p:spPr>
        <p:txBody>
          <a:bodyPr>
            <a:normAutofit/>
          </a:bodyPr>
          <a:lstStyle/>
          <a:p>
            <a:r>
              <a:rPr lang="en-GB" dirty="0"/>
              <a:t>Accessing MySQL Database from PHP :</a:t>
            </a:r>
            <a:br>
              <a:rPr lang="en-GB" dirty="0"/>
            </a:br>
            <a:r>
              <a:rPr lang="en-GB" sz="2700" dirty="0"/>
              <a:t>Reading From Table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CCC46-376D-4BC3-8A33-023753B5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38" y="314689"/>
            <a:ext cx="6309274" cy="4645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E8D77-1B5F-4CF1-8730-52C91A61224D}"/>
              </a:ext>
            </a:extLst>
          </p:cNvPr>
          <p:cNvSpPr txBox="1"/>
          <p:nvPr/>
        </p:nvSpPr>
        <p:spPr>
          <a:xfrm>
            <a:off x="4619137" y="5141936"/>
            <a:ext cx="5634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Alternatively :</a:t>
            </a:r>
          </a:p>
          <a:p>
            <a:endParaRPr lang="en-US" dirty="0"/>
          </a:p>
          <a:p>
            <a:r>
              <a:rPr lang="en-US" dirty="0"/>
              <a:t>Would select all columns from the table ‘users’.  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3D172-C1F5-4357-9842-C33B1356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449" y="5217491"/>
            <a:ext cx="4556733" cy="2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8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465" y="1494333"/>
            <a:ext cx="3200400" cy="2286000"/>
          </a:xfrm>
        </p:spPr>
        <p:txBody>
          <a:bodyPr>
            <a:normAutofit/>
          </a:bodyPr>
          <a:lstStyle/>
          <a:p>
            <a:r>
              <a:rPr lang="en-GB" dirty="0"/>
              <a:t>Accessing MySQL Database from PHP :</a:t>
            </a:r>
            <a:br>
              <a:rPr lang="en-GB" dirty="0"/>
            </a:br>
            <a:r>
              <a:rPr lang="en-GB" sz="2700" dirty="0"/>
              <a:t>Update Entry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46D0A-A836-40DB-A008-524F9DD0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53" y="6035068"/>
            <a:ext cx="7027579" cy="285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64D62E-F8D9-49F9-813C-75AA0244D1D8}"/>
              </a:ext>
            </a:extLst>
          </p:cNvPr>
          <p:cNvSpPr txBox="1"/>
          <p:nvPr/>
        </p:nvSpPr>
        <p:spPr>
          <a:xfrm>
            <a:off x="4524453" y="5665736"/>
            <a:ext cx="485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sent to $connection would look like this : 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025B3-2923-4338-B362-3CB1FBC6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53" y="244167"/>
            <a:ext cx="6882606" cy="49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2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465" y="1494333"/>
            <a:ext cx="3200400" cy="2286000"/>
          </a:xfrm>
        </p:spPr>
        <p:txBody>
          <a:bodyPr>
            <a:normAutofit/>
          </a:bodyPr>
          <a:lstStyle/>
          <a:p>
            <a:r>
              <a:rPr lang="en-GB" dirty="0"/>
              <a:t>Accessing MySQL Database from PHP :</a:t>
            </a:r>
            <a:br>
              <a:rPr lang="en-GB" dirty="0"/>
            </a:br>
            <a:r>
              <a:rPr lang="en-GB" sz="2800" dirty="0"/>
              <a:t>Delete</a:t>
            </a:r>
            <a:r>
              <a:rPr lang="en-GB" sz="2700" dirty="0"/>
              <a:t> Entry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4169A-A72A-439C-B7FB-46821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18" y="865187"/>
            <a:ext cx="7260419" cy="40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47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465" y="1494333"/>
            <a:ext cx="3200400" cy="2286000"/>
          </a:xfrm>
        </p:spPr>
        <p:txBody>
          <a:bodyPr>
            <a:normAutofit/>
          </a:bodyPr>
          <a:lstStyle/>
          <a:p>
            <a:r>
              <a:rPr lang="en-GB" dirty="0"/>
              <a:t>MySQL and PHP:</a:t>
            </a:r>
            <a:br>
              <a:rPr lang="en-GB" dirty="0"/>
            </a:br>
            <a:r>
              <a:rPr lang="en-GB" dirty="0"/>
              <a:t>Error Reporting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B5C8E-7F70-46B4-8CFD-3DB1F0D75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60" y="1598417"/>
            <a:ext cx="6984116" cy="147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099BD-BEBA-47F5-B18C-862042701BDB}"/>
              </a:ext>
            </a:extLst>
          </p:cNvPr>
          <p:cNvSpPr txBox="1"/>
          <p:nvPr/>
        </p:nvSpPr>
        <p:spPr>
          <a:xfrm>
            <a:off x="4582048" y="823965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mysqli_error</a:t>
            </a:r>
            <a:r>
              <a:rPr lang="en-US" dirty="0"/>
              <a:t>() function can give some information about why a database error occurred.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FBA6C-7E6A-4BD4-AF8E-A6CA5139D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047" y="4441586"/>
            <a:ext cx="7053943" cy="2124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C55995-1CE0-4FF0-B29C-CD32EB4636CC}"/>
              </a:ext>
            </a:extLst>
          </p:cNvPr>
          <p:cNvSpPr txBox="1"/>
          <p:nvPr/>
        </p:nvSpPr>
        <p:spPr>
          <a:xfrm>
            <a:off x="4582048" y="3295859"/>
            <a:ext cx="6159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Alternatively, if the connection was created as an object of </a:t>
            </a:r>
            <a:r>
              <a:rPr lang="en-US" dirty="0" err="1"/>
              <a:t>mysqli</a:t>
            </a:r>
            <a:r>
              <a:rPr lang="en-US" dirty="0"/>
              <a:t>, then the </a:t>
            </a:r>
            <a:r>
              <a:rPr lang="en-US" dirty="0" err="1"/>
              <a:t>connect_error</a:t>
            </a:r>
            <a:r>
              <a:rPr lang="en-US" dirty="0"/>
              <a:t>() method can be accessed from the object as follows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12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465" y="1494333"/>
            <a:ext cx="3200400" cy="2286000"/>
          </a:xfrm>
        </p:spPr>
        <p:txBody>
          <a:bodyPr>
            <a:normAutofit/>
          </a:bodyPr>
          <a:lstStyle/>
          <a:p>
            <a:r>
              <a:rPr lang="en-GB" dirty="0"/>
              <a:t>MySQL and PHP + Forms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C8712-C137-46E4-8DBC-E8008DD0F19D}"/>
              </a:ext>
            </a:extLst>
          </p:cNvPr>
          <p:cNvSpPr txBox="1"/>
          <p:nvPr/>
        </p:nvSpPr>
        <p:spPr>
          <a:xfrm>
            <a:off x="4740676" y="1494333"/>
            <a:ext cx="5939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MySQL database processes can be further enhanced with forms handling, to make your website super dynamic.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Consider the </a:t>
            </a:r>
            <a:r>
              <a:rPr lang="en-US" dirty="0" err="1"/>
              <a:t>LoginApp</a:t>
            </a:r>
            <a:r>
              <a:rPr lang="en-US"/>
              <a:t> Example.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798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MySQL: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/>
              <a:t>Database: </a:t>
            </a:r>
            <a:r>
              <a:rPr lang="en-GB"/>
              <a:t>is a structured collection of records  stored in a computer system.</a:t>
            </a:r>
          </a:p>
          <a:p>
            <a:pPr lvl="1"/>
            <a:r>
              <a:rPr lang="en-GB"/>
              <a:t>is organised in such a way that it can be quickly searched, </a:t>
            </a:r>
          </a:p>
          <a:p>
            <a:pPr lvl="1"/>
            <a:r>
              <a:rPr lang="en-GB"/>
              <a:t>and information can be rapidly retrieved.</a:t>
            </a:r>
          </a:p>
          <a:p>
            <a:pPr marL="0" indent="0">
              <a:buNone/>
            </a:pPr>
            <a:endParaRPr lang="en-GB" i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72ADCE-2B08-445C-A4B1-B5D9E08EF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DB36EB-9C6C-4F4D-99BB-97FF714D4F86}"/>
              </a:ext>
            </a:extLst>
          </p:cNvPr>
          <p:cNvGrpSpPr/>
          <p:nvPr/>
        </p:nvGrpSpPr>
        <p:grpSpPr>
          <a:xfrm>
            <a:off x="5579484" y="3429000"/>
            <a:ext cx="4582965" cy="1962641"/>
            <a:chOff x="3502109" y="4615642"/>
            <a:chExt cx="4582965" cy="19626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8171" y="4615642"/>
              <a:ext cx="2071389" cy="19626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2109" y="5595479"/>
              <a:ext cx="1141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customers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616305" y="5804803"/>
              <a:ext cx="4956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936866" y="4894877"/>
              <a:ext cx="114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addresses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82530" y="5106502"/>
              <a:ext cx="495630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444098" y="5964811"/>
              <a:ext cx="495630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87547" y="5730829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products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591645" y="5106502"/>
              <a:ext cx="495630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47350" y="4892189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orders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039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MySQL: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269512"/>
            <a:ext cx="6492240" cy="4719808"/>
          </a:xfrm>
        </p:spPr>
        <p:txBody>
          <a:bodyPr>
            <a:normAutofit/>
          </a:bodyPr>
          <a:lstStyle/>
          <a:p>
            <a:r>
              <a:rPr lang="en-GB" dirty="0"/>
              <a:t>A (relational) database consists of one or more tables.</a:t>
            </a:r>
          </a:p>
          <a:p>
            <a:r>
              <a:rPr lang="en-GB" i="1" dirty="0"/>
              <a:t>Table</a:t>
            </a:r>
            <a:r>
              <a:rPr lang="en-GB" dirty="0"/>
              <a:t>: is a collection of related data held in a structured format within a database.</a:t>
            </a:r>
            <a:endParaRPr lang="en-GB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83481-EC36-4924-8A48-710F2AF23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BFC578-2A1F-4AF6-87E3-17DF95185570}"/>
              </a:ext>
            </a:extLst>
          </p:cNvPr>
          <p:cNvGrpSpPr/>
          <p:nvPr/>
        </p:nvGrpSpPr>
        <p:grpSpPr>
          <a:xfrm>
            <a:off x="4292760" y="3286252"/>
            <a:ext cx="7692120" cy="2658780"/>
            <a:chOff x="1975688" y="3711026"/>
            <a:chExt cx="7692120" cy="26587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3500" y="4236206"/>
              <a:ext cx="6972300" cy="2133600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981200" y="4623371"/>
              <a:ext cx="622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75688" y="4241710"/>
              <a:ext cx="545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row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8810842" y="3748014"/>
              <a:ext cx="0" cy="4881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797377" y="3711026"/>
              <a:ext cx="870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column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51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MySQL: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562470"/>
            <a:ext cx="6492240" cy="4426850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i="1" dirty="0"/>
              <a:t>database management system </a:t>
            </a:r>
            <a:r>
              <a:rPr lang="en-GB" dirty="0"/>
              <a:t>(DBMS) is system software for creating and managing databases. </a:t>
            </a:r>
          </a:p>
          <a:p>
            <a:r>
              <a:rPr lang="en-GB" dirty="0"/>
              <a:t>The DBMS provides users and programmers with a systematic way to create, retrieve, update and manage data.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845216-DC79-49DA-9E65-8B521CC6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3A16F4-444C-40ED-AD99-9D335A893785}"/>
              </a:ext>
            </a:extLst>
          </p:cNvPr>
          <p:cNvGrpSpPr/>
          <p:nvPr/>
        </p:nvGrpSpPr>
        <p:grpSpPr>
          <a:xfrm>
            <a:off x="4525811" y="4167564"/>
            <a:ext cx="7441002" cy="1422469"/>
            <a:chOff x="2368537" y="4913288"/>
            <a:chExt cx="7441002" cy="14224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518" y="4989572"/>
              <a:ext cx="1538831" cy="124755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8537" y="5276809"/>
              <a:ext cx="1474274" cy="99730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2315" y="4913288"/>
              <a:ext cx="1279530" cy="142246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65367" y="5239822"/>
              <a:ext cx="1944172" cy="1095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51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MySQL: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740022"/>
            <a:ext cx="6492240" cy="4249297"/>
          </a:xfrm>
        </p:spPr>
        <p:txBody>
          <a:bodyPr/>
          <a:lstStyle/>
          <a:p>
            <a:r>
              <a:rPr lang="en-GB" i="1" dirty="0"/>
              <a:t>Structured Query Language (SQL)</a:t>
            </a:r>
            <a:r>
              <a:rPr lang="en-GB" dirty="0"/>
              <a:t>: is a language designed for accessing and manipulating relational databases.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FCB82-D6EF-418D-96BE-5576B907D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172676" y="3965216"/>
            <a:ext cx="5070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urier"/>
                <a:cs typeface="Courier"/>
              </a:rPr>
              <a:t>SELECT prod FROM orders </a:t>
            </a:r>
          </a:p>
          <a:p>
            <a:r>
              <a:rPr lang="en-GB" sz="2400" dirty="0">
                <a:latin typeface="Courier"/>
                <a:cs typeface="Courier"/>
              </a:rPr>
              <a:t>	WHERE name="John Smith";</a:t>
            </a:r>
          </a:p>
        </p:txBody>
      </p:sp>
    </p:spTree>
    <p:extLst>
      <p:ext uri="{BB962C8B-B14F-4D97-AF65-F5344CB8AC3E}">
        <p14:creationId xmlns:p14="http://schemas.microsoft.com/office/powerpoint/2010/main" val="365127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Accessing MySQL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2192784"/>
            <a:ext cx="6492240" cy="3796536"/>
          </a:xfrm>
        </p:spPr>
        <p:txBody>
          <a:bodyPr/>
          <a:lstStyle/>
          <a:p>
            <a:r>
              <a:rPr lang="en-GB" dirty="0"/>
              <a:t>There are three ways which you can interact with MySQL:</a:t>
            </a:r>
          </a:p>
          <a:p>
            <a:endParaRPr lang="en-GB" dirty="0"/>
          </a:p>
          <a:p>
            <a:pPr lvl="1"/>
            <a:r>
              <a:rPr lang="en-GB" dirty="0"/>
              <a:t>Command line,</a:t>
            </a:r>
          </a:p>
          <a:p>
            <a:pPr lvl="1"/>
            <a:r>
              <a:rPr lang="en-GB" dirty="0"/>
              <a:t>via an interface, such as phpMyAdmin,</a:t>
            </a:r>
          </a:p>
          <a:p>
            <a:pPr lvl="1"/>
            <a:r>
              <a:rPr lang="en-GB" dirty="0"/>
              <a:t>through a programming language like PHP.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26D69-E860-4E1A-82FD-3DFB729D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5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Accessing MySQL via </a:t>
            </a:r>
            <a:r>
              <a:rPr lang="en-GB" err="1"/>
              <a:t>phpMyAdmin</a:t>
            </a:r>
            <a:endParaRPr lang="en-GB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6313" y="500700"/>
            <a:ext cx="6492240" cy="2148839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phpMyAdmin is a free software tool written in PHP, intended to handle the administration of MySQL over the Web.</a:t>
            </a:r>
          </a:p>
          <a:p>
            <a:r>
              <a:rPr lang="en-GB" dirty="0"/>
              <a:t>It provides a visual interface to prepare and execute MySQL commands.</a:t>
            </a:r>
          </a:p>
          <a:p>
            <a:r>
              <a:rPr lang="en-GB" dirty="0">
                <a:hlinkClick r:id="rId3"/>
              </a:rPr>
              <a:t>http://www.phpmyadmin.net/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6BC3BB-A53D-4B84-A1C6-FB398E452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499" y="2926080"/>
            <a:ext cx="5636965" cy="31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Accessing MySQL via </a:t>
            </a:r>
            <a:r>
              <a:rPr lang="en-GB" err="1"/>
              <a:t>phpMyAdmin</a:t>
            </a:r>
            <a:endParaRPr lang="en-GB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6313" y="500700"/>
            <a:ext cx="6492240" cy="2148839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phpMyAdmin is a free software tool written in PHP, intended to handle the administration of MySQL over the Web.</a:t>
            </a:r>
          </a:p>
          <a:p>
            <a:r>
              <a:rPr lang="en-GB" dirty="0"/>
              <a:t>It provides a visual interface to prepare and execute MySQL commands.</a:t>
            </a:r>
          </a:p>
          <a:p>
            <a:r>
              <a:rPr lang="en-GB" dirty="0">
                <a:hlinkClick r:id="rId3"/>
              </a:rPr>
              <a:t>http://www.phpmyadmin.net/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6BC3BB-A53D-4B84-A1C6-FB398E452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499" y="2926080"/>
            <a:ext cx="5636965" cy="31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01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2190</TotalTime>
  <Words>1054</Words>
  <Application>Microsoft Office PowerPoint</Application>
  <PresentationFormat>Widescreen</PresentationFormat>
  <Paragraphs>205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Wingdings</vt:lpstr>
      <vt:lpstr>Retrospect</vt:lpstr>
      <vt:lpstr>Database Handling with PHP</vt:lpstr>
      <vt:lpstr>MySQL</vt:lpstr>
      <vt:lpstr>MySQL: Basics</vt:lpstr>
      <vt:lpstr>MySQL: Basics</vt:lpstr>
      <vt:lpstr>MySQL: Basics</vt:lpstr>
      <vt:lpstr>MySQL: Basics</vt:lpstr>
      <vt:lpstr>Accessing MySQL</vt:lpstr>
      <vt:lpstr>Accessing MySQL via phpMyAdmin</vt:lpstr>
      <vt:lpstr>Accessing MySQL via phpMyAdmin</vt:lpstr>
      <vt:lpstr>MySQL Commands</vt:lpstr>
      <vt:lpstr>MySQL and PHP: The Process</vt:lpstr>
      <vt:lpstr>MySQL and PHP: Example DB</vt:lpstr>
      <vt:lpstr>MySQL and PHP: Example DB</vt:lpstr>
      <vt:lpstr>MySQL and PHP: Example DB</vt:lpstr>
      <vt:lpstr>MySQL Commands: Scope of this course</vt:lpstr>
      <vt:lpstr>Connecting to PHPMyAdmin</vt:lpstr>
      <vt:lpstr>PHPMyAdmin : Interface</vt:lpstr>
      <vt:lpstr>PHPMyAdmin : Creating a Database</vt:lpstr>
      <vt:lpstr>PHPMyAdmin : Creating a Table</vt:lpstr>
      <vt:lpstr>PHPMyAdmin : Creating a Table</vt:lpstr>
      <vt:lpstr>PHPMyAdmin : Adding/Removing Entries</vt:lpstr>
      <vt:lpstr>PHPMyAdmin : Adding/Removing Entries</vt:lpstr>
      <vt:lpstr>Accessing MySQL Database from PHP : Connecting to Database</vt:lpstr>
      <vt:lpstr>Accessing MySQL Database from PHP : Creating an Entry</vt:lpstr>
      <vt:lpstr>Accessing MySQL Database from PHP : Reading From Table</vt:lpstr>
      <vt:lpstr>Accessing MySQL Database from PHP : Update Entry</vt:lpstr>
      <vt:lpstr>Accessing MySQL Database from PHP : Delete Entry</vt:lpstr>
      <vt:lpstr>MySQL and PHP: Error Reporting</vt:lpstr>
      <vt:lpstr>MySQL and PHP + Forms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Luvin Ragoo</dc:creator>
  <cp:lastModifiedBy>Luvin Munish Ragoo</cp:lastModifiedBy>
  <cp:revision>19</cp:revision>
  <dcterms:created xsi:type="dcterms:W3CDTF">2020-08-09T12:15:00Z</dcterms:created>
  <dcterms:modified xsi:type="dcterms:W3CDTF">2020-09-28T23:17:16Z</dcterms:modified>
</cp:coreProperties>
</file>