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58" r:id="rId7"/>
    <p:sldId id="261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D6F91-8AA2-45A0-A6B3-EF387BBE2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1970A-A09C-4609-8E75-88B633C7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E8B9B-30B7-490F-91C2-215C389B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C1553-FEDE-4574-91A2-F3062DE4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44287-3B37-4320-8C03-78E00C30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BA5D-7335-4292-B44F-5961DFA2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C1C46-091C-4D49-989D-8DDA52BF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CAA13-DCD7-47A4-A925-A9F852F5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48BC3-D37A-4C36-8844-21521FD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3D294-D814-4D4F-A8F4-6A4EFBD8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4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07B86-6EF1-4721-8135-1387F55C6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20298-64EF-4DF1-9802-22C6F23CE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0F352-D143-4ADE-BC02-F5470ED7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45E2B-4516-432A-BAF0-EECB9517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D8FD5-8531-4188-B7FA-D4B81C3F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3FB4-0121-4EC2-805C-02DAB1C6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70AC1-5319-4B53-94DF-E3601B6B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BE962-5DE0-4181-A230-238156E7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8CCF6-A9A0-42D4-ABC7-7C97E5C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98D06-B08B-43F5-9212-4DED26A4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7B73-E313-4A38-A484-3A83233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88780-3F72-4E6F-9274-3A963DFC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CD859-5EA4-416A-AAB8-6C4B78E5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A4CCB-C9A2-4E8D-BE15-FC959044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5A73-8022-4BB9-AFAB-E201510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816E-14E0-451F-8578-B4D120C3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AE81D-66D8-4311-BC39-4642F50C2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1D884-D669-447A-967D-B81F87F6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B6DFA-71E1-461B-98A6-BE5ABE9D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D84DF-A3ED-4872-A0D2-296F902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DE145-1D39-427B-B361-83C6997E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03D5-DCA5-4216-AF8F-52E45F79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330D4-96FB-41E1-B72F-9A25F2F8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E0484-5EC1-4676-8398-C3581944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38F27-CA70-4DD4-825C-447ED9FA3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DE5AC-C8B6-4F8A-9AA1-64BA552C6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9F54A-648F-42B2-8B98-2D769869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B7AA0-5127-4D26-985F-5447A1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A12C6E-259E-46EC-BAB1-FADB6ED1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9A89A-153E-4CD8-A01A-3CAE7C36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B421D-1367-431E-AD2C-3034DB51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97A3E-CAF3-4E63-B744-6027F467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BDFAC-5B56-45C0-95EB-C19494D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18B61-3793-47AE-831E-529BEBE6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90F3D2-8E1F-4AE1-98A8-F10F7C4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4A4EE-D6D4-4DEA-95B2-057392CE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5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C707-8F82-4F61-B86B-1EBB0D7A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5547F-1479-40A6-82F0-EAB7522D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43FA3-C890-4D21-B2B5-D570619F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C76D7-8B32-4221-B660-BCE862C4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05E01-36EB-46F4-BCCA-D5E9D3AC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D8872-4B7D-4FD8-8B9E-7AF0D828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E7666-E628-4D81-B2EF-41F5E3CE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E66F4-719B-4975-BD40-02763204A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F2F8F-438F-488A-86B6-47D5F7E5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1B555-2A8A-4A0B-88C8-A4ADEBB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2A8FE-FAC7-4682-B474-2839B1C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675B0-556E-402E-9D12-5B73F235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6A732-6C1C-462F-A816-B57DA6E5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BCF98-61BF-4E52-8B45-44F5CCA6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259BB-997B-4261-9FBB-CA724A17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21A0-5FD7-415D-8850-695C4806CD4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A5D15-AB26-4ACA-B4F3-AFD38E1B7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09A3A-FC14-4AED-BD54-587206DE2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08AD-AB78-499E-8B82-A66A493DA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7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CAB45-B348-4D75-BD53-ACF89880E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TLS </a:t>
            </a:r>
            <a:r>
              <a:rPr lang="zh-CN" altLang="en-US" dirty="0"/>
              <a:t>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DD407C-9B51-4822-B687-347C7F097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TLS</a:t>
            </a:r>
            <a:r>
              <a:rPr lang="zh-CN" altLang="en-US" dirty="0"/>
              <a:t>加密</a:t>
            </a:r>
            <a:r>
              <a:rPr lang="en-US" altLang="zh-CN" dirty="0"/>
              <a:t>MQTT</a:t>
            </a:r>
            <a:r>
              <a:rPr lang="zh-CN" altLang="en-US" dirty="0"/>
              <a:t>通信以及应用</a:t>
            </a:r>
            <a:r>
              <a:rPr lang="en-US" altLang="zh-CN" dirty="0"/>
              <a:t>TLS</a:t>
            </a:r>
            <a:r>
              <a:rPr lang="zh-CN" altLang="en-US" dirty="0"/>
              <a:t>加密</a:t>
            </a:r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224989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A519-EE6D-477D-B4D6-DEC3D30E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TLS</a:t>
            </a:r>
            <a:r>
              <a:rPr lang="zh-CN" altLang="en-US" dirty="0"/>
              <a:t>应用范围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5821B-3216-44C5-B32F-E4BC1A35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图中绿色部分为</a:t>
            </a:r>
            <a:r>
              <a:rPr lang="en-US" altLang="zh-CN" dirty="0"/>
              <a:t>TLS</a:t>
            </a:r>
            <a:r>
              <a:rPr lang="zh-CN" altLang="en-US" dirty="0"/>
              <a:t>安全通道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E68E4B-3131-43F2-A658-46E823B0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0" y="3101514"/>
            <a:ext cx="1623499" cy="27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E53E-A390-4B00-BC08-6218EF4D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TLS</a:t>
            </a:r>
            <a:r>
              <a:rPr lang="zh-CN" altLang="en-US" dirty="0"/>
              <a:t>配置</a:t>
            </a:r>
            <a:r>
              <a:rPr lang="en-US" altLang="zh-CN" dirty="0" err="1"/>
              <a:t>nginx.conf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0E776-108F-43D3-8FD9-545121C3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 err="1"/>
              <a:t>nginx</a:t>
            </a:r>
            <a:r>
              <a:rPr lang="en-US" altLang="zh-CN" dirty="0"/>
              <a:t> SSL</a:t>
            </a:r>
          </a:p>
          <a:p>
            <a:r>
              <a:rPr lang="zh-CN" altLang="en-US" dirty="0"/>
              <a:t>配置</a:t>
            </a:r>
            <a:r>
              <a:rPr lang="en-US" altLang="zh-CN" dirty="0" err="1"/>
              <a:t>nginx</a:t>
            </a:r>
            <a:r>
              <a:rPr lang="zh-CN" altLang="en-US" dirty="0"/>
              <a:t>证书文件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nginx</a:t>
            </a:r>
            <a:r>
              <a:rPr lang="zh-CN" altLang="en-US" dirty="0"/>
              <a:t>私钥文件</a:t>
            </a:r>
          </a:p>
        </p:txBody>
      </p:sp>
    </p:spTree>
    <p:extLst>
      <p:ext uri="{BB962C8B-B14F-4D97-AF65-F5344CB8AC3E}">
        <p14:creationId xmlns:p14="http://schemas.microsoft.com/office/powerpoint/2010/main" val="206136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3F963-49D4-4C25-A5BC-DE93EB7A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客户端使用</a:t>
            </a:r>
            <a:r>
              <a:rPr lang="en-US" altLang="zh-CN" dirty="0"/>
              <a:t>TLS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9DD7D-2ECA-46EF-8D82-F450FE18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客户端</a:t>
            </a:r>
            <a:endParaRPr lang="en-US" altLang="zh-CN" dirty="0"/>
          </a:p>
          <a:p>
            <a:pPr lvl="1"/>
            <a:r>
              <a:rPr lang="en-US" altLang="zh-CN" dirty="0"/>
              <a:t>requests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方法通过</a:t>
            </a:r>
            <a:r>
              <a:rPr lang="en-US" altLang="zh-CN" dirty="0"/>
              <a:t>verify</a:t>
            </a:r>
            <a:r>
              <a:rPr lang="zh-CN" altLang="en-US" dirty="0"/>
              <a:t>制定证书即可</a:t>
            </a:r>
            <a:endParaRPr lang="en-US" altLang="zh-CN" dirty="0"/>
          </a:p>
          <a:p>
            <a:pPr lvl="2"/>
            <a:r>
              <a:rPr lang="en-US" altLang="zh-CN" b="1" dirty="0" err="1"/>
              <a:t>requests.get</a:t>
            </a:r>
            <a:r>
              <a:rPr lang="en-US" altLang="zh-CN" b="1" dirty="0"/>
              <a:t>(</a:t>
            </a:r>
            <a:r>
              <a:rPr lang="en-US" altLang="zh-CN" b="1" dirty="0" err="1"/>
              <a:t>url</a:t>
            </a:r>
            <a:r>
              <a:rPr lang="en-US" altLang="zh-CN" b="1" dirty="0"/>
              <a:t>, verify=False</a:t>
            </a:r>
            <a:r>
              <a:rPr lang="zh-CN" altLang="en-US" b="1" dirty="0"/>
              <a:t>）</a:t>
            </a:r>
            <a:r>
              <a:rPr lang="en-US" altLang="zh-CN" b="1" dirty="0"/>
              <a:t>  </a:t>
            </a:r>
          </a:p>
          <a:p>
            <a:pPr marL="914400" lvl="2" indent="0">
              <a:buNone/>
            </a:pPr>
            <a:endParaRPr lang="en-US" altLang="zh-CN" b="1" dirty="0"/>
          </a:p>
          <a:p>
            <a:pPr lvl="1"/>
            <a:r>
              <a:rPr lang="en-US" altLang="zh-CN" dirty="0" err="1"/>
              <a:t>urllib</a:t>
            </a:r>
            <a:r>
              <a:rPr lang="zh-CN" altLang="en-US" dirty="0"/>
              <a:t>方法访问</a:t>
            </a:r>
            <a:r>
              <a:rPr lang="en-US" altLang="zh-CN" dirty="0"/>
              <a:t>HTTPS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2"/>
            <a:r>
              <a:rPr lang="en-US" altLang="zh-CN" b="1" dirty="0"/>
              <a:t>context = </a:t>
            </a:r>
            <a:r>
              <a:rPr lang="en-US" altLang="zh-CN" b="1" dirty="0" err="1"/>
              <a:t>ssl</a:t>
            </a:r>
            <a:r>
              <a:rPr lang="en-US" altLang="zh-CN" b="1" dirty="0"/>
              <a:t>. </a:t>
            </a:r>
            <a:r>
              <a:rPr lang="en-US" altLang="zh-CN" b="1" dirty="0" err="1"/>
              <a:t>SSLContext</a:t>
            </a:r>
            <a:r>
              <a:rPr lang="en-US" altLang="zh-CN" b="1" dirty="0"/>
              <a:t>()</a:t>
            </a:r>
          </a:p>
          <a:p>
            <a:pPr lvl="2"/>
            <a:r>
              <a:rPr lang="en-US" altLang="zh-CN" b="1" dirty="0" err="1"/>
              <a:t>context.verify_mode</a:t>
            </a:r>
            <a:r>
              <a:rPr lang="en-US" altLang="zh-CN" b="1" dirty="0"/>
              <a:t> = </a:t>
            </a:r>
            <a:r>
              <a:rPr lang="en-US" altLang="zh-CN" b="1" dirty="0" err="1"/>
              <a:t>ssl.CERT_NONE</a:t>
            </a:r>
            <a:endParaRPr lang="en-US" altLang="zh-CN" b="1" dirty="0"/>
          </a:p>
          <a:p>
            <a:pPr lvl="2"/>
            <a:r>
              <a:rPr lang="en-US" altLang="zh-CN" b="1" dirty="0" err="1"/>
              <a:t>urllib.request.urlopen</a:t>
            </a:r>
            <a:r>
              <a:rPr lang="en-US" altLang="zh-CN" b="1" dirty="0"/>
              <a:t>(</a:t>
            </a:r>
            <a:r>
              <a:rPr lang="en-US" altLang="zh-CN" b="1" dirty="0" err="1"/>
              <a:t>url</a:t>
            </a:r>
            <a:r>
              <a:rPr lang="en-US" altLang="zh-CN" b="1" dirty="0"/>
              <a:t>, context=context)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74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B59D-29A0-4361-B968-594601EF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33F5F-A346-4B33-BDDD-03944192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面临的安全威胁</a:t>
            </a:r>
            <a:endParaRPr lang="en-US" altLang="zh-CN" dirty="0"/>
          </a:p>
          <a:p>
            <a:pPr lvl="1"/>
            <a:r>
              <a:rPr lang="en-US" altLang="zh-CN" dirty="0"/>
              <a:t>MQTT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协议都是明文传输</a:t>
            </a:r>
            <a:endParaRPr lang="en-US" altLang="zh-CN" dirty="0"/>
          </a:p>
          <a:p>
            <a:pPr lvl="2"/>
            <a:r>
              <a:rPr lang="zh-CN" altLang="en-US" dirty="0"/>
              <a:t>涉及到</a:t>
            </a:r>
            <a:r>
              <a:rPr lang="en-US" altLang="zh-CN" dirty="0"/>
              <a:t>MQTT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的用户名和密码存在泄漏风险</a:t>
            </a:r>
            <a:endParaRPr lang="en-US" altLang="zh-CN" dirty="0"/>
          </a:p>
          <a:p>
            <a:pPr lvl="2"/>
            <a:r>
              <a:rPr lang="zh-CN" altLang="en-US" dirty="0"/>
              <a:t>无法阻止非法用户窃取通信内容，非法使用以及攻击系统</a:t>
            </a:r>
            <a:endParaRPr lang="en-US" altLang="zh-CN" dirty="0"/>
          </a:p>
          <a:p>
            <a:r>
              <a:rPr lang="en-US" altLang="zh-CN" dirty="0"/>
              <a:t>TLS</a:t>
            </a:r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MQTT TLS</a:t>
            </a:r>
            <a:r>
              <a:rPr lang="zh-CN" altLang="en-US" dirty="0"/>
              <a:t>安全通道</a:t>
            </a:r>
            <a:endParaRPr lang="en-US" altLang="zh-CN" dirty="0"/>
          </a:p>
          <a:p>
            <a:pPr lvl="2"/>
            <a:r>
              <a:rPr lang="zh-CN" altLang="en-US" dirty="0"/>
              <a:t>客户端和代理之间的通信，使非法用户很难窃取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HTTP TLS</a:t>
            </a:r>
            <a:r>
              <a:rPr lang="zh-CN" altLang="en-US" dirty="0"/>
              <a:t>安全通道</a:t>
            </a:r>
            <a:endParaRPr lang="en-US" altLang="zh-CN" dirty="0"/>
          </a:p>
          <a:p>
            <a:pPr lvl="2"/>
            <a:r>
              <a:rPr lang="zh-CN" altLang="en-US" dirty="0"/>
              <a:t>保护用户终端和网关之间的通信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90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BFA9-DC4F-4B70-8B85-E3F6B71B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r>
              <a:rPr lang="zh-CN" altLang="en-US" dirty="0"/>
              <a:t>流程概述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4E9847-C00F-496E-B661-93CD4D29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42" y="1516980"/>
            <a:ext cx="6600442" cy="50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024D-98D9-4FC8-9302-DAA6BDE8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zh-CN" altLang="en-US" dirty="0"/>
              <a:t>产生证书和秘钥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CC496-9A0E-43C7-856B-ED813C52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</a:t>
            </a:r>
            <a:r>
              <a:rPr lang="zh-CN" altLang="en-US" dirty="0"/>
              <a:t>证书和私钥</a:t>
            </a:r>
            <a:endParaRPr lang="en-US" altLang="zh-CN" dirty="0"/>
          </a:p>
          <a:p>
            <a:r>
              <a:rPr lang="en-US" altLang="zh-CN" dirty="0"/>
              <a:t>MQTT</a:t>
            </a:r>
            <a:r>
              <a:rPr lang="zh-CN" altLang="en-US" dirty="0"/>
              <a:t>服务器证书和私钥</a:t>
            </a:r>
            <a:endParaRPr lang="en-US" altLang="zh-CN" dirty="0"/>
          </a:p>
          <a:p>
            <a:r>
              <a:rPr lang="zh-CN" altLang="en-US" dirty="0"/>
              <a:t>网关服务器证书和私钥</a:t>
            </a:r>
            <a:endParaRPr lang="en-US" altLang="zh-CN" dirty="0"/>
          </a:p>
          <a:p>
            <a:r>
              <a:rPr lang="en-US" altLang="zh-CN" dirty="0"/>
              <a:t>MQTT</a:t>
            </a:r>
            <a:r>
              <a:rPr lang="zh-CN" altLang="en-US" dirty="0"/>
              <a:t>客户端证书和私钥</a:t>
            </a:r>
            <a:endParaRPr lang="en-US" altLang="zh-CN" dirty="0"/>
          </a:p>
          <a:p>
            <a:pPr lvl="1"/>
            <a:r>
              <a:rPr lang="zh-CN" altLang="en-US" dirty="0"/>
              <a:t>方案一，所有客户端公用一个</a:t>
            </a:r>
            <a:r>
              <a:rPr lang="en-US" altLang="zh-CN" dirty="0"/>
              <a:t>MQTT</a:t>
            </a:r>
            <a:r>
              <a:rPr lang="zh-CN" altLang="en-US" dirty="0"/>
              <a:t>客户端证书（建议采用）</a:t>
            </a:r>
            <a:endParaRPr lang="en-US" altLang="zh-CN" dirty="0"/>
          </a:p>
          <a:p>
            <a:pPr lvl="2"/>
            <a:r>
              <a:rPr lang="zh-CN" altLang="en-US" dirty="0"/>
              <a:t>不用管理用户证书，产生一个即可</a:t>
            </a:r>
            <a:endParaRPr lang="en-US" altLang="zh-CN" dirty="0"/>
          </a:p>
          <a:p>
            <a:pPr lvl="1"/>
            <a:r>
              <a:rPr lang="zh-CN" altLang="en-US" dirty="0"/>
              <a:t>方案二，为每个设备创建用户证书</a:t>
            </a:r>
            <a:endParaRPr lang="en-US" altLang="zh-CN" dirty="0"/>
          </a:p>
          <a:p>
            <a:pPr lvl="2"/>
            <a:r>
              <a:rPr lang="zh-CN" altLang="en-US" dirty="0"/>
              <a:t>最终方案，最安全方式，但需要同步建立用户证书管理职能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64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02DE-96D9-4B5A-8347-E396309B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 TLS &amp; HTTP TLS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48D47-6D9A-4595-9FB7-FFB6645E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MQTT TLS</a:t>
            </a:r>
          </a:p>
          <a:p>
            <a:endParaRPr lang="en-US" altLang="zh-CN" dirty="0"/>
          </a:p>
          <a:p>
            <a:r>
              <a:rPr lang="en-US" altLang="zh-CN" dirty="0"/>
              <a:t>HTTP TLS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5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1A1D-F5CC-4D2C-9608-C09AEC92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 TLS</a:t>
            </a:r>
            <a:r>
              <a:rPr lang="zh-CN" altLang="en-US" dirty="0"/>
              <a:t>应用范围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44905-C2C7-40AE-A95E-107E1692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图中绿色部分为</a:t>
            </a:r>
            <a:r>
              <a:rPr lang="en-US" altLang="zh-CN" dirty="0"/>
              <a:t>TLS</a:t>
            </a:r>
            <a:r>
              <a:rPr lang="zh-CN" altLang="en-US" dirty="0"/>
              <a:t>安全通道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28D61C-2114-4F9B-B61D-1E67EC37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18" y="3169328"/>
            <a:ext cx="5316830" cy="26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2CF4-F688-413F-B863-22D1AD2E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 TLS </a:t>
            </a:r>
            <a:r>
              <a:rPr lang="zh-CN" altLang="en-US" dirty="0"/>
              <a:t>配置</a:t>
            </a:r>
            <a:r>
              <a:rPr lang="en-US" altLang="zh-CN" dirty="0" err="1"/>
              <a:t>mosquitto.conf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EEB90-258C-40FB-B8A5-F462D205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r>
              <a:rPr lang="zh-CN" altLang="en-US" dirty="0"/>
              <a:t>端口，</a:t>
            </a:r>
            <a:r>
              <a:rPr lang="en-US" altLang="zh-CN" dirty="0"/>
              <a:t>8883</a:t>
            </a:r>
          </a:p>
          <a:p>
            <a:r>
              <a:rPr lang="zh-CN" altLang="en-US" dirty="0"/>
              <a:t>配置</a:t>
            </a:r>
            <a:r>
              <a:rPr lang="en-US" altLang="zh-CN" dirty="0"/>
              <a:t>CA</a:t>
            </a:r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配置证书文件</a:t>
            </a:r>
            <a:endParaRPr lang="en-US" altLang="zh-CN" dirty="0"/>
          </a:p>
          <a:p>
            <a:r>
              <a:rPr lang="zh-CN" altLang="en-US" dirty="0"/>
              <a:t>配置私钥文件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6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4D7A2-9847-4251-B94B-7F28615A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 </a:t>
            </a:r>
            <a:r>
              <a:rPr lang="zh-CN" altLang="en-US" dirty="0"/>
              <a:t>客户端使用</a:t>
            </a:r>
            <a:r>
              <a:rPr lang="en-US" altLang="zh-CN" dirty="0"/>
              <a:t>TLS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8392-F3C7-4868-B371-243CBB60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dirty="0" err="1"/>
              <a:t>paho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tls_set</a:t>
            </a:r>
            <a:r>
              <a:rPr lang="en-US" altLang="zh-CN" dirty="0"/>
              <a:t>()</a:t>
            </a:r>
            <a:r>
              <a:rPr lang="zh-CN" altLang="en-US" dirty="0"/>
              <a:t>设置</a:t>
            </a:r>
            <a:r>
              <a:rPr lang="en-US" altLang="zh-CN" dirty="0"/>
              <a:t>client TLS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r>
              <a:rPr lang="en-US" altLang="zh-CN" dirty="0"/>
              <a:t>CA </a:t>
            </a:r>
            <a:r>
              <a:rPr lang="zh-CN" altLang="en-US" dirty="0"/>
              <a:t>证书文件</a:t>
            </a:r>
            <a:endParaRPr lang="en-US" altLang="zh-CN" dirty="0"/>
          </a:p>
          <a:p>
            <a:pPr lvl="2"/>
            <a:r>
              <a:rPr lang="zh-CN" altLang="en-US" dirty="0"/>
              <a:t>客户端证书文件</a:t>
            </a:r>
            <a:endParaRPr lang="en-US" altLang="zh-CN" dirty="0"/>
          </a:p>
          <a:p>
            <a:pPr lvl="2"/>
            <a:r>
              <a:rPr lang="zh-CN" altLang="en-US" dirty="0"/>
              <a:t>客户端秘钥文件</a:t>
            </a:r>
            <a:endParaRPr lang="en-US" altLang="zh-CN" dirty="0"/>
          </a:p>
          <a:p>
            <a:pPr lvl="2"/>
            <a:r>
              <a:rPr lang="en-US" altLang="zh-CN" dirty="0" err="1"/>
              <a:t>ssl.CERT_REQUIRED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tls_insecure_set</a:t>
            </a:r>
            <a:r>
              <a:rPr lang="en-US" altLang="zh-CN" dirty="0"/>
              <a:t>, </a:t>
            </a:r>
            <a:r>
              <a:rPr lang="zh-CN" altLang="en-US" dirty="0"/>
              <a:t>设置不检查服务器证书和</a:t>
            </a:r>
            <a:r>
              <a:rPr lang="en-US" altLang="zh-CN" dirty="0"/>
              <a:t>Common Name</a:t>
            </a:r>
            <a:r>
              <a:rPr lang="zh-CN" altLang="en-US" dirty="0"/>
              <a:t>匹配</a:t>
            </a:r>
            <a:endParaRPr lang="en-US" altLang="zh-CN" dirty="0"/>
          </a:p>
          <a:p>
            <a:pPr lvl="2"/>
            <a:r>
              <a:rPr lang="en-US" altLang="zh-CN" dirty="0" err="1"/>
              <a:t>tls_insecure_set</a:t>
            </a:r>
            <a:r>
              <a:rPr lang="en-US" altLang="zh-CN" dirty="0"/>
              <a:t>(True)</a:t>
            </a:r>
          </a:p>
          <a:p>
            <a:r>
              <a:rPr lang="en-US" altLang="zh-CN" dirty="0"/>
              <a:t>Ruby </a:t>
            </a:r>
            <a:r>
              <a:rPr lang="en-US" altLang="zh-CN" dirty="0" err="1"/>
              <a:t>logstash</a:t>
            </a:r>
            <a:r>
              <a:rPr lang="en-US" altLang="zh-CN" dirty="0"/>
              <a:t>-input-</a:t>
            </a:r>
            <a:r>
              <a:rPr lang="en-US" altLang="zh-CN" dirty="0" err="1"/>
              <a:t>paho</a:t>
            </a:r>
            <a:r>
              <a:rPr lang="en-US" altLang="zh-CN" dirty="0"/>
              <a:t>-</a:t>
            </a:r>
            <a:r>
              <a:rPr lang="en-US" altLang="zh-CN" dirty="0" err="1"/>
              <a:t>mqtt</a:t>
            </a:r>
            <a:endParaRPr lang="en-US" altLang="zh-CN" dirty="0"/>
          </a:p>
          <a:p>
            <a:pPr lvl="1"/>
            <a:r>
              <a:rPr lang="zh-CN" altLang="en-US" dirty="0"/>
              <a:t>现有插件不支持</a:t>
            </a:r>
            <a:r>
              <a:rPr lang="en-US" altLang="zh-CN" dirty="0"/>
              <a:t>TLS, </a:t>
            </a:r>
            <a:r>
              <a:rPr lang="zh-CN" altLang="en-US" dirty="0"/>
              <a:t>需要调研</a:t>
            </a:r>
            <a:r>
              <a:rPr lang="en-US" altLang="zh-CN" dirty="0" err="1"/>
              <a:t>Paho.mqtt.ruby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89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02DE-96D9-4B5A-8347-E396309B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 TLS &amp; HTTP TLS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48D47-6D9A-4595-9FB7-FFB6645E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MQTT TLS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HTTP TLS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6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334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TLS 功能</vt:lpstr>
      <vt:lpstr>描述</vt:lpstr>
      <vt:lpstr>TLS流程概述</vt:lpstr>
      <vt:lpstr>TLS配置-产生证书和秘钥</vt:lpstr>
      <vt:lpstr>MQTT TLS &amp; HTTP TLS</vt:lpstr>
      <vt:lpstr>MQTT TLS应用范围</vt:lpstr>
      <vt:lpstr>MQTT TLS 配置mosquitto.conf</vt:lpstr>
      <vt:lpstr>MQTT 客户端使用TLS</vt:lpstr>
      <vt:lpstr>MQTT TLS &amp; HTTP TLS</vt:lpstr>
      <vt:lpstr>HTTP TLS应用范围</vt:lpstr>
      <vt:lpstr>HTTP TLS配置nginx.conf</vt:lpstr>
      <vt:lpstr>HTTP客户端使用TLS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</dc:title>
  <dc:creator>user</dc:creator>
  <cp:lastModifiedBy>dufy</cp:lastModifiedBy>
  <cp:revision>54</cp:revision>
  <dcterms:created xsi:type="dcterms:W3CDTF">2018-05-18T07:37:41Z</dcterms:created>
  <dcterms:modified xsi:type="dcterms:W3CDTF">2018-06-06T06:08:33Z</dcterms:modified>
</cp:coreProperties>
</file>