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AF49-7671-4D8F-96BE-A6B90FBE9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5E3E9-6F4C-45E1-B44A-892B51B9F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3D22-1921-42E8-9844-81531933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1DC-54A5-448F-A7A6-BFDD56C848F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54DD6-8ED5-40FF-A161-8BF0AB3D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9F2D-CF0D-4B0D-9F1A-B2E23B00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6B75-3F9E-4408-8A2F-EE21CF00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F03C-F8D9-4C66-92C6-27F6DE50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503A1-FC27-4277-BF2B-B7641F1F4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5D763-0F4C-4112-B958-594AE299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1DC-54A5-448F-A7A6-BFDD56C848F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8C19-F7D4-4CA6-9DE3-A9D83BAA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DC17-3B56-438E-821F-9042DED6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6B75-3F9E-4408-8A2F-EE21CF00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B4D3A-DAA6-4A4F-A9B6-A79AB4EA3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A2407-9FE4-4AE8-A793-7C9E180F7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21E4-78DE-42E9-97E6-436E8537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1DC-54A5-448F-A7A6-BFDD56C848F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AE92-6ADE-4A33-BFFA-3C71C872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7762-52D8-4C83-985A-E667ED1A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6B75-3F9E-4408-8A2F-EE21CF00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B928-384A-47C2-80D4-E09C8DF3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7329-6619-4E43-BAD6-1BF9CC52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898DF-E9E8-408E-90B0-4474BF02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1DC-54A5-448F-A7A6-BFDD56C848F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9A78-474D-4AE3-9BC9-7ECEA8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702F-0E3F-4A89-89B6-1A3024BB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6B75-3F9E-4408-8A2F-EE21CF00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6FB5-D59B-49C7-8427-1AE537FF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021E8-5EAF-4A8C-9D4F-352191A69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14D9-86D0-40C6-BC48-B470E34A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1DC-54A5-448F-A7A6-BFDD56C848F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1F23-F84C-40F7-9A30-4227A89A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75F71-E3EB-4C37-9B1E-0F9A0B6E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6B75-3F9E-4408-8A2F-EE21CF00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DB28-A514-4C15-8A0C-5C0A24C9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984A-BD1D-4349-A856-E60A9FA4E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AEA5D-49EB-4C43-A419-3D9B7890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3C4E-2B48-4050-913C-7378F812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1DC-54A5-448F-A7A6-BFDD56C848F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57C44-F416-4F09-A83E-90C8F7ED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4AE7-1E10-495D-BD01-8E41A984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6B75-3F9E-4408-8A2F-EE21CF00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3A8-BE55-451F-8CA9-9770DBE4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6FA8A-CB0F-4CA5-B8BB-83B0DCA92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B8ABB-AE3B-4491-B248-4BD95FC16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3C12D-A68A-4246-A405-ECE48FE5F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7B1CD-2F59-425D-8167-4A6C16EA1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43E9B-C600-4463-98B6-2E6B1379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1DC-54A5-448F-A7A6-BFDD56C848F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539E0-0A8D-4416-B3DD-67C753DC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5A1AC-A276-4753-93AF-DBFCE882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6B75-3F9E-4408-8A2F-EE21CF00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9EB2-1C3F-42A3-8B6E-5EB612AD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3C9B7-DD4F-4CAD-A650-A08127A5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1DC-54A5-448F-A7A6-BFDD56C848F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FB6DA-FFC7-4828-A1AA-37484F50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D6356-BCEB-4959-91B5-68B51DEA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6B75-3F9E-4408-8A2F-EE21CF00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1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A668E-5BFC-4A00-B34E-4B68ED9B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1DC-54A5-448F-A7A6-BFDD56C848F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59D9E-1762-4583-80BB-41B28BD0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FB83D-5332-4F9F-9BC5-D6AEA369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6B75-3F9E-4408-8A2F-EE21CF00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8295-0DD4-49BF-81ED-4C241B48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3D6A-76F4-424F-AA63-0A3DD23A5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8BBB3-6F22-4CF8-A259-A721684E7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74F5C-F69F-4706-AAF5-D5B2AC88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1DC-54A5-448F-A7A6-BFDD56C848F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6D1F6-406E-47D7-978B-7255CBCE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FBFD-CC14-4854-B9CF-7132EE73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6B75-3F9E-4408-8A2F-EE21CF00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B3DF-4C1C-480B-800F-177DC557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2D30C-D3BF-4CA6-96A2-C038A046C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3ED98-43EE-4729-84AE-854990F0C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EAF0-DA06-41DD-B9BB-8F0038EA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1DC-54A5-448F-A7A6-BFDD56C848F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54E86-6005-4866-A1C9-DC7CB715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602A1-87BC-4DD8-BD7E-169E256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6B75-3F9E-4408-8A2F-EE21CF00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FD884-291A-498B-BF0C-F609DD7D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5F56D-1C91-4ACF-AC99-AE827FC1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5ACAE-9981-4498-BF73-AACF15E7B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C1DC-54A5-448F-A7A6-BFDD56C848F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55B2-09BC-40C3-A99B-04CFCA01B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75D3-0A78-423E-BA35-30CC4791A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46B75-3F9E-4408-8A2F-EE21CF00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4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942E3D-E80B-4305-A58C-F0F5E4548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91134"/>
              </p:ext>
            </p:extLst>
          </p:nvPr>
        </p:nvGraphicFramePr>
        <p:xfrm>
          <a:off x="2654495" y="1732576"/>
          <a:ext cx="80962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107467474"/>
                    </a:ext>
                  </a:extLst>
                </a:gridCol>
              </a:tblGrid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STUDYAREA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17788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SubregionID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54235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StudyAreaID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60936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StudyArea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25303"/>
                  </a:ext>
                </a:extLst>
              </a:tr>
            </a:tbl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A60E011-5386-4FF0-BDDE-3279434D03EA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4815659" y="2157879"/>
            <a:ext cx="691431" cy="146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3680225B-C888-415A-90C2-C64F389AE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88681"/>
              </p:ext>
            </p:extLst>
          </p:nvPr>
        </p:nvGraphicFramePr>
        <p:xfrm>
          <a:off x="1059352" y="1623018"/>
          <a:ext cx="80962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107467474"/>
                    </a:ext>
                  </a:extLst>
                </a:gridCol>
              </a:tblGrid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17788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StudyAreaID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7036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LocationID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20616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3104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963063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4BC1B6E6-78C7-42E0-A10B-D1E513E03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19470"/>
              </p:ext>
            </p:extLst>
          </p:nvPr>
        </p:nvGraphicFramePr>
        <p:xfrm>
          <a:off x="7045772" y="1732620"/>
          <a:ext cx="80962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107467474"/>
                    </a:ext>
                  </a:extLst>
                </a:gridCol>
              </a:tblGrid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17788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RegionID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59843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SurveyID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50074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86957"/>
                  </a:ext>
                </a:extLst>
              </a:tr>
            </a:tbl>
          </a:graphicData>
        </a:graphic>
      </p:graphicFrame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E7DA7CB9-71E7-47A3-BD04-89DCC2319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94030"/>
              </p:ext>
            </p:extLst>
          </p:nvPr>
        </p:nvGraphicFramePr>
        <p:xfrm>
          <a:off x="5507090" y="1839299"/>
          <a:ext cx="8096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107467474"/>
                    </a:ext>
                  </a:extLst>
                </a:gridCol>
              </a:tblGrid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17788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RegionID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59843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RegionName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50074"/>
                  </a:ext>
                </a:extLst>
              </a:tr>
            </a:tbl>
          </a:graphicData>
        </a:graphic>
      </p:graphicFrame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5882558B-8F1F-4342-AEE8-BAAA4871A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02151"/>
              </p:ext>
            </p:extLst>
          </p:nvPr>
        </p:nvGraphicFramePr>
        <p:xfrm>
          <a:off x="8397311" y="1838258"/>
          <a:ext cx="8096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107467474"/>
                    </a:ext>
                  </a:extLst>
                </a:gridCol>
              </a:tblGrid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17788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FishID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59843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SurveyID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50074"/>
                  </a:ext>
                </a:extLst>
              </a:tr>
            </a:tbl>
          </a:graphicData>
        </a:graphic>
      </p:graphicFrame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6648FE31-F114-42B8-ADE9-9F0062702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68191"/>
              </p:ext>
            </p:extLst>
          </p:nvPr>
        </p:nvGraphicFramePr>
        <p:xfrm>
          <a:off x="4006034" y="1730739"/>
          <a:ext cx="809625" cy="85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107467474"/>
                    </a:ext>
                  </a:extLst>
                </a:gridCol>
              </a:tblGrid>
              <a:tr h="21420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SUBREGION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17788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RegionID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59843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SubregionID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50074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Subregion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93235"/>
                  </a:ext>
                </a:extLst>
              </a:tr>
            </a:tbl>
          </a:graphicData>
        </a:graphic>
      </p:graphicFrame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D62F7D52-AC24-41FA-95AF-96188F9D8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94548"/>
              </p:ext>
            </p:extLst>
          </p:nvPr>
        </p:nvGraphicFramePr>
        <p:xfrm>
          <a:off x="7045772" y="3207225"/>
          <a:ext cx="80962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107467474"/>
                    </a:ext>
                  </a:extLst>
                </a:gridCol>
              </a:tblGrid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17788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SurveyID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59843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BatchID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50074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71898"/>
                  </a:ext>
                </a:extLst>
              </a:tr>
            </a:tbl>
          </a:graphicData>
        </a:graphic>
      </p:graphicFrame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AA838EC1-12EC-4283-B23C-F3B6BE50A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86921"/>
              </p:ext>
            </p:extLst>
          </p:nvPr>
        </p:nvGraphicFramePr>
        <p:xfrm>
          <a:off x="9680698" y="1516338"/>
          <a:ext cx="80962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107467474"/>
                    </a:ext>
                  </a:extLst>
                </a:gridCol>
              </a:tblGrid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17788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FishID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59843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NameID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03538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64143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ScientificName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90894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CommonName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148795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DBB45517-FC1A-4DB7-8C6D-57700805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56666"/>
              </p:ext>
            </p:extLst>
          </p:nvPr>
        </p:nvGraphicFramePr>
        <p:xfrm>
          <a:off x="7045771" y="4785315"/>
          <a:ext cx="80962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107467474"/>
                    </a:ext>
                  </a:extLst>
                </a:gridCol>
              </a:tblGrid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17788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BatchID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59843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IndexID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50074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72689"/>
                  </a:ext>
                </a:extLst>
              </a:tr>
            </a:tbl>
          </a:graphicData>
        </a:graphic>
      </p:graphicFrame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C99D3936-C9C2-4D4A-9C8F-461AA5B3C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96558"/>
              </p:ext>
            </p:extLst>
          </p:nvPr>
        </p:nvGraphicFramePr>
        <p:xfrm>
          <a:off x="11066038" y="1409658"/>
          <a:ext cx="105669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96">
                  <a:extLst>
                    <a:ext uri="{9D8B030D-6E8A-4147-A177-3AD203B41FA5}">
                      <a16:colId xmlns:a16="http://schemas.microsoft.com/office/drawing/2014/main" val="2107467474"/>
                    </a:ext>
                  </a:extLst>
                </a:gridCol>
              </a:tblGrid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17788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NameID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59843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CharacteristicsID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42053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Trophic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27741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42933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24511"/>
                  </a:ext>
                </a:extLst>
              </a:tr>
              <a:tr h="2046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36305"/>
                  </a:ext>
                </a:extLst>
              </a:tr>
            </a:tbl>
          </a:graphicData>
        </a:graphic>
      </p:graphicFrame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6E14DF7-E7C3-409D-8B1F-6F88DEE97771}"/>
              </a:ext>
            </a:extLst>
          </p:cNvPr>
          <p:cNvCxnSpPr>
            <a:cxnSpLocks/>
            <a:stCxn id="45" idx="1"/>
            <a:endCxn id="46" idx="3"/>
          </p:cNvCxnSpPr>
          <p:nvPr/>
        </p:nvCxnSpPr>
        <p:spPr>
          <a:xfrm rot="10800000">
            <a:off x="6316716" y="2159340"/>
            <a:ext cx="729057" cy="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975D55-18FC-4A47-9873-2E33A0016FDC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3464120" y="2157879"/>
            <a:ext cx="541914" cy="1417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2CECDE3-B982-449F-9860-D9A264FE949D}"/>
              </a:ext>
            </a:extLst>
          </p:cNvPr>
          <p:cNvCxnSpPr>
            <a:cxnSpLocks/>
            <a:stCxn id="42" idx="3"/>
            <a:endCxn id="4" idx="1"/>
          </p:cNvCxnSpPr>
          <p:nvPr/>
        </p:nvCxnSpPr>
        <p:spPr>
          <a:xfrm>
            <a:off x="1868977" y="2156418"/>
            <a:ext cx="785518" cy="287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F3E420D-0F96-4E76-88D8-3ABBC8E677F2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rot="10800000" flipV="1">
            <a:off x="7855397" y="2158298"/>
            <a:ext cx="541914" cy="1042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D7E895D-E534-4319-8415-77D81F07DBA3}"/>
              </a:ext>
            </a:extLst>
          </p:cNvPr>
          <p:cNvCxnSpPr>
            <a:cxnSpLocks/>
            <a:stCxn id="51" idx="1"/>
            <a:endCxn id="47" idx="3"/>
          </p:cNvCxnSpPr>
          <p:nvPr/>
        </p:nvCxnSpPr>
        <p:spPr>
          <a:xfrm rot="10800000" flipV="1">
            <a:off x="9206936" y="2156418"/>
            <a:ext cx="473762" cy="188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9451260-AA28-4C8B-AB0A-1B91A6DAD6B3}"/>
              </a:ext>
            </a:extLst>
          </p:cNvPr>
          <p:cNvCxnSpPr>
            <a:cxnSpLocks/>
            <a:stCxn id="57" idx="1"/>
            <a:endCxn id="51" idx="3"/>
          </p:cNvCxnSpPr>
          <p:nvPr/>
        </p:nvCxnSpPr>
        <p:spPr>
          <a:xfrm rot="10800000">
            <a:off x="10490324" y="2156418"/>
            <a:ext cx="575715" cy="127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5BC138-B786-44F6-8D12-C0940DA4D375}"/>
              </a:ext>
            </a:extLst>
          </p:cNvPr>
          <p:cNvCxnSpPr>
            <a:cxnSpLocks/>
            <a:stCxn id="49" idx="0"/>
            <a:endCxn id="45" idx="2"/>
          </p:cNvCxnSpPr>
          <p:nvPr/>
        </p:nvCxnSpPr>
        <p:spPr>
          <a:xfrm flipV="1">
            <a:off x="7450584" y="2586060"/>
            <a:ext cx="0" cy="62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37059D4-45C1-450C-9803-C77A0B8747EB}"/>
              </a:ext>
            </a:extLst>
          </p:cNvPr>
          <p:cNvCxnSpPr>
            <a:cxnSpLocks/>
            <a:stCxn id="55" idx="0"/>
            <a:endCxn id="49" idx="2"/>
          </p:cNvCxnSpPr>
          <p:nvPr/>
        </p:nvCxnSpPr>
        <p:spPr>
          <a:xfrm flipV="1">
            <a:off x="7450583" y="4060665"/>
            <a:ext cx="1" cy="72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Crane</dc:creator>
  <cp:lastModifiedBy>Daniel Crane</cp:lastModifiedBy>
  <cp:revision>10</cp:revision>
  <dcterms:created xsi:type="dcterms:W3CDTF">2020-03-10T15:48:56Z</dcterms:created>
  <dcterms:modified xsi:type="dcterms:W3CDTF">2020-03-11T14:22:09Z</dcterms:modified>
</cp:coreProperties>
</file>