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bharathi A" initials="KA" lastIdx="1" clrIdx="0">
    <p:extLst>
      <p:ext uri="{19B8F6BF-5375-455C-9EA6-DF929625EA0E}">
        <p15:presenceInfo xmlns:p15="http://schemas.microsoft.com/office/powerpoint/2012/main" userId="S::IN03108@azentio.com::9611a824-727d-4ed1-96ba-4e9e86b0a9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9066-AC14-51DE-4CD7-AF7A67744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60CE6-73C9-91B2-770B-183EE1A50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03247-0F7F-6390-70A2-FC71EDC0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8B4C-E908-FA40-947A-2A3767C2312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3CAA-1A4D-D0D9-F4AC-6396750F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A20C0-320E-BEC9-79C5-2AEDEBDF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0F5C-902D-4D47-85D9-187E2771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0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2A5-E5C0-5695-8947-3B33544D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1DA8E-C644-5349-8E2E-601FAAF83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78C3B-B2D0-741B-D318-29A0EFBF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8B4C-E908-FA40-947A-2A3767C2312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60FFC-7A52-0604-93E5-E42B4ACC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5ABE-C653-DD6E-CE2D-29BF4C57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0F5C-902D-4D47-85D9-187E2771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1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079A8-8022-13F1-2FD0-C8B4FBC42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A3AE4-63D9-F6F5-2795-00A73DDE2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502BB-CA92-0AB7-C129-5BEB360B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8B4C-E908-FA40-947A-2A3767C2312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B7C37-CF72-D709-CA20-FAEE497F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402C7-7816-7948-F282-556730F8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0F5C-902D-4D47-85D9-187E2771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2DDE-C8E1-18E7-D358-05A04DE7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B907-AC75-A5BE-D042-516C09EA2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6E73E-D105-C84E-267D-D3A8806D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8B4C-E908-FA40-947A-2A3767C2312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0DFE7-58C9-3AFC-9E77-5A4657CF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87A1D-0B38-5DA1-00C7-EBD2C61D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0F5C-902D-4D47-85D9-187E2771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6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DDAB-EA54-8FC7-7351-794BFB14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E9BEB-8034-8736-C8C9-9CFCB4F40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3469B-8670-B0A0-83CB-91E9B32A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8B4C-E908-FA40-947A-2A3767C2312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55CD-F47F-2350-8A1E-C2C925FF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F221-BF2C-E73C-663D-2E7F92EE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0F5C-902D-4D47-85D9-187E2771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1BB8-800A-CC45-6BBC-A69D4917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45D81-C22E-75A4-8E4C-93EE1AABC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A3332-7C1D-9D13-11AB-7E8B3CC49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55A88-5161-5EB5-74E5-5F54E223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8B4C-E908-FA40-947A-2A3767C2312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5058D-7C20-80F5-E604-8207FA90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4DC22-2FEA-BF40-A976-3186FE3F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0F5C-902D-4D47-85D9-187E2771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9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AE00-426E-84BB-3F34-92A15977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E05EC-F3A0-35F5-3303-5CFD45DC4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6616F-CF03-C89E-A5D2-550177545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0FB00-3CA3-4B3C-E3C0-D15852A1F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2D329-6B4D-2588-E31C-214E312D7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50B30-4A73-7711-C690-4DCE7A5C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8B4C-E908-FA40-947A-2A3767C2312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6ADCE-6C77-D944-C8AF-22A95E58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CC592-48C7-39D7-E595-0449942C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0F5C-902D-4D47-85D9-187E2771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2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F6C3-EF61-6569-DE13-8D018FFC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C98D0-BA30-43C8-BA3E-72F185B9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8B4C-E908-FA40-947A-2A3767C2312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37626-3FA3-0654-5CFE-ABEF4882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61A7A-CEA6-E0AB-70D1-742DD903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0F5C-902D-4D47-85D9-187E2771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1300E-4223-9897-EE32-73C4D58C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8B4C-E908-FA40-947A-2A3767C2312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1B032-4F56-022C-77A4-F83DDA4C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FD939-213C-7C1E-1F47-D7732732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0F5C-902D-4D47-85D9-187E2771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3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E997-3D21-110D-FC2C-0CE06D64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6C19-AFF4-2C5F-2EEB-EC89395D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7DA77-16AF-0731-1423-B699A344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4966-1930-5C6B-864B-A36560D1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8B4C-E908-FA40-947A-2A3767C2312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51A3A-7ED2-5882-BCFA-59603DC1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9DDFF-726F-4347-E52E-BA19E5D7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0F5C-902D-4D47-85D9-187E2771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47A0-3778-BA66-5636-A2C295A9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F35B7-46B3-8ADD-D00C-27C54D396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C3FA7-FDE1-375B-DA30-1F6D7496E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D7235-2D63-CB80-C8A2-8337CE0E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8B4C-E908-FA40-947A-2A3767C2312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266F1-2B0C-E29A-48A7-CC10E641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84698-441E-E932-8329-782AEADD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0F5C-902D-4D47-85D9-187E2771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7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4D1B7-2FDA-0884-EF18-1B5214BB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5BBFE-5E10-0F59-E92A-9FC106C3A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454D1-159A-35CE-6FE0-71A869CED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E8B4C-E908-FA40-947A-2A3767C2312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048EC-355E-4DF3-6639-902530C34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E261-C456-4240-10E1-311DA9A8D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40F5C-902D-4D47-85D9-187E2771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01DB-4F2D-4209-28CB-9744F6AB7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attrition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BDE59-1FEF-0CA3-5BBD-B7A96B217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By. Thomas Loyola C</a:t>
            </a:r>
          </a:p>
        </p:txBody>
      </p:sp>
    </p:spTree>
    <p:extLst>
      <p:ext uri="{BB962C8B-B14F-4D97-AF65-F5344CB8AC3E}">
        <p14:creationId xmlns:p14="http://schemas.microsoft.com/office/powerpoint/2010/main" val="246260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C850-A6F8-48B6-444B-50744197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908D-05DC-5D5F-1DFB-7C86A0185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D3560F9-F664-880E-F560-1028AA08CE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7900392" cy="5495926"/>
          </a:xfrm>
        </p:spPr>
      </p:pic>
    </p:spTree>
    <p:extLst>
      <p:ext uri="{BB962C8B-B14F-4D97-AF65-F5344CB8AC3E}">
        <p14:creationId xmlns:p14="http://schemas.microsoft.com/office/powerpoint/2010/main" val="301146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7209-B387-3837-3899-807CCBA9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D20-7BE5-55BD-D2C8-5717BB438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453573"/>
            <a:ext cx="5181600" cy="7233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a person has low monthly income and low percentage hike it leads to attrition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76BDDA4-427A-84B1-DEC4-C3359BE936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7775742" cy="4772536"/>
          </a:xfrm>
        </p:spPr>
      </p:pic>
    </p:spTree>
    <p:extLst>
      <p:ext uri="{BB962C8B-B14F-4D97-AF65-F5344CB8AC3E}">
        <p14:creationId xmlns:p14="http://schemas.microsoft.com/office/powerpoint/2010/main" val="402735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9182-9D7B-B5D8-28C7-C120DCAA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ECF8E-2AB6-4B02-9E05-E78A42468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510201"/>
            <a:ext cx="5181600" cy="9826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a person didn't get good pay it leads to attrition because the aged persons are churned because of less pay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CB0BCAE-EFC5-7BF0-2A18-26AB7431E0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487276" cy="5510201"/>
          </a:xfrm>
        </p:spPr>
      </p:pic>
    </p:spTree>
    <p:extLst>
      <p:ext uri="{BB962C8B-B14F-4D97-AF65-F5344CB8AC3E}">
        <p14:creationId xmlns:p14="http://schemas.microsoft.com/office/powerpoint/2010/main" val="226304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791A-09C7-2215-FF16-4BA7004D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D43F-3634-C6DE-BFE7-ABFE4938E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674" y="5096360"/>
            <a:ext cx="5712326" cy="1761640"/>
          </a:xfrm>
        </p:spPr>
        <p:txBody>
          <a:bodyPr/>
          <a:lstStyle/>
          <a:p>
            <a:r>
              <a:rPr lang="en-US" dirty="0"/>
              <a:t>If a person didn't get an environmental satisfaction ,then it leads to churn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8933307-0C0F-42AE-5FAA-94E9C9ACFD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3674" y="37357"/>
            <a:ext cx="7027778" cy="5059003"/>
          </a:xfrm>
        </p:spPr>
      </p:pic>
    </p:spTree>
    <p:extLst>
      <p:ext uri="{BB962C8B-B14F-4D97-AF65-F5344CB8AC3E}">
        <p14:creationId xmlns:p14="http://schemas.microsoft.com/office/powerpoint/2010/main" val="15643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1C79-CB69-C02E-210D-ED74F456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16CC1-6A86-2BCD-52D5-7941A909B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952025"/>
            <a:ext cx="5257800" cy="12249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Accuracy score is 87.</a:t>
            </a:r>
          </a:p>
          <a:p>
            <a:r>
              <a:rPr lang="en-US" dirty="0"/>
              <a:t>My final model is Gradient boosting Classifier.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1142DF1-07A9-333E-2D6E-F1BC297B52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9205" y="192268"/>
            <a:ext cx="6015790" cy="4727311"/>
          </a:xfrm>
        </p:spPr>
      </p:pic>
    </p:spTree>
    <p:extLst>
      <p:ext uri="{BB962C8B-B14F-4D97-AF65-F5344CB8AC3E}">
        <p14:creationId xmlns:p14="http://schemas.microsoft.com/office/powerpoint/2010/main" val="307538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Customer attrition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attrition prediction</dc:title>
  <dc:creator>Kevinbharathi A</dc:creator>
  <cp:lastModifiedBy>Kevinbharathi A</cp:lastModifiedBy>
  <cp:revision>2</cp:revision>
  <dcterms:created xsi:type="dcterms:W3CDTF">2022-08-17T12:11:45Z</dcterms:created>
  <dcterms:modified xsi:type="dcterms:W3CDTF">2022-08-17T12:40:13Z</dcterms:modified>
</cp:coreProperties>
</file>