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DICasestudy-3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04CA5B-5C9F-42EF-B1A5-DAEA4D4568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FDI Case study -3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D67534-E7AD-43C4-A1C8-B701197EE0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10/8/2022 4:56:09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DCC0106-5899-4224-B839-DEEBDB27F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423862"/>
            <a:ext cx="6181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2022-10-08T16:56:09Z</dcterms:created>
  <dcterms:modified xsi:type="dcterms:W3CDTF">2022-10-08T16:56:09Z</dcterms:modified>
</cp:coreProperties>
</file>