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DICasestudy2_16652176308520/Dashboard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D11A154-4AE0-4221-B642-1A0AB9322FE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FDI Case study 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45EF99D-A70D-4FB3-B3DD-34B3731D969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10/8/2022 4:49:12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59876D50-D6F5-449F-B0A6-EF60B42E50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661987"/>
            <a:ext cx="61817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2022-10-08T16:49:12Z</dcterms:created>
  <dcterms:modified xsi:type="dcterms:W3CDTF">2022-10-08T16:49:12Z</dcterms:modified>
</cp:coreProperties>
</file>