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DICasestudy4/Dashboar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5EC598-EA19-42DC-B476-7C8D835D36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FDI Case study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D9C7CE-A80D-4CFB-BE55-92279AC497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10/8/2022 4:59:53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1D4C6FA1-810C-4938-A8AA-F6EAF65BA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423862"/>
            <a:ext cx="6181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2022-10-08T16:59:53Z</dcterms:created>
  <dcterms:modified xsi:type="dcterms:W3CDTF">2022-10-08T16:59:53Z</dcterms:modified>
</cp:coreProperties>
</file>