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ADCF6-2A78-FC1F-7FC3-E536E92D84FC}" v="22" dt="2024-02-05T05:04:06.942"/>
    <p1510:client id="{EBE0356C-01DE-0BAF-4D83-A6B40D887861}" v="29" dt="2024-02-06T07:09:26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353" y="818984"/>
            <a:ext cx="8060914" cy="5330902"/>
          </a:xfrm>
        </p:spPr>
        <p:txBody>
          <a:bodyPr>
            <a:normAutofit/>
          </a:bodyPr>
          <a:lstStyle/>
          <a:p>
            <a:pPr algn="l"/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FAKE PRODUCT REVIEW MONITORING SYSTEM 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Tsz Fung Liu- 100905668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Olamijire</a:t>
            </a:r>
            <a:r>
              <a:rPr lang="en-US" sz="2800" dirty="0">
                <a:solidFill>
                  <a:srgbClr val="FFFFFF"/>
                </a:solidFill>
              </a:rPr>
              <a:t> Salami- </a:t>
            </a:r>
            <a:r>
              <a:rPr lang="en-NG" sz="2800" b="0" i="0" dirty="0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100892914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Oluwatoyin</a:t>
            </a:r>
            <a:r>
              <a:rPr lang="en-US" sz="2800" dirty="0">
                <a:solidFill>
                  <a:srgbClr val="FFFFFF"/>
                </a:solidFill>
              </a:rPr>
              <a:t> Ibinayo-100939472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FDC54A-9B13-57BB-9689-F2229B2D7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297048-4D47-AEDC-E6C5-2901A2A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12121"/>
                </a:solidFill>
                <a:ea typeface="+mn-lt"/>
                <a:cs typeface="+mn-lt"/>
              </a:rPr>
              <a:t>Essa E, Omar K, Alqahtani A. Fake news detection based on a hybrid BERT and </a:t>
            </a:r>
            <a:r>
              <a:rPr lang="en-US" sz="1300" dirty="0" err="1">
                <a:solidFill>
                  <a:srgbClr val="212121"/>
                </a:solidFill>
                <a:ea typeface="+mn-lt"/>
                <a:cs typeface="+mn-lt"/>
              </a:rPr>
              <a:t>LightGBM</a:t>
            </a:r>
            <a:r>
              <a:rPr lang="en-US" sz="1300" dirty="0">
                <a:solidFill>
                  <a:srgbClr val="212121"/>
                </a:solidFill>
                <a:ea typeface="+mn-lt"/>
                <a:cs typeface="+mn-lt"/>
              </a:rPr>
              <a:t> models. Complex Intell Systems. 2023 May 24:1-12. </a:t>
            </a:r>
            <a:r>
              <a:rPr lang="en-US" sz="1300" dirty="0" err="1">
                <a:solidFill>
                  <a:srgbClr val="212121"/>
                </a:solidFill>
                <a:ea typeface="+mn-lt"/>
                <a:cs typeface="+mn-lt"/>
              </a:rPr>
              <a:t>doi</a:t>
            </a:r>
            <a:r>
              <a:rPr lang="en-US" sz="1300" dirty="0">
                <a:solidFill>
                  <a:srgbClr val="212121"/>
                </a:solidFill>
                <a:ea typeface="+mn-lt"/>
                <a:cs typeface="+mn-lt"/>
              </a:rPr>
              <a:t>: 10.1007/s40747-023-01098-0. </a:t>
            </a:r>
            <a:r>
              <a:rPr lang="en-US" sz="1300" dirty="0" err="1">
                <a:solidFill>
                  <a:srgbClr val="212121"/>
                </a:solidFill>
                <a:ea typeface="+mn-lt"/>
                <a:cs typeface="+mn-lt"/>
              </a:rPr>
              <a:t>Epub</a:t>
            </a:r>
            <a:r>
              <a:rPr lang="en-US" sz="1300" dirty="0">
                <a:solidFill>
                  <a:srgbClr val="212121"/>
                </a:solidFill>
                <a:ea typeface="+mn-lt"/>
                <a:cs typeface="+mn-lt"/>
              </a:rPr>
              <a:t> ahead of print. PMID: 37361971; PMCID: PMC10205558.</a:t>
            </a:r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9C18C2-0B94-DE49-64E2-458A5A41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6467F-4B9D-B983-C4C7-8A2564560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5907E6-7A66-AAF0-696B-152DF280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B44E5-9CC9-46C3-C00E-FCFC649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C8C156-5931-86AB-8E34-A91DFA17B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F3997-A657-B2A0-4777-A35C8171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F449C-F025-BC83-CC6C-4AE498EDC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E31F4-A42A-CB9C-DD29-BA4EF7D70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Functionality: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*NLP model for fake/real review distinguishment(BERT)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Web scrapping (on user request and on regular basis) in pursuit of following: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Getting review of product(s) requested by users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Getting new data for adaptive learning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Temporal analysis and reviewers profile making</a:t>
            </a:r>
            <a:endParaRPr lang="en-US"/>
          </a:p>
          <a:p>
            <a:pPr marL="285750" indent="-228600" algn="l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Framework: Fast Api + next </a:t>
            </a:r>
            <a:r>
              <a:rPr lang="en-US" sz="2000" dirty="0" err="1">
                <a:latin typeface="Arial"/>
                <a:cs typeface="Arial"/>
              </a:rPr>
              <a:t>js</a:t>
            </a:r>
            <a:endParaRPr lang="en-US" dirty="0" err="1"/>
          </a:p>
          <a:p>
            <a:pPr marL="457200" indent="-228600" algn="l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Easy learn and use</a:t>
            </a:r>
          </a:p>
          <a:p>
            <a:pPr marL="457200" indent="-228600" algn="l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Use of </a:t>
            </a:r>
            <a:r>
              <a:rPr lang="en-US" sz="2000" dirty="0" err="1">
                <a:latin typeface="Arial"/>
                <a:cs typeface="Arial"/>
              </a:rPr>
              <a:t>pydantic</a:t>
            </a:r>
            <a:r>
              <a:rPr lang="en-US" sz="2000" dirty="0">
                <a:latin typeface="Arial"/>
                <a:cs typeface="Arial"/>
              </a:rPr>
              <a:t> provide user friendly error message</a:t>
            </a:r>
          </a:p>
          <a:p>
            <a:pPr marL="457200" indent="-228600" algn="l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Fast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algn="l"/>
            <a:r>
              <a:rPr lang="en-US" sz="1200" dirty="0"/>
              <a:t>*Reference:</a:t>
            </a:r>
          </a:p>
          <a:p>
            <a:pPr marL="114300" algn="l"/>
            <a:r>
              <a:rPr lang="en-US" sz="1300" dirty="0">
                <a:solidFill>
                  <a:srgbClr val="212121"/>
                </a:solidFill>
                <a:ea typeface="+mn-lt"/>
                <a:cs typeface="+mn-lt"/>
              </a:rPr>
              <a:t>Essa E, Omar K, Alqahtani A. Fake news detection based on a hybrid BERT and LightGBM models. Complex Intell Systems. 2023 May 24:1-12. doi: 10.1007/s40747-023-01098-0. Epub ahead of print. PMID: 37361971; PMCID: PMC10205558.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5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BA2DD-D978-5F7F-D317-6B93C76C6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78640-45AB-5161-D8F7-86E848808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Front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7C33-3201-3734-2774-295E97655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Framework: Next JS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It allows to statically generate pages at build time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It provides seamless integration with React.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It allows to conveniently set up and manage API routes</a:t>
            </a:r>
          </a:p>
          <a:p>
            <a:pPr marL="228600" lvl="1"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Features: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simple and user-friendly interface 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the interface of user input of product and e-commerce platform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read the review inside and direct them to a page of results (fake or real comments)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Simple dashboard to input products or services for review analysis.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Display basic statistics and results of the analysis.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lvl="1"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26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DB319-196E-F23C-1F49-7589EADD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BA2C-4A0B-4220-F946-2B09C105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B53C21-19BC-30E3-744B-171DB51B6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196B7-2578-A465-81B6-ABB16484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4EB52-3C27-1BFE-4252-06E2062D5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A443E7-4F6D-232B-87AF-154E8CDC3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D00C38-5056-1632-8EF1-8A5831C4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7ACA7-89C0-82A1-7303-305B998DB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C0789-3A14-B7C8-5F77-72FCA629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A4C3-A7FA-ADDE-1D46-80B280065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MongoDB will store raw review data, including text, metadata, and other related information, without a tight structure.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MySQL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MySQL will be used to store structured data, including user profiles, review ratings, timestamps, and other pertinent information.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usage of MongoDB and MySQL in developing  the fake review detector allows us to leverage the strengths of each database to efficiently handle different components of the system.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Also, The application will use AWS cloud hosting services.</a:t>
            </a:r>
          </a:p>
        </p:txBody>
      </p:sp>
    </p:spTree>
    <p:extLst>
      <p:ext uri="{BB962C8B-B14F-4D97-AF65-F5344CB8AC3E}">
        <p14:creationId xmlns:p14="http://schemas.microsoft.com/office/powerpoint/2010/main" val="72711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270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        FAKE PRODUCT REVIEW MONITORING SYSTEM    Tsz Fung Liu- 100905668 Olamijire Salami- 100892914 Oluwatoyin Ibinayo-100939472</vt:lpstr>
      <vt:lpstr>Backend</vt:lpstr>
      <vt:lpstr>Frontend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Omodolapo Agbolade-Olasinde</cp:lastModifiedBy>
  <cp:revision>135</cp:revision>
  <dcterms:created xsi:type="dcterms:W3CDTF">2024-01-30T21:42:44Z</dcterms:created>
  <dcterms:modified xsi:type="dcterms:W3CDTF">2024-02-06T21:43:47Z</dcterms:modified>
</cp:coreProperties>
</file>