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C34E-0CB0-E863-9528-F56FE63FB59E}" v="600" dt="2023-10-05T21:10:00.866"/>
    <p1510:client id="{1B065861-57FC-E886-C1C2-EF4DDA058275}" v="58" dt="2023-10-05T23:54:37.298"/>
    <p1510:client id="{23FAB3BD-7BFF-F0E8-E76A-C8295FAA120A}" v="460" dt="2023-10-03T21:05:24.227"/>
    <p1510:client id="{283BA0FE-91D9-B0BD-8D33-43CF28DD33BC}" v="73" dt="2023-10-05T14:00:22.277"/>
    <p1510:client id="{32C2EA43-D2A6-A35C-8A84-C39C72808FB4}" v="339" dt="2023-10-05T23:48:40.323"/>
    <p1510:client id="{56CEB8EB-70DB-D296-EAFE-E099A646E36A}" v="25" dt="2023-10-05T21:04:18.851"/>
    <p1510:client id="{8A231C66-966E-7424-2435-70F44FFEBC71}" v="41" dt="2023-10-05T20:25:55.899"/>
    <p1510:client id="{8B7FF4ED-DC9B-42C8-41D8-0D5D882E81B0}" v="1" dt="2023-10-04T16:13:56.168"/>
    <p1510:client id="{8D624ED2-E07C-AC58-F12E-C6B22464EDFA}" v="145" dt="2023-10-05T20:45:11.308"/>
    <p1510:client id="{92CECA1E-3A64-A74A-DF9F-EBE6EAFCF5B2}" v="2" dt="2023-10-06T00:34:48.258"/>
    <p1510:client id="{ACF2546D-C024-5207-D837-A79264A84E90}" v="51" dt="2023-10-06T00:52:05.592"/>
    <p1510:client id="{B40BAEF0-EED6-7E66-AA7C-380AFE96880E}" v="27" dt="2023-10-03T01:52:09.508"/>
    <p1510:client id="{BDC61201-4587-7214-674B-965898D41FF7}" v="27" dt="2023-10-05T20:48:49.394"/>
    <p1510:client id="{D0B06998-EEE5-6FB0-C9E8-213C958B7D84}" v="37" dt="2023-10-05T07:28:13.071"/>
    <p1510:client id="{D2A35137-709F-2515-390F-9AB991A5F7A9}" v="63" dt="2023-10-05T20:36:19.451"/>
    <p1510:client id="{D79EF4C2-FFD2-4938-8ECE-D9B97E0EF57F}" v="1" dt="2023-10-05T20:20:07.187"/>
    <p1510:client id="{DB11B257-5511-ED7F-5841-10EA5A49AC69}" v="78" dt="2023-10-06T00:05:37.284"/>
    <p1510:client id="{E1D81646-5AC6-A0CD-8721-34F0B74978DF}" v="6" dt="2023-09-27T20:51:2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A9EF-ADFF-414D-9136-92475A4B36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F4FE33-49FC-4A82-A793-2A0B65486400}">
      <dgm:prSet/>
      <dgm:spPr/>
      <dgm:t>
        <a:bodyPr/>
        <a:lstStyle/>
        <a:p>
          <a:r>
            <a:rPr lang="en-US" b="1" dirty="0"/>
            <a:t>Stage 1 (Viable product): </a:t>
          </a:r>
          <a:r>
            <a:rPr lang="en-US" dirty="0"/>
            <a:t>Simple UI with photo uploading component, photo detection and best result showing</a:t>
          </a:r>
        </a:p>
      </dgm:t>
    </dgm:pt>
    <dgm:pt modelId="{D2C53640-CB40-4217-BC20-D6CBCB89C0B3}" type="parTrans" cxnId="{EDB30196-7553-424A-8939-291ED1D98A34}">
      <dgm:prSet/>
      <dgm:spPr/>
      <dgm:t>
        <a:bodyPr/>
        <a:lstStyle/>
        <a:p>
          <a:endParaRPr lang="en-US"/>
        </a:p>
      </dgm:t>
    </dgm:pt>
    <dgm:pt modelId="{E16DD4CF-88ED-46AA-8CA9-BF52807B81DB}" type="sibTrans" cxnId="{EDB30196-7553-424A-8939-291ED1D98A34}">
      <dgm:prSet/>
      <dgm:spPr/>
      <dgm:t>
        <a:bodyPr/>
        <a:lstStyle/>
        <a:p>
          <a:endParaRPr lang="en-US"/>
        </a:p>
      </dgm:t>
    </dgm:pt>
    <dgm:pt modelId="{4CA9DEDA-356B-40FC-8D95-2F65E685F088}">
      <dgm:prSet/>
      <dgm:spPr/>
      <dgm:t>
        <a:bodyPr/>
        <a:lstStyle/>
        <a:p>
          <a:r>
            <a:rPr lang="en-US" b="1" dirty="0"/>
            <a:t>Stage 2 (Minimum marketable product): </a:t>
          </a:r>
          <a:r>
            <a:rPr lang="en-US" dirty="0"/>
            <a:t>Users registration and login, database for storage of users' preference</a:t>
          </a:r>
        </a:p>
      </dgm:t>
    </dgm:pt>
    <dgm:pt modelId="{79D2CE48-ACB2-4C1E-A62D-F940C7BE93B8}" type="parTrans" cxnId="{02AFAAF3-607F-45D5-B824-94C3E4FDBDBD}">
      <dgm:prSet/>
      <dgm:spPr/>
      <dgm:t>
        <a:bodyPr/>
        <a:lstStyle/>
        <a:p>
          <a:endParaRPr lang="en-US"/>
        </a:p>
      </dgm:t>
    </dgm:pt>
    <dgm:pt modelId="{BAC08620-9E4D-415D-871C-B0EED3446AC7}" type="sibTrans" cxnId="{02AFAAF3-607F-45D5-B824-94C3E4FDBDBD}">
      <dgm:prSet/>
      <dgm:spPr/>
      <dgm:t>
        <a:bodyPr/>
        <a:lstStyle/>
        <a:p>
          <a:endParaRPr lang="en-US"/>
        </a:p>
      </dgm:t>
    </dgm:pt>
    <dgm:pt modelId="{66968097-A2DF-4519-8DA8-66CC34861A6D}">
      <dgm:prSet/>
      <dgm:spPr/>
      <dgm:t>
        <a:bodyPr/>
        <a:lstStyle/>
        <a:p>
          <a:r>
            <a:rPr lang="en-US" b="1" dirty="0"/>
            <a:t>Stage 3 (Final product): </a:t>
          </a:r>
          <a:r>
            <a:rPr lang="en-US" dirty="0"/>
            <a:t>Promotion of products to users based on their preference in shopping</a:t>
          </a:r>
        </a:p>
      </dgm:t>
    </dgm:pt>
    <dgm:pt modelId="{166F6714-0B75-423D-A508-FF2D7467C0C8}" type="parTrans" cxnId="{AFEB16AD-29E1-4357-AEAC-E83490412C3C}">
      <dgm:prSet/>
      <dgm:spPr/>
      <dgm:t>
        <a:bodyPr/>
        <a:lstStyle/>
        <a:p>
          <a:endParaRPr lang="en-US"/>
        </a:p>
      </dgm:t>
    </dgm:pt>
    <dgm:pt modelId="{EC334303-B162-4D58-B1FB-CC7EE5659C3A}" type="sibTrans" cxnId="{AFEB16AD-29E1-4357-AEAC-E83490412C3C}">
      <dgm:prSet/>
      <dgm:spPr/>
      <dgm:t>
        <a:bodyPr/>
        <a:lstStyle/>
        <a:p>
          <a:endParaRPr lang="en-US"/>
        </a:p>
      </dgm:t>
    </dgm:pt>
    <dgm:pt modelId="{53B73129-07F5-44F5-A2A6-024B9ED5540A}" type="pres">
      <dgm:prSet presAssocID="{3113A9EF-ADFF-414D-9136-92475A4B36BA}" presName="root" presStyleCnt="0">
        <dgm:presLayoutVars>
          <dgm:dir/>
          <dgm:resizeHandles val="exact"/>
        </dgm:presLayoutVars>
      </dgm:prSet>
      <dgm:spPr/>
    </dgm:pt>
    <dgm:pt modelId="{69E6CE42-7DAA-4ECF-9002-FAAF63424311}" type="pres">
      <dgm:prSet presAssocID="{56F4FE33-49FC-4A82-A793-2A0B65486400}" presName="compNode" presStyleCnt="0"/>
      <dgm:spPr/>
    </dgm:pt>
    <dgm:pt modelId="{0A47B0CB-DF82-464D-A4AF-C2A5202ADF55}" type="pres">
      <dgm:prSet presAssocID="{56F4FE33-49FC-4A82-A793-2A0B65486400}" presName="bgRect" presStyleLbl="bgShp" presStyleIdx="0" presStyleCnt="3"/>
      <dgm:spPr/>
    </dgm:pt>
    <dgm:pt modelId="{ED609DC6-9D35-4B14-8924-CA1344E8991A}" type="pres">
      <dgm:prSet presAssocID="{56F4FE33-49FC-4A82-A793-2A0B65486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44F3961-5468-482E-8A81-B387EE336B0F}" type="pres">
      <dgm:prSet presAssocID="{56F4FE33-49FC-4A82-A793-2A0B65486400}" presName="spaceRect" presStyleCnt="0"/>
      <dgm:spPr/>
    </dgm:pt>
    <dgm:pt modelId="{F3560B06-4F93-4D08-BDA7-3882D57CA9AF}" type="pres">
      <dgm:prSet presAssocID="{56F4FE33-49FC-4A82-A793-2A0B65486400}" presName="parTx" presStyleLbl="revTx" presStyleIdx="0" presStyleCnt="3">
        <dgm:presLayoutVars>
          <dgm:chMax val="0"/>
          <dgm:chPref val="0"/>
        </dgm:presLayoutVars>
      </dgm:prSet>
      <dgm:spPr/>
    </dgm:pt>
    <dgm:pt modelId="{030AE97B-D045-4098-A288-34D10E610471}" type="pres">
      <dgm:prSet presAssocID="{E16DD4CF-88ED-46AA-8CA9-BF52807B81DB}" presName="sibTrans" presStyleCnt="0"/>
      <dgm:spPr/>
    </dgm:pt>
    <dgm:pt modelId="{0E9F3920-B3E7-456C-A37F-11A61AF8A8E7}" type="pres">
      <dgm:prSet presAssocID="{4CA9DEDA-356B-40FC-8D95-2F65E685F088}" presName="compNode" presStyleCnt="0"/>
      <dgm:spPr/>
    </dgm:pt>
    <dgm:pt modelId="{572783D3-C025-44CC-9B2D-3476A1D6DC46}" type="pres">
      <dgm:prSet presAssocID="{4CA9DEDA-356B-40FC-8D95-2F65E685F088}" presName="bgRect" presStyleLbl="bgShp" presStyleIdx="1" presStyleCnt="3"/>
      <dgm:spPr/>
    </dgm:pt>
    <dgm:pt modelId="{CB0F9228-8B23-46C4-8B26-227370EF2A41}" type="pres">
      <dgm:prSet presAssocID="{4CA9DEDA-356B-40FC-8D95-2F65E685F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6D98691-BFF0-479A-A7CA-4F7EF4F76AFD}" type="pres">
      <dgm:prSet presAssocID="{4CA9DEDA-356B-40FC-8D95-2F65E685F088}" presName="spaceRect" presStyleCnt="0"/>
      <dgm:spPr/>
    </dgm:pt>
    <dgm:pt modelId="{37806708-E481-477D-86D7-7D9F9AA5024E}" type="pres">
      <dgm:prSet presAssocID="{4CA9DEDA-356B-40FC-8D95-2F65E685F088}" presName="parTx" presStyleLbl="revTx" presStyleIdx="1" presStyleCnt="3">
        <dgm:presLayoutVars>
          <dgm:chMax val="0"/>
          <dgm:chPref val="0"/>
        </dgm:presLayoutVars>
      </dgm:prSet>
      <dgm:spPr/>
    </dgm:pt>
    <dgm:pt modelId="{58842E66-4BEB-484F-BF8D-52EDF110728E}" type="pres">
      <dgm:prSet presAssocID="{BAC08620-9E4D-415D-871C-B0EED3446AC7}" presName="sibTrans" presStyleCnt="0"/>
      <dgm:spPr/>
    </dgm:pt>
    <dgm:pt modelId="{8BC343AE-07EC-4F55-8B30-B4F45823E9E9}" type="pres">
      <dgm:prSet presAssocID="{66968097-A2DF-4519-8DA8-66CC34861A6D}" presName="compNode" presStyleCnt="0"/>
      <dgm:spPr/>
    </dgm:pt>
    <dgm:pt modelId="{43D39151-ED09-4C2D-ACCF-BB4188DB6BFC}" type="pres">
      <dgm:prSet presAssocID="{66968097-A2DF-4519-8DA8-66CC34861A6D}" presName="bgRect" presStyleLbl="bgShp" presStyleIdx="2" presStyleCnt="3"/>
      <dgm:spPr/>
    </dgm:pt>
    <dgm:pt modelId="{0B916302-2C8D-45E4-8186-5508CF64400F}" type="pres">
      <dgm:prSet presAssocID="{66968097-A2DF-4519-8DA8-66CC34861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corn"/>
        </a:ext>
      </dgm:extLst>
    </dgm:pt>
    <dgm:pt modelId="{527B80E8-0A56-4423-94FE-62083820B294}" type="pres">
      <dgm:prSet presAssocID="{66968097-A2DF-4519-8DA8-66CC34861A6D}" presName="spaceRect" presStyleCnt="0"/>
      <dgm:spPr/>
    </dgm:pt>
    <dgm:pt modelId="{6BB80A31-1CD8-406C-936C-1F7CD7CAFA57}" type="pres">
      <dgm:prSet presAssocID="{66968097-A2DF-4519-8DA8-66CC34861A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12D175-9731-4ABA-9404-353F259C8570}" type="presOf" srcId="{66968097-A2DF-4519-8DA8-66CC34861A6D}" destId="{6BB80A31-1CD8-406C-936C-1F7CD7CAFA57}" srcOrd="0" destOrd="0" presId="urn:microsoft.com/office/officeart/2018/2/layout/IconVerticalSolidList"/>
    <dgm:cxn modelId="{EDB30196-7553-424A-8939-291ED1D98A34}" srcId="{3113A9EF-ADFF-414D-9136-92475A4B36BA}" destId="{56F4FE33-49FC-4A82-A793-2A0B65486400}" srcOrd="0" destOrd="0" parTransId="{D2C53640-CB40-4217-BC20-D6CBCB89C0B3}" sibTransId="{E16DD4CF-88ED-46AA-8CA9-BF52807B81DB}"/>
    <dgm:cxn modelId="{AFEB16AD-29E1-4357-AEAC-E83490412C3C}" srcId="{3113A9EF-ADFF-414D-9136-92475A4B36BA}" destId="{66968097-A2DF-4519-8DA8-66CC34861A6D}" srcOrd="2" destOrd="0" parTransId="{166F6714-0B75-423D-A508-FF2D7467C0C8}" sibTransId="{EC334303-B162-4D58-B1FB-CC7EE5659C3A}"/>
    <dgm:cxn modelId="{FECCBEBC-CCEB-471C-9AE4-E107104D25D6}" type="presOf" srcId="{56F4FE33-49FC-4A82-A793-2A0B65486400}" destId="{F3560B06-4F93-4D08-BDA7-3882D57CA9AF}" srcOrd="0" destOrd="0" presId="urn:microsoft.com/office/officeart/2018/2/layout/IconVerticalSolidList"/>
    <dgm:cxn modelId="{146E05C8-4F38-4299-A635-A1C273E4A675}" type="presOf" srcId="{4CA9DEDA-356B-40FC-8D95-2F65E685F088}" destId="{37806708-E481-477D-86D7-7D9F9AA5024E}" srcOrd="0" destOrd="0" presId="urn:microsoft.com/office/officeart/2018/2/layout/IconVerticalSolidList"/>
    <dgm:cxn modelId="{9C69E8CE-27CF-4514-A4E4-3C513BCA7DB2}" type="presOf" srcId="{3113A9EF-ADFF-414D-9136-92475A4B36BA}" destId="{53B73129-07F5-44F5-A2A6-024B9ED5540A}" srcOrd="0" destOrd="0" presId="urn:microsoft.com/office/officeart/2018/2/layout/IconVerticalSolidList"/>
    <dgm:cxn modelId="{02AFAAF3-607F-45D5-B824-94C3E4FDBDBD}" srcId="{3113A9EF-ADFF-414D-9136-92475A4B36BA}" destId="{4CA9DEDA-356B-40FC-8D95-2F65E685F088}" srcOrd="1" destOrd="0" parTransId="{79D2CE48-ACB2-4C1E-A62D-F940C7BE93B8}" sibTransId="{BAC08620-9E4D-415D-871C-B0EED3446AC7}"/>
    <dgm:cxn modelId="{D1453F45-7C6F-48DA-AF9E-C918A3622626}" type="presParOf" srcId="{53B73129-07F5-44F5-A2A6-024B9ED5540A}" destId="{69E6CE42-7DAA-4ECF-9002-FAAF63424311}" srcOrd="0" destOrd="0" presId="urn:microsoft.com/office/officeart/2018/2/layout/IconVerticalSolidList"/>
    <dgm:cxn modelId="{58A4A5CC-D506-468B-A74F-3C487D1AF66B}" type="presParOf" srcId="{69E6CE42-7DAA-4ECF-9002-FAAF63424311}" destId="{0A47B0CB-DF82-464D-A4AF-C2A5202ADF55}" srcOrd="0" destOrd="0" presId="urn:microsoft.com/office/officeart/2018/2/layout/IconVerticalSolidList"/>
    <dgm:cxn modelId="{638AB689-A27B-4017-B6FE-02F7613A9275}" type="presParOf" srcId="{69E6CE42-7DAA-4ECF-9002-FAAF63424311}" destId="{ED609DC6-9D35-4B14-8924-CA1344E8991A}" srcOrd="1" destOrd="0" presId="urn:microsoft.com/office/officeart/2018/2/layout/IconVerticalSolidList"/>
    <dgm:cxn modelId="{EC7F2C91-AF88-4083-AF7B-56BF016B4B7F}" type="presParOf" srcId="{69E6CE42-7DAA-4ECF-9002-FAAF63424311}" destId="{B44F3961-5468-482E-8A81-B387EE336B0F}" srcOrd="2" destOrd="0" presId="urn:microsoft.com/office/officeart/2018/2/layout/IconVerticalSolidList"/>
    <dgm:cxn modelId="{69CF85D0-8BD4-4EC5-BEBE-3DC3F64F7213}" type="presParOf" srcId="{69E6CE42-7DAA-4ECF-9002-FAAF63424311}" destId="{F3560B06-4F93-4D08-BDA7-3882D57CA9AF}" srcOrd="3" destOrd="0" presId="urn:microsoft.com/office/officeart/2018/2/layout/IconVerticalSolidList"/>
    <dgm:cxn modelId="{1F915F9B-02C0-4D66-A365-78486F550981}" type="presParOf" srcId="{53B73129-07F5-44F5-A2A6-024B9ED5540A}" destId="{030AE97B-D045-4098-A288-34D10E610471}" srcOrd="1" destOrd="0" presId="urn:microsoft.com/office/officeart/2018/2/layout/IconVerticalSolidList"/>
    <dgm:cxn modelId="{9A02BF75-4C5E-494A-B97B-C816BCCFCA60}" type="presParOf" srcId="{53B73129-07F5-44F5-A2A6-024B9ED5540A}" destId="{0E9F3920-B3E7-456C-A37F-11A61AF8A8E7}" srcOrd="2" destOrd="0" presId="urn:microsoft.com/office/officeart/2018/2/layout/IconVerticalSolidList"/>
    <dgm:cxn modelId="{3E017F0B-CF1B-4C2A-98D9-0E831D2569A3}" type="presParOf" srcId="{0E9F3920-B3E7-456C-A37F-11A61AF8A8E7}" destId="{572783D3-C025-44CC-9B2D-3476A1D6DC46}" srcOrd="0" destOrd="0" presId="urn:microsoft.com/office/officeart/2018/2/layout/IconVerticalSolidList"/>
    <dgm:cxn modelId="{E5620CF1-A3F4-4DFB-90B3-1D71B1248D28}" type="presParOf" srcId="{0E9F3920-B3E7-456C-A37F-11A61AF8A8E7}" destId="{CB0F9228-8B23-46C4-8B26-227370EF2A41}" srcOrd="1" destOrd="0" presId="urn:microsoft.com/office/officeart/2018/2/layout/IconVerticalSolidList"/>
    <dgm:cxn modelId="{FF9C994C-FC30-4827-9BAD-B34149628C64}" type="presParOf" srcId="{0E9F3920-B3E7-456C-A37F-11A61AF8A8E7}" destId="{46D98691-BFF0-479A-A7CA-4F7EF4F76AFD}" srcOrd="2" destOrd="0" presId="urn:microsoft.com/office/officeart/2018/2/layout/IconVerticalSolidList"/>
    <dgm:cxn modelId="{EA197825-79D2-469F-8F6C-E3FF40E35371}" type="presParOf" srcId="{0E9F3920-B3E7-456C-A37F-11A61AF8A8E7}" destId="{37806708-E481-477D-86D7-7D9F9AA5024E}" srcOrd="3" destOrd="0" presId="urn:microsoft.com/office/officeart/2018/2/layout/IconVerticalSolidList"/>
    <dgm:cxn modelId="{614B1E25-D29D-4F71-B273-80A5B4FC3ACE}" type="presParOf" srcId="{53B73129-07F5-44F5-A2A6-024B9ED5540A}" destId="{58842E66-4BEB-484F-BF8D-52EDF110728E}" srcOrd="3" destOrd="0" presId="urn:microsoft.com/office/officeart/2018/2/layout/IconVerticalSolidList"/>
    <dgm:cxn modelId="{77588BF7-AF8A-4124-B941-CE53D185C815}" type="presParOf" srcId="{53B73129-07F5-44F5-A2A6-024B9ED5540A}" destId="{8BC343AE-07EC-4F55-8B30-B4F45823E9E9}" srcOrd="4" destOrd="0" presId="urn:microsoft.com/office/officeart/2018/2/layout/IconVerticalSolidList"/>
    <dgm:cxn modelId="{C1BC01B4-E403-4CF3-908D-FAF87A9428A4}" type="presParOf" srcId="{8BC343AE-07EC-4F55-8B30-B4F45823E9E9}" destId="{43D39151-ED09-4C2D-ACCF-BB4188DB6BFC}" srcOrd="0" destOrd="0" presId="urn:microsoft.com/office/officeart/2018/2/layout/IconVerticalSolidList"/>
    <dgm:cxn modelId="{65D4F373-2365-45C7-B5D8-685517A8E052}" type="presParOf" srcId="{8BC343AE-07EC-4F55-8B30-B4F45823E9E9}" destId="{0B916302-2C8D-45E4-8186-5508CF64400F}" srcOrd="1" destOrd="0" presId="urn:microsoft.com/office/officeart/2018/2/layout/IconVerticalSolidList"/>
    <dgm:cxn modelId="{2AA0B7A9-5E65-4FC2-A4BE-3892410DDB38}" type="presParOf" srcId="{8BC343AE-07EC-4F55-8B30-B4F45823E9E9}" destId="{527B80E8-0A56-4423-94FE-62083820B294}" srcOrd="2" destOrd="0" presId="urn:microsoft.com/office/officeart/2018/2/layout/IconVerticalSolidList"/>
    <dgm:cxn modelId="{6EC79D65-B682-45C5-8C89-763EA15EC2D2}" type="presParOf" srcId="{8BC343AE-07EC-4F55-8B30-B4F45823E9E9}" destId="{6BB80A31-1CD8-406C-936C-1F7CD7CAFA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C40D4-6D93-4E64-9451-2B282547AB9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7988F-BB53-4861-8590-41DC53FE6280}">
      <dgm:prSet/>
      <dgm:spPr/>
      <dgm:t>
        <a:bodyPr/>
        <a:lstStyle/>
        <a:p>
          <a:r>
            <a:rPr lang="en-US"/>
            <a:t>YOLOv5 </a:t>
          </a:r>
        </a:p>
      </dgm:t>
    </dgm:pt>
    <dgm:pt modelId="{4FF39221-ED22-4152-AB4B-BEB05372A24F}" type="parTrans" cxnId="{791286C0-E68B-4F00-8095-B00A7D319649}">
      <dgm:prSet/>
      <dgm:spPr/>
      <dgm:t>
        <a:bodyPr/>
        <a:lstStyle/>
        <a:p>
          <a:endParaRPr lang="en-US"/>
        </a:p>
      </dgm:t>
    </dgm:pt>
    <dgm:pt modelId="{C4364800-0879-493D-B539-6C4566D3688F}" type="sibTrans" cxnId="{791286C0-E68B-4F00-8095-B00A7D319649}">
      <dgm:prSet/>
      <dgm:spPr/>
      <dgm:t>
        <a:bodyPr/>
        <a:lstStyle/>
        <a:p>
          <a:endParaRPr lang="en-US"/>
        </a:p>
      </dgm:t>
    </dgm:pt>
    <dgm:pt modelId="{921A6CE5-4044-4BFA-A426-703F8F4BDF1F}">
      <dgm:prSet/>
      <dgm:spPr/>
      <dgm:t>
        <a:bodyPr/>
        <a:lstStyle/>
        <a:p>
          <a:r>
            <a:rPr lang="en-US" err="1"/>
            <a:t>Locobuzz</a:t>
          </a:r>
          <a:endParaRPr lang="en-US"/>
        </a:p>
      </dgm:t>
    </dgm:pt>
    <dgm:pt modelId="{B5FED008-2BF2-46C4-99FD-0B879E2D0A1D}" type="parTrans" cxnId="{A1F2C00A-ED4A-43D5-90BD-5DEE504ABA0A}">
      <dgm:prSet/>
      <dgm:spPr/>
      <dgm:t>
        <a:bodyPr/>
        <a:lstStyle/>
        <a:p>
          <a:endParaRPr lang="en-US"/>
        </a:p>
      </dgm:t>
    </dgm:pt>
    <dgm:pt modelId="{FBBF9153-88AD-4CA7-A997-F78565D1D9BB}" type="sibTrans" cxnId="{A1F2C00A-ED4A-43D5-90BD-5DEE504ABA0A}">
      <dgm:prSet/>
      <dgm:spPr/>
      <dgm:t>
        <a:bodyPr/>
        <a:lstStyle/>
        <a:p>
          <a:endParaRPr lang="en-US"/>
        </a:p>
      </dgm:t>
    </dgm:pt>
    <dgm:pt modelId="{C4F9C175-3B90-4CB1-972E-AADB5F3191D5}">
      <dgm:prSet/>
      <dgm:spPr/>
      <dgm:t>
        <a:bodyPr/>
        <a:lstStyle/>
        <a:p>
          <a:pPr rtl="0"/>
          <a:r>
            <a:rPr lang="en-US"/>
            <a:t>Google vision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28322103-3551-4E5A-A23B-A165C49C4B5E}" type="parTrans" cxnId="{9EE16D88-015C-4818-A699-E1483D5A0E5F}">
      <dgm:prSet/>
      <dgm:spPr/>
      <dgm:t>
        <a:bodyPr/>
        <a:lstStyle/>
        <a:p>
          <a:endParaRPr lang="en-US"/>
        </a:p>
      </dgm:t>
    </dgm:pt>
    <dgm:pt modelId="{09BCCE0B-DD22-44AF-BDBF-D3D8D5A7B79F}" type="sibTrans" cxnId="{9EE16D88-015C-4818-A699-E1483D5A0E5F}">
      <dgm:prSet/>
      <dgm:spPr/>
      <dgm:t>
        <a:bodyPr/>
        <a:lstStyle/>
        <a:p>
          <a:endParaRPr lang="en-US"/>
        </a:p>
      </dgm:t>
    </dgm:pt>
    <dgm:pt modelId="{32B5EF63-315E-4D6D-9DF9-28C7B116B404}">
      <dgm:prSet phldr="0"/>
      <dgm:spPr/>
      <dgm:t>
        <a:bodyPr/>
        <a:lstStyle/>
        <a:p>
          <a:pPr rtl="0"/>
          <a:r>
            <a:rPr lang="en-US" b="0"/>
            <a:t>Amazon Personalize</a:t>
          </a:r>
          <a:endParaRPr lang="en-US" b="0">
            <a:latin typeface="Century Gothic" panose="020B0502020202020204"/>
          </a:endParaRPr>
        </a:p>
      </dgm:t>
    </dgm:pt>
    <dgm:pt modelId="{3465C9F1-EA7D-411A-AB94-5E9BE9E2034A}" type="parTrans" cxnId="{8C66F368-4891-4377-B489-F212DFB5CBCF}">
      <dgm:prSet/>
      <dgm:spPr/>
    </dgm:pt>
    <dgm:pt modelId="{F92DE6DF-2966-400B-9E85-F1927598D53F}" type="sibTrans" cxnId="{8C66F368-4891-4377-B489-F212DFB5CBCF}">
      <dgm:prSet/>
      <dgm:spPr/>
      <dgm:t>
        <a:bodyPr/>
        <a:lstStyle/>
        <a:p>
          <a:endParaRPr lang="en-US"/>
        </a:p>
      </dgm:t>
    </dgm:pt>
    <dgm:pt modelId="{46347BAB-7713-42BC-A74C-83C0650787ED}" type="pres">
      <dgm:prSet presAssocID="{133C40D4-6D93-4E64-9451-2B282547AB96}" presName="diagram" presStyleCnt="0">
        <dgm:presLayoutVars>
          <dgm:dir/>
          <dgm:resizeHandles val="exact"/>
        </dgm:presLayoutVars>
      </dgm:prSet>
      <dgm:spPr/>
    </dgm:pt>
    <dgm:pt modelId="{ABD6B861-FC55-4F55-A6B5-EDB4D57EDB2C}" type="pres">
      <dgm:prSet presAssocID="{ACD7988F-BB53-4861-8590-41DC53FE6280}" presName="node" presStyleLbl="node1" presStyleIdx="0" presStyleCnt="4">
        <dgm:presLayoutVars>
          <dgm:bulletEnabled val="1"/>
        </dgm:presLayoutVars>
      </dgm:prSet>
      <dgm:spPr/>
    </dgm:pt>
    <dgm:pt modelId="{C04BD6E4-C614-4BA4-87BF-229EB78E305D}" type="pres">
      <dgm:prSet presAssocID="{C4364800-0879-493D-B539-6C4566D3688F}" presName="sibTrans" presStyleCnt="0"/>
      <dgm:spPr/>
    </dgm:pt>
    <dgm:pt modelId="{A305DC89-1448-49D7-88A5-42C759F32284}" type="pres">
      <dgm:prSet presAssocID="{921A6CE5-4044-4BFA-A426-703F8F4BDF1F}" presName="node" presStyleLbl="node1" presStyleIdx="1" presStyleCnt="4">
        <dgm:presLayoutVars>
          <dgm:bulletEnabled val="1"/>
        </dgm:presLayoutVars>
      </dgm:prSet>
      <dgm:spPr/>
    </dgm:pt>
    <dgm:pt modelId="{6888D4EF-2D50-4EC8-9A45-F8DDBFF0956C}" type="pres">
      <dgm:prSet presAssocID="{FBBF9153-88AD-4CA7-A997-F78565D1D9BB}" presName="sibTrans" presStyleCnt="0"/>
      <dgm:spPr/>
    </dgm:pt>
    <dgm:pt modelId="{E75D8F67-F265-4348-BE3E-AD0AF3461004}" type="pres">
      <dgm:prSet presAssocID="{C4F9C175-3B90-4CB1-972E-AADB5F3191D5}" presName="node" presStyleLbl="node1" presStyleIdx="2" presStyleCnt="4">
        <dgm:presLayoutVars>
          <dgm:bulletEnabled val="1"/>
        </dgm:presLayoutVars>
      </dgm:prSet>
      <dgm:spPr/>
    </dgm:pt>
    <dgm:pt modelId="{443C898E-48EE-4703-AE1B-F14C5C5EFB92}" type="pres">
      <dgm:prSet presAssocID="{09BCCE0B-DD22-44AF-BDBF-D3D8D5A7B79F}" presName="sibTrans" presStyleCnt="0"/>
      <dgm:spPr/>
    </dgm:pt>
    <dgm:pt modelId="{DA65A961-4C9C-41A0-B54C-F8F0881090D1}" type="pres">
      <dgm:prSet presAssocID="{32B5EF63-315E-4D6D-9DF9-28C7B116B404}" presName="node" presStyleLbl="node1" presStyleIdx="3" presStyleCnt="4">
        <dgm:presLayoutVars>
          <dgm:bulletEnabled val="1"/>
        </dgm:presLayoutVars>
      </dgm:prSet>
      <dgm:spPr/>
    </dgm:pt>
  </dgm:ptLst>
  <dgm:cxnLst>
    <dgm:cxn modelId="{A1F2C00A-ED4A-43D5-90BD-5DEE504ABA0A}" srcId="{133C40D4-6D93-4E64-9451-2B282547AB96}" destId="{921A6CE5-4044-4BFA-A426-703F8F4BDF1F}" srcOrd="1" destOrd="0" parTransId="{B5FED008-2BF2-46C4-99FD-0B879E2D0A1D}" sibTransId="{FBBF9153-88AD-4CA7-A997-F78565D1D9BB}"/>
    <dgm:cxn modelId="{A60CC716-7568-4CD7-943F-EDE7D00B10A8}" type="presOf" srcId="{32B5EF63-315E-4D6D-9DF9-28C7B116B404}" destId="{DA65A961-4C9C-41A0-B54C-F8F0881090D1}" srcOrd="0" destOrd="0" presId="urn:microsoft.com/office/officeart/2005/8/layout/default"/>
    <dgm:cxn modelId="{289D4C3A-C488-4D7D-9F13-6A173A5C54A3}" type="presOf" srcId="{C4F9C175-3B90-4CB1-972E-AADB5F3191D5}" destId="{E75D8F67-F265-4348-BE3E-AD0AF3461004}" srcOrd="0" destOrd="0" presId="urn:microsoft.com/office/officeart/2005/8/layout/default"/>
    <dgm:cxn modelId="{8C66F368-4891-4377-B489-F212DFB5CBCF}" srcId="{133C40D4-6D93-4E64-9451-2B282547AB96}" destId="{32B5EF63-315E-4D6D-9DF9-28C7B116B404}" srcOrd="3" destOrd="0" parTransId="{3465C9F1-EA7D-411A-AB94-5E9BE9E2034A}" sibTransId="{F92DE6DF-2966-400B-9E85-F1927598D53F}"/>
    <dgm:cxn modelId="{8C1E7551-2EA6-4888-BE82-F89635CE1054}" type="presOf" srcId="{133C40D4-6D93-4E64-9451-2B282547AB96}" destId="{46347BAB-7713-42BC-A74C-83C0650787ED}" srcOrd="0" destOrd="0" presId="urn:microsoft.com/office/officeart/2005/8/layout/default"/>
    <dgm:cxn modelId="{D427517E-1C1D-4821-9C97-814B46EEB1CF}" type="presOf" srcId="{921A6CE5-4044-4BFA-A426-703F8F4BDF1F}" destId="{A305DC89-1448-49D7-88A5-42C759F32284}" srcOrd="0" destOrd="0" presId="urn:microsoft.com/office/officeart/2005/8/layout/default"/>
    <dgm:cxn modelId="{9EE16D88-015C-4818-A699-E1483D5A0E5F}" srcId="{133C40D4-6D93-4E64-9451-2B282547AB96}" destId="{C4F9C175-3B90-4CB1-972E-AADB5F3191D5}" srcOrd="2" destOrd="0" parTransId="{28322103-3551-4E5A-A23B-A165C49C4B5E}" sibTransId="{09BCCE0B-DD22-44AF-BDBF-D3D8D5A7B79F}"/>
    <dgm:cxn modelId="{791286C0-E68B-4F00-8095-B00A7D319649}" srcId="{133C40D4-6D93-4E64-9451-2B282547AB96}" destId="{ACD7988F-BB53-4861-8590-41DC53FE6280}" srcOrd="0" destOrd="0" parTransId="{4FF39221-ED22-4152-AB4B-BEB05372A24F}" sibTransId="{C4364800-0879-493D-B539-6C4566D3688F}"/>
    <dgm:cxn modelId="{75EF02CE-B5D1-4B96-9620-BF95FF4DC1FA}" type="presOf" srcId="{ACD7988F-BB53-4861-8590-41DC53FE6280}" destId="{ABD6B861-FC55-4F55-A6B5-EDB4D57EDB2C}" srcOrd="0" destOrd="0" presId="urn:microsoft.com/office/officeart/2005/8/layout/default"/>
    <dgm:cxn modelId="{5E87261E-E1F0-4083-89CC-F4948A809745}" type="presParOf" srcId="{46347BAB-7713-42BC-A74C-83C0650787ED}" destId="{ABD6B861-FC55-4F55-A6B5-EDB4D57EDB2C}" srcOrd="0" destOrd="0" presId="urn:microsoft.com/office/officeart/2005/8/layout/default"/>
    <dgm:cxn modelId="{07032F9C-0758-4030-ABEC-5F30B1EB8AED}" type="presParOf" srcId="{46347BAB-7713-42BC-A74C-83C0650787ED}" destId="{C04BD6E4-C614-4BA4-87BF-229EB78E305D}" srcOrd="1" destOrd="0" presId="urn:microsoft.com/office/officeart/2005/8/layout/default"/>
    <dgm:cxn modelId="{943DC8EA-D744-4AC1-8775-4B784BBC303E}" type="presParOf" srcId="{46347BAB-7713-42BC-A74C-83C0650787ED}" destId="{A305DC89-1448-49D7-88A5-42C759F32284}" srcOrd="2" destOrd="0" presId="urn:microsoft.com/office/officeart/2005/8/layout/default"/>
    <dgm:cxn modelId="{BAE308F8-FA48-4C78-9DCA-26322A357B5E}" type="presParOf" srcId="{46347BAB-7713-42BC-A74C-83C0650787ED}" destId="{6888D4EF-2D50-4EC8-9A45-F8DDBFF0956C}" srcOrd="3" destOrd="0" presId="urn:microsoft.com/office/officeart/2005/8/layout/default"/>
    <dgm:cxn modelId="{B22E64FA-9E8A-48DA-BD06-D7F78F2435B2}" type="presParOf" srcId="{46347BAB-7713-42BC-A74C-83C0650787ED}" destId="{E75D8F67-F265-4348-BE3E-AD0AF3461004}" srcOrd="4" destOrd="0" presId="urn:microsoft.com/office/officeart/2005/8/layout/default"/>
    <dgm:cxn modelId="{000D6D99-FDF2-4178-B3A0-3F7EA0E3A372}" type="presParOf" srcId="{46347BAB-7713-42BC-A74C-83C0650787ED}" destId="{443C898E-48EE-4703-AE1B-F14C5C5EFB92}" srcOrd="5" destOrd="0" presId="urn:microsoft.com/office/officeart/2005/8/layout/default"/>
    <dgm:cxn modelId="{358C2203-6A05-46B4-A99F-4944FB311759}" type="presParOf" srcId="{46347BAB-7713-42BC-A74C-83C0650787ED}" destId="{DA65A961-4C9C-41A0-B54C-F8F0881090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7B0CB-DF82-464D-A4AF-C2A5202ADF55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09DC6-9D35-4B14-8924-CA1344E8991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60B06-4F93-4D08-BDA7-3882D57CA9AF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Stage 1 (Viable product): </a:t>
          </a:r>
          <a:r>
            <a:rPr lang="en-US" sz="2100" kern="1200" dirty="0"/>
            <a:t>Simple UI with photo uploading component, photo detection and best result showing</a:t>
          </a:r>
        </a:p>
      </dsp:txBody>
      <dsp:txXfrm>
        <a:off x="1730984" y="640"/>
        <a:ext cx="4660290" cy="1498687"/>
      </dsp:txXfrm>
    </dsp:sp>
    <dsp:sp modelId="{572783D3-C025-44CC-9B2D-3476A1D6DC46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F9228-8B23-46C4-8B26-227370EF2A41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06708-E481-477D-86D7-7D9F9AA5024E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Stage 2 (Minimum marketable product): </a:t>
          </a:r>
          <a:r>
            <a:rPr lang="en-US" sz="2100" kern="1200" dirty="0"/>
            <a:t>Users registration and login, database for storage of users' preference</a:t>
          </a:r>
        </a:p>
      </dsp:txBody>
      <dsp:txXfrm>
        <a:off x="1730984" y="1873999"/>
        <a:ext cx="4660290" cy="1498687"/>
      </dsp:txXfrm>
    </dsp:sp>
    <dsp:sp modelId="{43D39151-ED09-4C2D-ACCF-BB4188DB6BFC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16302-2C8D-45E4-8186-5508CF64400F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80A31-1CD8-406C-936C-1F7CD7CAFA57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Stage 3 (Final product): </a:t>
          </a:r>
          <a:r>
            <a:rPr lang="en-US" sz="2100" kern="1200" dirty="0"/>
            <a:t>Promotion of products to users based on their preference in shopping</a:t>
          </a:r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6B861-FC55-4F55-A6B5-EDB4D57EDB2C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YOLOv5 </a:t>
          </a:r>
        </a:p>
      </dsp:txBody>
      <dsp:txXfrm>
        <a:off x="601586" y="580"/>
        <a:ext cx="2631940" cy="1579164"/>
      </dsp:txXfrm>
    </dsp:sp>
    <dsp:sp modelId="{A305DC89-1448-49D7-88A5-42C759F32284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err="1"/>
            <a:t>Locobuzz</a:t>
          </a:r>
          <a:endParaRPr lang="en-US" sz="3400" kern="1200"/>
        </a:p>
      </dsp:txBody>
      <dsp:txXfrm>
        <a:off x="3496721" y="580"/>
        <a:ext cx="2631940" cy="1579164"/>
      </dsp:txXfrm>
    </dsp:sp>
    <dsp:sp modelId="{E75D8F67-F265-4348-BE3E-AD0AF3461004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Google vision</a:t>
          </a:r>
          <a:r>
            <a:rPr lang="en-US" sz="3400" kern="1200">
              <a:latin typeface="Century Gothic" panose="020B0502020202020204"/>
            </a:rPr>
            <a:t> </a:t>
          </a:r>
          <a:endParaRPr lang="en-US" sz="3400" kern="1200"/>
        </a:p>
      </dsp:txBody>
      <dsp:txXfrm>
        <a:off x="6391855" y="580"/>
        <a:ext cx="2631940" cy="1579164"/>
      </dsp:txXfrm>
    </dsp:sp>
    <dsp:sp modelId="{DA65A961-4C9C-41A0-B54C-F8F0881090D1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/>
            <a:t>Amazon Personalize</a:t>
          </a:r>
          <a:endParaRPr lang="en-US" sz="3400" b="0" kern="1200">
            <a:latin typeface="Century Gothic" panose="020B0502020202020204"/>
          </a:endParaRPr>
        </a:p>
      </dsp:txBody>
      <dsp:txXfrm>
        <a:off x="3496721" y="1842938"/>
        <a:ext cx="2631940" cy="157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“PRICE COMPARISION APP”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Tsz Fung </a:t>
            </a:r>
            <a:r>
              <a:rPr lang="en-US" err="1">
                <a:solidFill>
                  <a:schemeClr val="tx1"/>
                </a:solidFill>
              </a:rPr>
              <a:t>liu</a:t>
            </a:r>
            <a:r>
              <a:rPr lang="en-US">
                <a:solidFill>
                  <a:schemeClr val="tx1"/>
                </a:solidFill>
              </a:rPr>
              <a:t>                                   100905668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Thomas </a:t>
            </a:r>
            <a:r>
              <a:rPr lang="en-US" err="1">
                <a:solidFill>
                  <a:schemeClr val="tx1"/>
                </a:solidFill>
              </a:rPr>
              <a:t>ranga</a:t>
            </a:r>
            <a:r>
              <a:rPr lang="en-US">
                <a:solidFill>
                  <a:schemeClr val="tx1"/>
                </a:solidFill>
              </a:rPr>
              <a:t>                            100931705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Abiodun </a:t>
            </a:r>
            <a:r>
              <a:rPr lang="en-US" err="1">
                <a:solidFill>
                  <a:schemeClr val="tx1"/>
                </a:solidFill>
              </a:rPr>
              <a:t>adeniyi</a:t>
            </a: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 err="1">
                <a:solidFill>
                  <a:schemeClr val="tx1"/>
                </a:solidFill>
              </a:rPr>
              <a:t>nurudeen</a:t>
            </a:r>
            <a:r>
              <a:rPr lang="en-US">
                <a:solidFill>
                  <a:schemeClr val="tx1"/>
                </a:solidFill>
              </a:rPr>
              <a:t>      100915263 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Shavez </a:t>
            </a:r>
            <a:r>
              <a:rPr lang="en-US" err="1">
                <a:solidFill>
                  <a:schemeClr val="tx1"/>
                </a:solidFill>
              </a:rPr>
              <a:t>ahmad</a:t>
            </a: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 err="1">
                <a:solidFill>
                  <a:schemeClr val="tx1"/>
                </a:solidFill>
              </a:rPr>
              <a:t>azmi</a:t>
            </a:r>
            <a:r>
              <a:rPr lang="en-US">
                <a:solidFill>
                  <a:schemeClr val="tx1"/>
                </a:solidFill>
              </a:rPr>
              <a:t>                   100938606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Rehan </a:t>
            </a:r>
            <a:r>
              <a:rPr lang="en-US" err="1">
                <a:solidFill>
                  <a:schemeClr val="tx1"/>
                </a:solidFill>
              </a:rPr>
              <a:t>ahmed</a:t>
            </a:r>
            <a:r>
              <a:rPr lang="en-US">
                <a:solidFill>
                  <a:schemeClr val="tx1"/>
                </a:solidFill>
              </a:rPr>
              <a:t>                              100889797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Feature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9D15DF03-2061-1804-8742-FFDE48F9C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36222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/>
          </a:p>
          <a:p>
            <a:pPr marL="3657600" lvl="8" indent="0">
              <a:buNone/>
            </a:pPr>
            <a:r>
              <a:rPr lang="en-US"/>
              <a:t>       </a:t>
            </a:r>
          </a:p>
          <a:p>
            <a:pPr marL="3657600" lvl="8" indent="0">
              <a:buNone/>
            </a:pPr>
            <a:r>
              <a:rPr lang="en-US" sz="1600" b="1"/>
              <a:t>                 </a:t>
            </a:r>
          </a:p>
          <a:p>
            <a:pPr marL="3657600" lvl="8" indent="0">
              <a:buNone/>
            </a:pPr>
            <a:endParaRPr lang="en-US" sz="1600" b="1"/>
          </a:p>
          <a:p>
            <a:pPr marL="3657600" lvl="8" indent="0">
              <a:buNone/>
            </a:pPr>
            <a:r>
              <a:rPr lang="en-US" sz="1600" b="1"/>
              <a:t>	</a:t>
            </a:r>
            <a:r>
              <a:rPr lang="en-US" sz="4000" b="1"/>
              <a:t>	Thank you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Project Definition and overview.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Project Objective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 To create an application that help users to identify desired product by photos, and then get a best deal through price comparison between different e-commerce platforms. 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88CE-A3AF-FF5D-54E1-D7F518EC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</a:pPr>
            <a:r>
              <a:rPr lang="en-US" sz="2000" b="1" dirty="0"/>
              <a:t>Project Scope</a:t>
            </a:r>
            <a:r>
              <a:rPr lang="en-US" sz="2000" dirty="0">
                <a:solidFill>
                  <a:srgbClr val="374151"/>
                </a:solidFill>
              </a:rPr>
              <a:t>: Object detection, data scrapping, price comparison, user registration and login, user preference record and prediction</a:t>
            </a:r>
          </a:p>
          <a:p>
            <a:pPr>
              <a:buFont typeface="Wingdings 3"/>
            </a:pPr>
            <a:endParaRPr lang="en-US" sz="2000">
              <a:solidFill>
                <a:srgbClr val="374151"/>
              </a:solidFill>
            </a:endParaRPr>
          </a:p>
          <a:p>
            <a:pPr>
              <a:buFont typeface="Wingdings 3"/>
            </a:pPr>
            <a:r>
              <a:rPr lang="en-US" sz="2000" b="1" dirty="0"/>
              <a:t>Stakeholders</a:t>
            </a:r>
            <a:r>
              <a:rPr lang="en-US" sz="2000" dirty="0">
                <a:solidFill>
                  <a:srgbClr val="374151"/>
                </a:solidFill>
              </a:rPr>
              <a:t>: The customers who use ecommerce platform frequently, The ecommerce platforms</a:t>
            </a:r>
          </a:p>
          <a:p>
            <a:pPr>
              <a:buFont typeface="Wingdings 3"/>
            </a:pPr>
            <a:endParaRPr lang="en-US" sz="2000">
              <a:solidFill>
                <a:srgbClr val="374151"/>
              </a:solidFill>
            </a:endParaRPr>
          </a:p>
          <a:p>
            <a:pPr>
              <a:buFont typeface="Wingdings 3"/>
            </a:pPr>
            <a:r>
              <a:rPr lang="en-US" sz="2000" b="1" dirty="0"/>
              <a:t>Constraints</a:t>
            </a:r>
            <a:r>
              <a:rPr lang="en-US" sz="2000" dirty="0">
                <a:solidFill>
                  <a:srgbClr val="374151"/>
                </a:solidFill>
              </a:rPr>
              <a:t>: The platform should be done within 2 months with limited budget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C2BD74-7B8F-0902-0DC5-8107A577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Project Definition and overview.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  <a:endParaRPr lang="en-IN" sz="3100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1E7830A-AF3A-9420-BDFB-04A33E27D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13325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7893499" y="2476601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Backend</a:t>
            </a:r>
          </a:p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(Django)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828720" y="1108424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975323" y="2476601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058865" y="4256446"/>
            <a:ext cx="2134791" cy="1493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Search result</a:t>
            </a:r>
            <a:b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page +</a:t>
            </a:r>
            <a:b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Redirection +</a:t>
            </a:r>
            <a:b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Recommendation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643467" y="4256446"/>
            <a:ext cx="1473112" cy="964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0" kern="1200" dirty="0">
                <a:latin typeface="+mn-lt"/>
                <a:ea typeface="+mn-ea"/>
                <a:cs typeface="+mn-cs"/>
              </a:rPr>
              <a:t>Homepage</a:t>
            </a:r>
            <a:br>
              <a:rPr lang="en-IN" sz="1650" kern="1200" dirty="0"/>
            </a:br>
            <a:r>
              <a:rPr lang="en-IN" sz="1650" kern="1200" dirty="0">
                <a:latin typeface="+mn-lt"/>
                <a:ea typeface="+mn-ea"/>
                <a:cs typeface="+mn-cs"/>
              </a:rPr>
              <a:t>Image </a:t>
            </a:r>
            <a:br>
              <a:rPr lang="en-IN" sz="1650" dirty="0"/>
            </a:br>
            <a:r>
              <a:rPr lang="en-IN" sz="1650" kern="1200" dirty="0">
                <a:latin typeface="+mn-lt"/>
                <a:ea typeface="+mn-ea"/>
                <a:cs typeface="+mn-cs"/>
              </a:rPr>
              <a:t>upload</a:t>
            </a:r>
            <a:endParaRPr lang="en-US" sz="16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222316" y="4255734"/>
            <a:ext cx="1669939" cy="670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Login page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9934163" y="4260482"/>
            <a:ext cx="1614370" cy="1437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Image</a:t>
            </a:r>
            <a:b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Processing</a:t>
            </a:r>
          </a:p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recognizing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155835" y="4256445"/>
            <a:ext cx="1614370" cy="1426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Price</a:t>
            </a:r>
            <a:endParaRPr lang="en-US" sz="1656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Scrapping</a:t>
            </a:r>
          </a:p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and comparison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276104" y="4256446"/>
            <a:ext cx="1715772" cy="102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</a:t>
            </a:r>
          </a:p>
          <a:p>
            <a:pPr algn="ctr" defTabSz="841248">
              <a:spcAft>
                <a:spcPts val="600"/>
              </a:spcAft>
            </a:pPr>
            <a:r>
              <a:rPr lang="en-IN" altLang="ja-JP" sz="1656" kern="1200">
                <a:solidFill>
                  <a:schemeClr val="dk1"/>
                </a:solidFill>
                <a:latin typeface="+mn-lt"/>
                <a:ea typeface="メイリオ"/>
                <a:cs typeface="+mn-cs"/>
              </a:rPr>
              <a:t>Management</a:t>
            </a:r>
            <a:endParaRPr lang="en-IN" altLang="ja-JP">
              <a:ea typeface="メイリオ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049235" y="562817"/>
            <a:ext cx="762789" cy="3064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44843" y="2095203"/>
            <a:ext cx="2853396" cy="381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8324" y="2628509"/>
            <a:ext cx="1174456" cy="2081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</p:cNvCxnSpPr>
          <p:nvPr/>
        </p:nvCxnSpPr>
        <p:spPr>
          <a:xfrm flipH="1">
            <a:off x="3036720" y="3668431"/>
            <a:ext cx="4952" cy="59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380024" y="3669218"/>
            <a:ext cx="1696987" cy="587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262938" y="2782070"/>
            <a:ext cx="1178491" cy="1778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63018" y="3669218"/>
            <a:ext cx="2" cy="58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461278" y="2754703"/>
            <a:ext cx="1174456" cy="1829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tx2"/>
                </a:solidFill>
              </a:rPr>
              <a:t>Frontend </a:t>
            </a:r>
            <a:br>
              <a:rPr lang="en-US" sz="4600"/>
            </a:br>
            <a:br>
              <a:rPr lang="en-US" sz="4600"/>
            </a:br>
            <a:r>
              <a:rPr lang="en-US" sz="4600">
                <a:solidFill>
                  <a:schemeClr val="tx2"/>
                </a:solidFill>
              </a:rPr>
              <a:t>1.We will be using React </a:t>
            </a:r>
            <a:br>
              <a:rPr lang="en-US" sz="4600">
                <a:solidFill>
                  <a:schemeClr val="tx2"/>
                </a:solidFill>
              </a:rPr>
            </a:br>
            <a:endParaRPr lang="en-US" sz="460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32A346-DB06-4802-59BC-9EB3FD737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r="-2" b="-2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9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19" y="5482906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2.Login Page &amp; Upload Multiple pics of object </a:t>
            </a:r>
            <a:br>
              <a:rPr lang="en-US" sz="1700"/>
            </a:br>
            <a:r>
              <a:rPr lang="en-US" sz="1700"/>
              <a:t>3. Result and Redirection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10A5E6D-0A2F-62A2-85C0-E22ABC44C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" r="4333"/>
          <a:stretch/>
        </p:blipFill>
        <p:spPr>
          <a:xfrm>
            <a:off x="5849250" y="1102245"/>
            <a:ext cx="5375187" cy="5087835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843863-EEBD-60D2-8C94-D39F22EB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959" y="618537"/>
            <a:ext cx="4884166" cy="4338225"/>
          </a:xfrm>
        </p:spPr>
      </p:pic>
    </p:spTree>
    <p:extLst>
      <p:ext uri="{BB962C8B-B14F-4D97-AF65-F5344CB8AC3E}">
        <p14:creationId xmlns:p14="http://schemas.microsoft.com/office/powerpoint/2010/main" val="303502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Database: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3929" y="2770901"/>
            <a:ext cx="7845557" cy="3108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dirty="0"/>
              <a:t>The data for the system will be collected by different mediums to achieve the goal.</a:t>
            </a:r>
          </a:p>
          <a:p>
            <a:r>
              <a:rPr lang="en-US" dirty="0"/>
              <a:t>Plan is to use APIs available, do web-scrapping and collect publicly available data about the websites which will be considered for comparison.</a:t>
            </a:r>
          </a:p>
          <a:p>
            <a:r>
              <a:rPr lang="en-US" dirty="0"/>
              <a:t>Structured Data will be collected and stored in MySQL, and if unstructured or semi-structured data is encountered, MongoDB will be used.</a:t>
            </a:r>
          </a:p>
          <a:p>
            <a:r>
              <a:rPr lang="en-US"/>
              <a:t>User's data will be collected in structured format to improve the recommendation system.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Functionality.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1152515" y="2297428"/>
            <a:ext cx="7849716" cy="4080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Stage 1:</a:t>
            </a:r>
            <a:r>
              <a:rPr lang="en-US" dirty="0"/>
              <a:t>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Image upload and processing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Price scrapping and comparison from eBay, BestBuy and Amazon</a:t>
            </a:r>
          </a:p>
          <a:p>
            <a:pPr lvl="1"/>
            <a:r>
              <a:rPr lang="en-US" dirty="0"/>
              <a:t>API communicate with FE</a:t>
            </a:r>
          </a:p>
          <a:p>
            <a:r>
              <a:rPr lang="en-US" b="1" dirty="0"/>
              <a:t>Stage 2:</a:t>
            </a:r>
          </a:p>
          <a:p>
            <a:pPr lvl="1"/>
            <a:r>
              <a:rPr lang="en-US" dirty="0"/>
              <a:t>User management system</a:t>
            </a:r>
          </a:p>
          <a:p>
            <a:pPr lvl="1"/>
            <a:r>
              <a:rPr lang="en-US" dirty="0"/>
              <a:t>Search history </a:t>
            </a:r>
            <a:r>
              <a:rPr lang="en-US" dirty="0">
                <a:ea typeface="+mn-lt"/>
                <a:cs typeface="+mn-lt"/>
              </a:rPr>
              <a:t>repository</a:t>
            </a:r>
          </a:p>
          <a:p>
            <a:pPr lvl="1"/>
            <a:r>
              <a:rPr lang="en-US" dirty="0"/>
              <a:t>Product rating system</a:t>
            </a:r>
          </a:p>
          <a:p>
            <a:r>
              <a:rPr lang="en-US" b="1" dirty="0"/>
              <a:t>Stage 3:</a:t>
            </a:r>
          </a:p>
          <a:p>
            <a:pPr lvl="1"/>
            <a:r>
              <a:rPr lang="en-US" dirty="0"/>
              <a:t>Product recommendation system based on rating and personal search history</a:t>
            </a:r>
            <a:endParaRPr lang="en-US" b="1" dirty="0"/>
          </a:p>
          <a:p>
            <a:pPr lvl="1"/>
            <a:endParaRPr lang="en-US" b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“PRICE COMPARISION APP”</vt:lpstr>
      <vt:lpstr>Project Definition and overview.</vt:lpstr>
      <vt:lpstr>Project Definition and overview.</vt:lpstr>
      <vt:lpstr>Project Functionalities and stages.</vt:lpstr>
      <vt:lpstr>PowerPoint Presentation</vt:lpstr>
      <vt:lpstr>Frontend   1.We will be using React  </vt:lpstr>
      <vt:lpstr>2.Login Page &amp; Upload Multiple pics of object  3. Result and Redirection</vt:lpstr>
      <vt:lpstr>Database:</vt:lpstr>
      <vt:lpstr>Backend Functionality.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revision>57</cp:revision>
  <dcterms:created xsi:type="dcterms:W3CDTF">2023-05-20T20:29:00Z</dcterms:created>
  <dcterms:modified xsi:type="dcterms:W3CDTF">2023-10-06T01:39:12Z</dcterms:modified>
</cp:coreProperties>
</file>