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8" r:id="rId8"/>
    <p:sldId id="273" r:id="rId9"/>
    <p:sldId id="264" r:id="rId10"/>
    <p:sldId id="265" r:id="rId11"/>
    <p:sldId id="26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9203-52AF-4319-9D68-B7CE7B9A55DC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0F5F-B691-487D-82BF-DDDD05508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47800" y="228600"/>
            <a:ext cx="64008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Franklin Gothic Medium" pitchFamily="34" charset="0"/>
              </a:rPr>
              <a:t>PYTHON</a:t>
            </a:r>
            <a:endParaRPr lang="en-US" sz="5400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r>
              <a:rPr lang="en-US" dirty="0" smtClean="0"/>
              <a:t>In C++, JAVA etc, the </a:t>
            </a:r>
            <a:r>
              <a:rPr lang="en-US" dirty="0" err="1" smtClean="0"/>
              <a:t>datatype</a:t>
            </a:r>
            <a:r>
              <a:rPr lang="en-US" dirty="0" smtClean="0"/>
              <a:t> need to be specified before using it.</a:t>
            </a:r>
          </a:p>
          <a:p>
            <a:r>
              <a:rPr lang="en-US" dirty="0" err="1" smtClean="0"/>
              <a:t>Pyhton</a:t>
            </a:r>
            <a:r>
              <a:rPr lang="en-US" dirty="0" smtClean="0"/>
              <a:t> can understand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of a variable. No need to initialize.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962400"/>
            <a:ext cx="38766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Data Conversions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971800"/>
          </a:xfrm>
        </p:spPr>
        <p:txBody>
          <a:bodyPr/>
          <a:lstStyle/>
          <a:p>
            <a:r>
              <a:rPr lang="en-US" dirty="0" smtClean="0"/>
              <a:t>If at least one operand is a floating point, then the result is a floating point. </a:t>
            </a:r>
          </a:p>
          <a:p>
            <a:r>
              <a:rPr lang="en-US" dirty="0" smtClean="0"/>
              <a:t>We can also control the type with the build in functions.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4038600" cy="212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276600"/>
            <a:ext cx="4467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around objects rather than actions</a:t>
            </a:r>
          </a:p>
          <a:p>
            <a:r>
              <a:rPr lang="en-US" dirty="0" smtClean="0"/>
              <a:t>Object- data</a:t>
            </a:r>
          </a:p>
        </p:txBody>
      </p:sp>
      <p:pic>
        <p:nvPicPr>
          <p:cNvPr id="5" name="Picture 4" descr="C:\Users\user\Desktop\OO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52800"/>
            <a:ext cx="539545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OPEN SOURCE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4953000" cy="2895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 </a:t>
            </a:r>
            <a:r>
              <a:rPr lang="en-US" dirty="0" smtClean="0"/>
              <a:t>A computer </a:t>
            </a:r>
            <a:r>
              <a:rPr lang="en-US" dirty="0"/>
              <a:t>software with its source code made available with a license in which </a:t>
            </a:r>
            <a:r>
              <a:rPr lang="en-US" dirty="0" smtClean="0"/>
              <a:t>the copyright</a:t>
            </a:r>
            <a:r>
              <a:rPr lang="en-US" dirty="0"/>
              <a:t> holder provides the rights to study, change, and distribute the software to anyone and for any purpose</a:t>
            </a:r>
          </a:p>
        </p:txBody>
      </p:sp>
      <p:pic>
        <p:nvPicPr>
          <p:cNvPr id="2054" name="Picture 6" descr="C:\Users\user\Desktop\blog_open_sour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0"/>
            <a:ext cx="3483864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  <a:r>
              <a:rPr lang="en-US" dirty="0"/>
              <a:t> computer program that directly executes, i.e. performs, instructions written in </a:t>
            </a:r>
            <a:r>
              <a:rPr lang="en-US" dirty="0" smtClean="0"/>
              <a:t>a programming</a:t>
            </a:r>
            <a:r>
              <a:rPr lang="en-US" dirty="0"/>
              <a:t> or scripting language, without previously compiling them into a </a:t>
            </a:r>
            <a:r>
              <a:rPr lang="en-US" dirty="0" smtClean="0"/>
              <a:t>machine language</a:t>
            </a:r>
            <a:r>
              <a:rPr lang="en-US" dirty="0"/>
              <a:t> 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Python within itself is an interpreted programming language that is automatically compiled into </a:t>
            </a:r>
            <a:r>
              <a:rPr lang="en-US" dirty="0" err="1" smtClean="0"/>
              <a:t>bytecode</a:t>
            </a:r>
            <a:r>
              <a:rPr lang="en-US" dirty="0" smtClean="0"/>
              <a:t> before execution</a:t>
            </a:r>
          </a:p>
          <a:p>
            <a:r>
              <a:rPr lang="en-US" dirty="0" smtClean="0"/>
              <a:t>Compilation need not happen again until and unless the source gets changed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for all Platforms such as Windows, Unix, </a:t>
            </a:r>
            <a:r>
              <a:rPr lang="en-US" dirty="0" err="1" smtClean="0"/>
              <a:t>MacOS</a:t>
            </a:r>
            <a:r>
              <a:rPr lang="en-US" dirty="0" smtClean="0"/>
              <a:t> etc</a:t>
            </a:r>
            <a:endParaRPr lang="en-US" dirty="0"/>
          </a:p>
        </p:txBody>
      </p:sp>
      <p:pic>
        <p:nvPicPr>
          <p:cNvPr id="3075" name="Picture 3" descr="C:\Users\user\Desktop\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057400"/>
            <a:ext cx="5105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Easy to use and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C:\Users\user\Desktop\python-for-text-processing-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05625" cy="515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ython-logo-notext.svg.png"/>
          <p:cNvPicPr>
            <a:picLocks noChangeAspect="1" noChangeArrowheads="1"/>
          </p:cNvPicPr>
          <p:nvPr/>
        </p:nvPicPr>
        <p:blipFill>
          <a:blip r:embed="rId2" cstate="print">
            <a:lum bright="61000" contrast="-70000"/>
          </a:blip>
          <a:stretch>
            <a:fillRect/>
          </a:stretch>
        </p:blipFill>
        <p:spPr bwMode="auto">
          <a:xfrm>
            <a:off x="1752600" y="533400"/>
            <a:ext cx="57912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Programming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Comes with a large standard </a:t>
            </a:r>
            <a:r>
              <a:rPr lang="en-US" b="1" dirty="0"/>
              <a:t>library</a:t>
            </a:r>
            <a:r>
              <a:rPr lang="en-US" dirty="0"/>
              <a:t> that supports many common programming tasks such as connecting to web servers, searching text with regular expressions, reading and modifying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b="1" dirty="0" smtClean="0"/>
              <a:t>Indentation</a:t>
            </a:r>
            <a:r>
              <a:rPr lang="en-US" dirty="0" smtClean="0"/>
              <a:t> is used to indicate where blocks begin and end, which is a very important feature in Python</a:t>
            </a:r>
          </a:p>
          <a:p>
            <a:pPr lvl="1"/>
            <a:r>
              <a:rPr lang="en-US" dirty="0"/>
              <a:t>A variety of basic </a:t>
            </a:r>
            <a:r>
              <a:rPr lang="en-US" b="1" dirty="0"/>
              <a:t>data types </a:t>
            </a:r>
            <a:r>
              <a:rPr lang="en-US" dirty="0"/>
              <a:t>are available: numbers (floating point, complex, and unlimited-length long integers), </a:t>
            </a:r>
            <a:r>
              <a:rPr lang="en-US" dirty="0" smtClean="0"/>
              <a:t>strings, </a:t>
            </a:r>
            <a:r>
              <a:rPr lang="en-US" dirty="0"/>
              <a:t>lists, and </a:t>
            </a:r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Python knows the </a:t>
            </a:r>
            <a:r>
              <a:rPr lang="en-US" b="1" dirty="0" smtClean="0"/>
              <a:t>type</a:t>
            </a:r>
            <a:r>
              <a:rPr lang="en-US" dirty="0" smtClean="0"/>
              <a:t> of the data.</a:t>
            </a:r>
          </a:p>
          <a:p>
            <a:pPr lvl="1"/>
            <a:r>
              <a:rPr lang="en-US" dirty="0"/>
              <a:t>Python's </a:t>
            </a:r>
            <a:r>
              <a:rPr lang="en-US" b="1" dirty="0"/>
              <a:t>automatic memory </a:t>
            </a:r>
            <a:r>
              <a:rPr lang="en-US" dirty="0"/>
              <a:t>management frees </a:t>
            </a:r>
            <a:r>
              <a:rPr lang="en-US" dirty="0" smtClean="0"/>
              <a:t>one from </a:t>
            </a:r>
            <a:r>
              <a:rPr lang="en-US" dirty="0"/>
              <a:t>having to manually allocate and free memory in </a:t>
            </a:r>
            <a:r>
              <a:rPr lang="en-US" dirty="0" smtClean="0"/>
              <a:t>the </a:t>
            </a:r>
            <a:r>
              <a:rPr lang="en-US" dirty="0"/>
              <a:t>code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ython-for-science-and-engineering-a-presentation-to-astar-and-the-singapore-computational-sciences-club-edward-schofield-python-charmers-june-2011-9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8021109" cy="60158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Indentation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3657600"/>
          </a:xfrm>
        </p:spPr>
        <p:txBody>
          <a:bodyPr/>
          <a:lstStyle/>
          <a:p>
            <a:r>
              <a:rPr lang="en-US" dirty="0" smtClean="0"/>
              <a:t>Python can understand indentation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user\Desktop\bl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3505200" cy="2691383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105400"/>
            <a:ext cx="3943350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Cross 7"/>
          <p:cNvSpPr/>
          <p:nvPr/>
        </p:nvSpPr>
        <p:spPr>
          <a:xfrm rot="2655457">
            <a:off x="3568641" y="4559241"/>
            <a:ext cx="2514600" cy="2514600"/>
          </a:xfrm>
          <a:prstGeom prst="plus">
            <a:avLst>
              <a:gd name="adj" fmla="val 45658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5yQz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1524000"/>
            <a:ext cx="3352800" cy="3101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216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PYTHON</vt:lpstr>
      <vt:lpstr>Object oriented programming language</vt:lpstr>
      <vt:lpstr>High level OPEN SOURCE programming language</vt:lpstr>
      <vt:lpstr>Interpreter language</vt:lpstr>
      <vt:lpstr>Cross Platform</vt:lpstr>
      <vt:lpstr>Python – Easy to use and Short</vt:lpstr>
      <vt:lpstr>Programming features</vt:lpstr>
      <vt:lpstr>Slide 8</vt:lpstr>
      <vt:lpstr>Indentation </vt:lpstr>
      <vt:lpstr>Data Types</vt:lpstr>
      <vt:lpstr>Data Conversions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dhanish</cp:lastModifiedBy>
  <cp:revision>62</cp:revision>
  <dcterms:created xsi:type="dcterms:W3CDTF">2015-09-14T07:45:25Z</dcterms:created>
  <dcterms:modified xsi:type="dcterms:W3CDTF">2015-11-06T01:31:00Z</dcterms:modified>
</cp:coreProperties>
</file>