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6" r:id="rId7"/>
    <p:sldId id="260" r:id="rId8"/>
    <p:sldId id="262" r:id="rId9"/>
    <p:sldId id="267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1B00-BBC7-4C1F-8BE2-814E098D28B4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A8EF-E9F8-440D-B696-5F8E6B1B7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Internet Of Things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 Of Them Are….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Oriented</a:t>
            </a:r>
          </a:p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Less Power</a:t>
            </a:r>
          </a:p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Should Meet With Dead Lines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172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endParaRPr lang="en-US" sz="8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80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					</a:t>
            </a:r>
            <a:r>
              <a:rPr lang="en-US" sz="8600" dirty="0" smtClean="0">
                <a:solidFill>
                  <a:srgbClr val="FF0000"/>
                </a:solidFill>
              </a:rPr>
              <a:t>Thank You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inker.jpg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-21000" contrast="33000"/>
          </a:blip>
          <a:stretch>
            <a:fillRect/>
          </a:stretch>
        </p:blipFill>
        <p:spPr>
          <a:xfrm>
            <a:off x="685336" y="1295400"/>
            <a:ext cx="3353264" cy="4648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It is a wireless network between objects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Things communicate with each other and with people using short range mobile transceivers.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</a:rPr>
              <a:t>Basically It is the Evolution of Internet!!!!</a:t>
            </a:r>
            <a:endParaRPr lang="en-US" sz="8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 What??????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control of industry and daily life.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Improve the resource utilization ratio.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Integrating human society and physical systems.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Flexible Configuration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Acts as Technologies integrator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Growth</a:t>
            </a:r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numberofthin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54" y="1524000"/>
            <a:ext cx="8462645" cy="49508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Fields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beam-brush-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23" y="1828800"/>
            <a:ext cx="7315200" cy="4114800"/>
          </a:xfrm>
        </p:spPr>
      </p:pic>
      <p:pic>
        <p:nvPicPr>
          <p:cNvPr id="5" name="Picture 4" descr="hapifork-bod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32408"/>
            <a:ext cx="7467600" cy="4553129"/>
          </a:xfrm>
          <a:prstGeom prst="rect">
            <a:avLst/>
          </a:prstGeom>
        </p:spPr>
      </p:pic>
      <p:pic>
        <p:nvPicPr>
          <p:cNvPr id="6" name="Picture 5" descr="eggtr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1" y="1605206"/>
            <a:ext cx="7812239" cy="4397175"/>
          </a:xfrm>
          <a:prstGeom prst="rect">
            <a:avLst/>
          </a:prstGeom>
        </p:spPr>
      </p:pic>
      <p:pic>
        <p:nvPicPr>
          <p:cNvPr id="7" name="Picture 6" descr="smart_bik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579978"/>
            <a:ext cx="7848600" cy="448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 It Easy???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Technological standardization in most areas are still remain fragmented.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Managing and fostering rapid innovation is a challenge for governments.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Privacy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Absence of governance.</a:t>
            </a:r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What’s Next???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fu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602" y="1219200"/>
            <a:ext cx="7715198" cy="5105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Sensors and Actuators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Micro Controllers and Processors (Embedded Systems)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Communication Protocols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TCP, UDP,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MqTT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CoAP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Servers and Data bases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or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Internet Of Things</vt:lpstr>
      <vt:lpstr>Slide 2</vt:lpstr>
      <vt:lpstr>Slide 3</vt:lpstr>
      <vt:lpstr>So What??????</vt:lpstr>
      <vt:lpstr>Growth</vt:lpstr>
      <vt:lpstr>Fields</vt:lpstr>
      <vt:lpstr>Is It Easy???</vt:lpstr>
      <vt:lpstr>What’s Next???</vt:lpstr>
      <vt:lpstr>IoT Components</vt:lpstr>
      <vt:lpstr>Embedded System Characteristics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17</cp:revision>
  <dcterms:created xsi:type="dcterms:W3CDTF">2015-07-24T19:36:09Z</dcterms:created>
  <dcterms:modified xsi:type="dcterms:W3CDTF">2017-02-03T04:48:49Z</dcterms:modified>
</cp:coreProperties>
</file>