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5" r:id="rId6"/>
    <p:sldId id="262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B9A05B-31C7-44F3-9A60-08F44A4C981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839E0A-0A10-4296-80CA-9049AC0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8305800" cy="2438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Embedded Linux Booting Process</a:t>
            </a:r>
            <a:br>
              <a:rPr lang="en-US" sz="4000" dirty="0" smtClean="0"/>
            </a:br>
            <a:r>
              <a:rPr lang="en-US" sz="4000" dirty="0" smtClean="0"/>
              <a:t>(Bootstrapping)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105400"/>
            <a:ext cx="4343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11-11-2015</a:t>
            </a:r>
          </a:p>
          <a:p>
            <a:r>
              <a:rPr lang="en-US" dirty="0" err="1" smtClean="0"/>
              <a:t>Elementz</a:t>
            </a:r>
            <a:r>
              <a:rPr lang="en-US" dirty="0" smtClean="0"/>
              <a:t> Engineers Guild </a:t>
            </a:r>
            <a:r>
              <a:rPr lang="en-US" dirty="0" err="1" smtClean="0"/>
              <a:t>Pvt</a:t>
            </a:r>
            <a:r>
              <a:rPr lang="en-US" dirty="0" smtClean="0"/>
              <a:t> Ltd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BusyBox</a:t>
            </a:r>
            <a:r>
              <a:rPr lang="en-US" dirty="0"/>
              <a:t> - lightweight </a:t>
            </a:r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standard GNU/Linux </a:t>
            </a:r>
            <a:r>
              <a:rPr lang="en-US" dirty="0" err="1"/>
              <a:t>userspace</a:t>
            </a:r>
            <a:r>
              <a:rPr lang="en-US" dirty="0"/>
              <a:t> takes up a lot of space</a:t>
            </a:r>
          </a:p>
          <a:p>
            <a:r>
              <a:rPr lang="en-US" dirty="0"/>
              <a:t> </a:t>
            </a:r>
            <a:r>
              <a:rPr lang="en-US" dirty="0" err="1"/>
              <a:t>Busybox</a:t>
            </a:r>
            <a:r>
              <a:rPr lang="en-US" dirty="0"/>
              <a:t> provides replacements for many useful programs</a:t>
            </a:r>
          </a:p>
          <a:p>
            <a:r>
              <a:rPr lang="en-US" dirty="0"/>
              <a:t> Essential programs: init, </a:t>
            </a:r>
            <a:r>
              <a:rPr lang="en-US" dirty="0" err="1"/>
              <a:t>coreutils</a:t>
            </a:r>
            <a:r>
              <a:rPr lang="en-US" dirty="0"/>
              <a:t>, shells, . . .</a:t>
            </a:r>
          </a:p>
          <a:p>
            <a:r>
              <a:rPr lang="en-US" dirty="0"/>
              <a:t> Extra services: </a:t>
            </a:r>
            <a:r>
              <a:rPr lang="en-US" dirty="0" err="1"/>
              <a:t>httpd</a:t>
            </a:r>
            <a:r>
              <a:rPr lang="en-US" dirty="0"/>
              <a:t>, </a:t>
            </a:r>
            <a:r>
              <a:rPr lang="en-US" dirty="0" err="1"/>
              <a:t>dpkg</a:t>
            </a:r>
            <a:r>
              <a:rPr lang="en-US" dirty="0"/>
              <a:t>, </a:t>
            </a:r>
            <a:r>
              <a:rPr lang="en-US" dirty="0" err="1"/>
              <a:t>udhcpc</a:t>
            </a:r>
            <a:r>
              <a:rPr lang="en-US" dirty="0"/>
              <a:t>, . . .</a:t>
            </a:r>
          </a:p>
          <a:p>
            <a:r>
              <a:rPr lang="en-US" dirty="0"/>
              <a:t> All programs in one binary for maximum code sharing</a:t>
            </a:r>
          </a:p>
          <a:p>
            <a:r>
              <a:rPr lang="en-US" dirty="0"/>
              <a:t> </a:t>
            </a:r>
            <a:r>
              <a:rPr lang="en-US" dirty="0" err="1"/>
              <a:t>busybox</a:t>
            </a:r>
            <a:r>
              <a:rPr lang="en-US" dirty="0"/>
              <a:t> checks </a:t>
            </a:r>
            <a:r>
              <a:rPr lang="en-US" dirty="0" err="1"/>
              <a:t>argv</a:t>
            </a:r>
            <a:r>
              <a:rPr lang="en-US" dirty="0"/>
              <a:t>[0]; just link it to many </a:t>
            </a:r>
            <a:r>
              <a:rPr lang="en-US" dirty="0" smtClean="0"/>
              <a:t>different </a:t>
            </a:r>
            <a:r>
              <a:rPr lang="en-US" dirty="0"/>
              <a:t>paths</a:t>
            </a:r>
          </a:p>
          <a:p>
            <a:r>
              <a:rPr lang="en-US" dirty="0"/>
              <a:t> </a:t>
            </a:r>
            <a:r>
              <a:rPr lang="en-US" dirty="0" smtClean="0"/>
              <a:t>Configurable </a:t>
            </a:r>
            <a:r>
              <a:rPr lang="en-US" dirty="0"/>
              <a:t>via </a:t>
            </a:r>
            <a:r>
              <a:rPr lang="en-US" dirty="0" err="1"/>
              <a:t>Kcong</a:t>
            </a:r>
            <a:r>
              <a:rPr lang="en-US" dirty="0"/>
              <a:t>, like the Linux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Embedded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Power on</a:t>
            </a:r>
          </a:p>
          <a:p>
            <a:r>
              <a:rPr lang="en-US" dirty="0"/>
              <a:t> U-Boot gets control</a:t>
            </a:r>
          </a:p>
          <a:p>
            <a:r>
              <a:rPr lang="en-US" dirty="0"/>
              <a:t> U-Boot initializes minimum necessary hardware</a:t>
            </a:r>
          </a:p>
          <a:p>
            <a:r>
              <a:rPr lang="en-US" dirty="0"/>
              <a:t> U-Boot runs environment variable </a:t>
            </a:r>
            <a:r>
              <a:rPr lang="en-US" dirty="0" smtClean="0"/>
              <a:t>“</a:t>
            </a:r>
            <a:r>
              <a:rPr lang="en-US" dirty="0" err="1" smtClean="0"/>
              <a:t>bootcmd</a:t>
            </a:r>
            <a:r>
              <a:rPr lang="en-US" dirty="0"/>
              <a:t>" on boot</a:t>
            </a:r>
          </a:p>
          <a:p>
            <a:r>
              <a:rPr lang="en-US" dirty="0"/>
              <a:t> </a:t>
            </a:r>
            <a:r>
              <a:rPr lang="en-US" dirty="0" err="1"/>
              <a:t>bootcmd</a:t>
            </a:r>
            <a:r>
              <a:rPr lang="en-US" dirty="0"/>
              <a:t> tells U-Boot to boot Linux from </a:t>
            </a:r>
            <a:r>
              <a:rPr lang="en-US" dirty="0" smtClean="0"/>
              <a:t>flash </a:t>
            </a:r>
            <a:r>
              <a:rPr lang="en-US" dirty="0"/>
              <a:t>with </a:t>
            </a:r>
            <a:r>
              <a:rPr lang="en-US" dirty="0" err="1"/>
              <a:t>initramfs</a:t>
            </a:r>
            <a:endParaRPr lang="en-US" dirty="0"/>
          </a:p>
          <a:p>
            <a:pPr>
              <a:buNone/>
            </a:pPr>
            <a:r>
              <a:rPr lang="en-US" dirty="0" smtClean="0"/>
              <a:t>	and </a:t>
            </a:r>
            <a:r>
              <a:rPr lang="en-US" dirty="0" err="1"/>
              <a:t>dtb</a:t>
            </a:r>
            <a:endParaRPr lang="en-US" dirty="0"/>
          </a:p>
          <a:p>
            <a:r>
              <a:rPr lang="en-US" dirty="0"/>
              <a:t> U-Boot loads Linux, </a:t>
            </a:r>
            <a:r>
              <a:rPr lang="en-US" dirty="0" err="1"/>
              <a:t>initramfs</a:t>
            </a:r>
            <a:r>
              <a:rPr lang="en-US" dirty="0"/>
              <a:t>, and </a:t>
            </a:r>
            <a:r>
              <a:rPr lang="en-US" dirty="0" err="1"/>
              <a:t>dtb</a:t>
            </a:r>
            <a:r>
              <a:rPr lang="en-US" dirty="0"/>
              <a:t> from </a:t>
            </a:r>
            <a:r>
              <a:rPr lang="en-US" dirty="0" smtClean="0"/>
              <a:t>flash </a:t>
            </a:r>
            <a:r>
              <a:rPr lang="en-US" dirty="0"/>
              <a:t>into RAM</a:t>
            </a:r>
          </a:p>
          <a:p>
            <a:r>
              <a:rPr lang="en-US" dirty="0"/>
              <a:t> </a:t>
            </a:r>
            <a:r>
              <a:rPr lang="en-US" dirty="0" err="1"/>
              <a:t>bootcmd</a:t>
            </a:r>
            <a:r>
              <a:rPr lang="en-US" dirty="0"/>
              <a:t> boots Linux, passing </a:t>
            </a:r>
            <a:r>
              <a:rPr lang="en-US" dirty="0" err="1"/>
              <a:t>initramfs</a:t>
            </a:r>
            <a:r>
              <a:rPr lang="en-US" dirty="0"/>
              <a:t> and </a:t>
            </a:r>
            <a:r>
              <a:rPr lang="en-US" dirty="0" err="1"/>
              <a:t>dtb</a:t>
            </a:r>
            <a:endParaRPr lang="en-US" dirty="0"/>
          </a:p>
          <a:p>
            <a:r>
              <a:rPr lang="nl-NL" dirty="0"/>
              <a:t> Kernel </a:t>
            </a:r>
            <a:r>
              <a:rPr lang="nl-NL" dirty="0" smtClean="0"/>
              <a:t>finds </a:t>
            </a:r>
            <a:r>
              <a:rPr lang="nl-NL" dirty="0"/>
              <a:t>hardware via dtb</a:t>
            </a:r>
          </a:p>
          <a:p>
            <a:r>
              <a:rPr lang="en-US" dirty="0"/>
              <a:t> Kernel extracts </a:t>
            </a:r>
            <a:r>
              <a:rPr lang="en-US" dirty="0" err="1"/>
              <a:t>initramfs</a:t>
            </a:r>
            <a:r>
              <a:rPr lang="en-US" dirty="0"/>
              <a:t> into </a:t>
            </a:r>
            <a:r>
              <a:rPr lang="en-US" dirty="0" err="1"/>
              <a:t>tmpfs</a:t>
            </a:r>
            <a:endParaRPr lang="en-US" dirty="0"/>
          </a:p>
          <a:p>
            <a:r>
              <a:rPr lang="en-US" dirty="0"/>
              <a:t> Kernel runs init</a:t>
            </a:r>
          </a:p>
          <a:p>
            <a:r>
              <a:rPr lang="en-US" dirty="0"/>
              <a:t> Init gets </a:t>
            </a:r>
            <a:r>
              <a:rPr lang="en-US" dirty="0" err="1"/>
              <a:t>userspace</a:t>
            </a:r>
            <a:r>
              <a:rPr lang="en-US" dirty="0"/>
              <a:t> up and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entire boot process of a system, from application </a:t>
            </a:r>
            <a:r>
              <a:rPr lang="en-US" dirty="0" smtClean="0"/>
              <a:t>of power </a:t>
            </a:r>
            <a:r>
              <a:rPr lang="en-US" dirty="0"/>
              <a:t>to performing its intended function. Usually just </a:t>
            </a:r>
            <a:r>
              <a:rPr lang="en-US" dirty="0" smtClean="0"/>
              <a:t>called booting".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PCs versus embedded systems</a:t>
            </a:r>
          </a:p>
          <a:p>
            <a:r>
              <a:rPr lang="en-US" dirty="0" smtClean="0"/>
              <a:t>Walkthrough </a:t>
            </a:r>
            <a:r>
              <a:rPr lang="en-US" dirty="0"/>
              <a:t>of the embedded boot process</a:t>
            </a:r>
          </a:p>
          <a:p>
            <a:r>
              <a:rPr lang="en-US" dirty="0" smtClean="0"/>
              <a:t>Summary </a:t>
            </a:r>
            <a:r>
              <a:rPr lang="en-US" dirty="0"/>
              <a:t>of embedded Linux boot </a:t>
            </a:r>
            <a:r>
              <a:rPr lang="en-US" dirty="0" smtClean="0"/>
              <a:t>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Power </a:t>
            </a:r>
            <a:r>
              <a:rPr lang="en-US" dirty="0" smtClean="0"/>
              <a:t>on</a:t>
            </a:r>
          </a:p>
          <a:p>
            <a:r>
              <a:rPr lang="en-US" dirty="0"/>
              <a:t>BIOS gets </a:t>
            </a:r>
            <a:r>
              <a:rPr lang="en-US" dirty="0" smtClean="0"/>
              <a:t>control</a:t>
            </a:r>
          </a:p>
          <a:p>
            <a:r>
              <a:rPr lang="en-US" dirty="0"/>
              <a:t>BIOS initializes some </a:t>
            </a:r>
            <a:r>
              <a:rPr lang="en-US" dirty="0" smtClean="0"/>
              <a:t>hardware</a:t>
            </a:r>
          </a:p>
          <a:p>
            <a:r>
              <a:rPr lang="en-US" dirty="0"/>
              <a:t>BIOS loads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 err="1"/>
              <a:t>Bootloader</a:t>
            </a:r>
            <a:r>
              <a:rPr lang="en-US" dirty="0"/>
              <a:t> loads operating system </a:t>
            </a:r>
            <a:r>
              <a:rPr lang="en-US" dirty="0" smtClean="0"/>
              <a:t>kernel</a:t>
            </a:r>
          </a:p>
          <a:p>
            <a:r>
              <a:rPr lang="en-US" dirty="0"/>
              <a:t>Kernel probes </a:t>
            </a:r>
            <a:r>
              <a:rPr lang="en-US" dirty="0" smtClean="0"/>
              <a:t>hardware</a:t>
            </a:r>
          </a:p>
          <a:p>
            <a:r>
              <a:rPr lang="en-US" dirty="0"/>
              <a:t>Kernel </a:t>
            </a:r>
            <a:r>
              <a:rPr lang="en-US" dirty="0" smtClean="0"/>
              <a:t>finds </a:t>
            </a:r>
            <a:r>
              <a:rPr lang="en-US" dirty="0"/>
              <a:t>and mounts root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/>
              <a:t>Kernel runs </a:t>
            </a:r>
            <a:r>
              <a:rPr lang="en-US" dirty="0" smtClean="0"/>
              <a:t>init</a:t>
            </a:r>
          </a:p>
          <a:p>
            <a:r>
              <a:rPr lang="en-US" dirty="0"/>
              <a:t>Init gets </a:t>
            </a:r>
            <a:r>
              <a:rPr lang="en-US" dirty="0" err="1"/>
              <a:t>userspace</a:t>
            </a:r>
            <a:r>
              <a:rPr lang="en-US" dirty="0"/>
              <a:t> up and running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an embedded system </a:t>
            </a:r>
            <a:r>
              <a:rPr lang="en-US" dirty="0" smtClean="0"/>
              <a:t>differ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BIOS; initial control passes to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/>
              <a:t>Limited options for storage</a:t>
            </a:r>
          </a:p>
          <a:p>
            <a:r>
              <a:rPr lang="en-US" dirty="0"/>
              <a:t> Hardware normally doesn't change</a:t>
            </a:r>
          </a:p>
          <a:p>
            <a:r>
              <a:rPr lang="en-US" dirty="0"/>
              <a:t> Constraints on storage and memory; want minimal </a:t>
            </a:r>
            <a:r>
              <a:rPr lang="en-US" dirty="0" smtClean="0"/>
              <a:t>root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userspace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U-Boot, a powerful embedded </a:t>
            </a:r>
            <a:r>
              <a:rPr lang="en-US" dirty="0" err="1"/>
              <a:t>bootloader</a:t>
            </a:r>
            <a:endParaRPr lang="en-US" dirty="0"/>
          </a:p>
          <a:p>
            <a:r>
              <a:rPr lang="en-US" dirty="0"/>
              <a:t> Memory Technology Device (MTD), a </a:t>
            </a:r>
            <a:r>
              <a:rPr lang="en-US" dirty="0" smtClean="0"/>
              <a:t>flexible </a:t>
            </a:r>
            <a:r>
              <a:rPr lang="en-US" dirty="0"/>
              <a:t>storage medium</a:t>
            </a:r>
          </a:p>
          <a:p>
            <a:r>
              <a:rPr lang="en-US" dirty="0"/>
              <a:t> Compiled device trees, for static hardware </a:t>
            </a:r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initramfs</a:t>
            </a:r>
            <a:r>
              <a:rPr lang="en-US" dirty="0"/>
              <a:t>, for the root </a:t>
            </a:r>
            <a:r>
              <a:rPr lang="en-US" dirty="0" err="1" smtClean="0"/>
              <a:t>filesystem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BusyBox</a:t>
            </a:r>
            <a:r>
              <a:rPr lang="en-US" dirty="0"/>
              <a:t>, for a lightweight </a:t>
            </a:r>
            <a:r>
              <a:rPr lang="en-US" dirty="0" err="1"/>
              <a:t>userspace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BIOS, </a:t>
            </a:r>
            <a:r>
              <a:rPr lang="en-US" dirty="0" err="1"/>
              <a:t>bootloader</a:t>
            </a:r>
            <a:r>
              <a:rPr lang="en-US" dirty="0"/>
              <a:t>, diagnostic tool</a:t>
            </a:r>
          </a:p>
          <a:p>
            <a:r>
              <a:rPr lang="en-US" dirty="0"/>
              <a:t> Very popular for embedded systems</a:t>
            </a:r>
          </a:p>
          <a:p>
            <a:r>
              <a:rPr lang="en-US" dirty="0"/>
              <a:t> Stored in </a:t>
            </a:r>
            <a:r>
              <a:rPr lang="en-US" dirty="0" smtClean="0"/>
              <a:t>flash</a:t>
            </a:r>
            <a:r>
              <a:rPr lang="en-US" dirty="0"/>
              <a:t>; booted from </a:t>
            </a:r>
            <a:r>
              <a:rPr lang="en-US" dirty="0" smtClean="0"/>
              <a:t>flash</a:t>
            </a:r>
            <a:endParaRPr lang="en-US" dirty="0"/>
          </a:p>
          <a:p>
            <a:r>
              <a:rPr lang="en-US" dirty="0"/>
              <a:t> Upgradable, but need a JTAG if something goes wrong</a:t>
            </a:r>
          </a:p>
          <a:p>
            <a:r>
              <a:rPr lang="en-US" dirty="0"/>
              <a:t> Not generic; compiled for </a:t>
            </a:r>
            <a:r>
              <a:rPr lang="en-US" dirty="0" smtClean="0"/>
              <a:t>specific </a:t>
            </a:r>
            <a:r>
              <a:rPr lang="en-US" dirty="0"/>
              <a:t>system board</a:t>
            </a:r>
          </a:p>
          <a:p>
            <a:r>
              <a:rPr lang="en-US" dirty="0"/>
              <a:t> Portable to most architectures</a:t>
            </a:r>
          </a:p>
          <a:p>
            <a:r>
              <a:rPr lang="en-US" dirty="0"/>
              <a:t> Drivers for various hardware needed to boot</a:t>
            </a:r>
          </a:p>
          <a:p>
            <a:r>
              <a:rPr lang="en-US" dirty="0"/>
              <a:t> Uses </a:t>
            </a:r>
            <a:r>
              <a:rPr lang="en-US" dirty="0" err="1"/>
              <a:t>uImage</a:t>
            </a:r>
            <a:r>
              <a:rPr lang="en-US" dirty="0"/>
              <a:t> kernel format;</a:t>
            </a:r>
          </a:p>
          <a:p>
            <a:pPr lvl="1"/>
            <a:r>
              <a:rPr lang="en-US" dirty="0"/>
              <a:t>apt-get install </a:t>
            </a:r>
            <a:r>
              <a:rPr lang="en-US" dirty="0" err="1"/>
              <a:t>uboot-mkimage</a:t>
            </a:r>
            <a:endParaRPr lang="en-US" dirty="0"/>
          </a:p>
          <a:p>
            <a:r>
              <a:rPr lang="en-US" dirty="0"/>
              <a:t> Highly scriptable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Memory-mapped </a:t>
            </a:r>
            <a:r>
              <a:rPr lang="en-US" dirty="0" smtClean="0"/>
              <a:t>flash </a:t>
            </a:r>
            <a:r>
              <a:rPr lang="en-US" dirty="0"/>
              <a:t>device</a:t>
            </a:r>
          </a:p>
          <a:p>
            <a:r>
              <a:rPr lang="en-US" dirty="0"/>
              <a:t> Non-volatile</a:t>
            </a:r>
          </a:p>
          <a:p>
            <a:r>
              <a:rPr lang="en-US" dirty="0"/>
              <a:t> Accessible from U-Boot and Linux</a:t>
            </a:r>
          </a:p>
          <a:p>
            <a:r>
              <a:rPr lang="en-US" dirty="0"/>
              <a:t> Partitioned by convention. Regions for U-Boot, </a:t>
            </a:r>
            <a:r>
              <a:rPr lang="en-US" dirty="0" smtClean="0"/>
              <a:t>U-Boot </a:t>
            </a:r>
            <a:r>
              <a:rPr lang="fr-FR" dirty="0" err="1" smtClean="0"/>
              <a:t>environment</a:t>
            </a:r>
            <a:r>
              <a:rPr lang="fr-FR" dirty="0"/>
              <a:t>, </a:t>
            </a:r>
            <a:r>
              <a:rPr lang="fr-FR" dirty="0" err="1"/>
              <a:t>kernel</a:t>
            </a:r>
            <a:r>
              <a:rPr lang="fr-FR" dirty="0"/>
              <a:t>,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, </a:t>
            </a:r>
            <a:r>
              <a:rPr lang="fr-FR" dirty="0" err="1" smtClean="0"/>
              <a:t>filesystem</a:t>
            </a:r>
            <a:endParaRPr lang="fr-FR" dirty="0"/>
          </a:p>
          <a:p>
            <a:r>
              <a:rPr lang="en-US" dirty="0"/>
              <a:t> Use U-Boot to load </a:t>
            </a:r>
            <a:r>
              <a:rPr lang="en-US" dirty="0" smtClean="0"/>
              <a:t>kernel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root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Can attach a disk or </a:t>
            </a:r>
            <a:r>
              <a:rPr lang="en-US" dirty="0" smtClean="0"/>
              <a:t>SD </a:t>
            </a:r>
            <a:r>
              <a:rPr lang="en-US" dirty="0"/>
              <a:t>card, and use that as root.</a:t>
            </a:r>
          </a:p>
          <a:p>
            <a:r>
              <a:rPr lang="en-US" dirty="0"/>
              <a:t> Can use MTD </a:t>
            </a:r>
            <a:r>
              <a:rPr lang="en-US" dirty="0" smtClean="0"/>
              <a:t>flash </a:t>
            </a:r>
            <a:r>
              <a:rPr lang="en-US" dirty="0"/>
              <a:t>as root</a:t>
            </a:r>
          </a:p>
          <a:p>
            <a:r>
              <a:rPr lang="en-US" dirty="0"/>
              <a:t> Read/write with </a:t>
            </a:r>
            <a:r>
              <a:rPr lang="en-US" dirty="0" smtClean="0"/>
              <a:t>flash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/>
              <a:t>like JFFS2</a:t>
            </a:r>
          </a:p>
          <a:p>
            <a:r>
              <a:rPr lang="en-US" dirty="0"/>
              <a:t> Can store </a:t>
            </a:r>
            <a:r>
              <a:rPr lang="en-US" dirty="0" err="1"/>
              <a:t>initramfs</a:t>
            </a:r>
            <a:r>
              <a:rPr lang="en-US" dirty="0"/>
              <a:t> in </a:t>
            </a:r>
            <a:r>
              <a:rPr lang="en-US" dirty="0" smtClean="0"/>
              <a:t>flash </a:t>
            </a:r>
            <a:r>
              <a:rPr lang="en-US" dirty="0"/>
              <a:t>and use as root </a:t>
            </a:r>
            <a:r>
              <a:rPr lang="en-US" dirty="0" err="1" smtClean="0"/>
              <a:t>filesystem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</TotalTime>
  <Words>437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Embedded Linux Booting Process (Bootstrapping)</vt:lpstr>
      <vt:lpstr>Bootstrapping??</vt:lpstr>
      <vt:lpstr>Overview</vt:lpstr>
      <vt:lpstr>PC boot process</vt:lpstr>
      <vt:lpstr>How does an embedded system differ?</vt:lpstr>
      <vt:lpstr>Embedded Technologies</vt:lpstr>
      <vt:lpstr>U-Boot</vt:lpstr>
      <vt:lpstr>MTD</vt:lpstr>
      <vt:lpstr>Finding a root filesystem</vt:lpstr>
      <vt:lpstr>BusyBox - lightweight userspace</vt:lpstr>
      <vt:lpstr>Summary of Embedded Boot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Booting  Process(Bootstrapping)</dc:title>
  <dc:creator>Dhanish</dc:creator>
  <cp:lastModifiedBy>Dhanish</cp:lastModifiedBy>
  <cp:revision>20</cp:revision>
  <dcterms:created xsi:type="dcterms:W3CDTF">2015-11-08T02:42:56Z</dcterms:created>
  <dcterms:modified xsi:type="dcterms:W3CDTF">2015-11-10T10:24:21Z</dcterms:modified>
</cp:coreProperties>
</file>