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6" r:id="rId7"/>
    <p:sldId id="265" r:id="rId8"/>
    <p:sldId id="260" r:id="rId9"/>
    <p:sldId id="261" r:id="rId10"/>
    <p:sldId id="263" r:id="rId11"/>
    <p:sldId id="270" r:id="rId12"/>
    <p:sldId id="262" r:id="rId13"/>
    <p:sldId id="268" r:id="rId14"/>
    <p:sldId id="264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C94F3F-7ECD-4604-BC8C-D784320FDBA1}" v="490" dt="2019-04-16T11:34:08.492"/>
    <p1510:client id="{9FF340D7-D1F7-41E1-B650-04E8726B0CD3}" v="390" dt="2019-04-15T12:10:58.407"/>
    <p1510:client id="{713945B8-FA76-43F7-BC05-D635EA107D7E}" v="46" dt="2019-04-15T12:14:12.255"/>
    <p1510:client id="{DC1C9B34-D91E-46FD-B7FE-7370E060B0BF}" v="2" dt="2019-04-16T14:10:41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Thomas" userId="5234b71e217c11bb" providerId="Windows Live" clId="Web-{713945B8-FA76-43F7-BC05-D635EA107D7E}"/>
    <pc:docChg chg="addSld delSld modSld sldOrd">
      <pc:chgData name="Thomas Thomas" userId="5234b71e217c11bb" providerId="Windows Live" clId="Web-{713945B8-FA76-43F7-BC05-D635EA107D7E}" dt="2019-04-15T13:29:25.864" v="91"/>
      <pc:docMkLst>
        <pc:docMk/>
      </pc:docMkLst>
      <pc:sldChg chg="ord">
        <pc:chgData name="Thomas Thomas" userId="5234b71e217c11bb" providerId="Windows Live" clId="Web-{713945B8-FA76-43F7-BC05-D635EA107D7E}" dt="2019-04-15T12:14:23.318" v="89"/>
        <pc:sldMkLst>
          <pc:docMk/>
          <pc:sldMk cId="3827855370" sldId="264"/>
        </pc:sldMkLst>
      </pc:sldChg>
      <pc:sldChg chg="addSp delSp modSp mod setBg setClrOvrMap">
        <pc:chgData name="Thomas Thomas" userId="5234b71e217c11bb" providerId="Windows Live" clId="Web-{713945B8-FA76-43F7-BC05-D635EA107D7E}" dt="2019-04-15T12:14:12.255" v="86" actId="20577"/>
        <pc:sldMkLst>
          <pc:docMk/>
          <pc:sldMk cId="855353571" sldId="265"/>
        </pc:sldMkLst>
        <pc:spChg chg="mod">
          <ac:chgData name="Thomas Thomas" userId="5234b71e217c11bb" providerId="Windows Live" clId="Web-{713945B8-FA76-43F7-BC05-D635EA107D7E}" dt="2019-04-15T12:14:12.255" v="86" actId="20577"/>
          <ac:spMkLst>
            <pc:docMk/>
            <pc:sldMk cId="855353571" sldId="265"/>
            <ac:spMk id="2" creationId="{75D31297-0C25-470E-BFB7-6038DC419083}"/>
          </ac:spMkLst>
        </pc:spChg>
        <pc:spChg chg="del">
          <ac:chgData name="Thomas Thomas" userId="5234b71e217c11bb" providerId="Windows Live" clId="Web-{713945B8-FA76-43F7-BC05-D635EA107D7E}" dt="2019-04-15T12:11:30.272" v="22"/>
          <ac:spMkLst>
            <pc:docMk/>
            <pc:sldMk cId="855353571" sldId="265"/>
            <ac:spMk id="7" creationId="{5E3A9060-4FB1-4FC4-BC15-73CC95BF9BBB}"/>
          </ac:spMkLst>
        </pc:spChg>
        <pc:spChg chg="add del">
          <ac:chgData name="Thomas Thomas" userId="5234b71e217c11bb" providerId="Windows Live" clId="Web-{713945B8-FA76-43F7-BC05-D635EA107D7E}" dt="2019-04-15T12:12:10.193" v="29"/>
          <ac:spMkLst>
            <pc:docMk/>
            <pc:sldMk cId="855353571" sldId="265"/>
            <ac:spMk id="14" creationId="{A5711A0E-A428-4ED1-96CB-33D69FD842E4}"/>
          </ac:spMkLst>
        </pc:spChg>
        <pc:spChg chg="add del">
          <ac:chgData name="Thomas Thomas" userId="5234b71e217c11bb" providerId="Windows Live" clId="Web-{713945B8-FA76-43F7-BC05-D635EA107D7E}" dt="2019-04-15T12:13:07.646" v="59"/>
          <ac:spMkLst>
            <pc:docMk/>
            <pc:sldMk cId="855353571" sldId="265"/>
            <ac:spMk id="22" creationId="{8E20FA99-AAAC-4AF3-9FAE-707420324F1C}"/>
          </ac:spMkLst>
        </pc:spChg>
        <pc:spChg chg="add del">
          <ac:chgData name="Thomas Thomas" userId="5234b71e217c11bb" providerId="Windows Live" clId="Web-{713945B8-FA76-43F7-BC05-D635EA107D7E}" dt="2019-04-15T12:13:07.646" v="59"/>
          <ac:spMkLst>
            <pc:docMk/>
            <pc:sldMk cId="855353571" sldId="265"/>
            <ac:spMk id="24" creationId="{9573BE85-6043-4C3A-A7DD-483A0A5FB740}"/>
          </ac:spMkLst>
        </pc:spChg>
        <pc:spChg chg="add">
          <ac:chgData name="Thomas Thomas" userId="5234b71e217c11bb" providerId="Windows Live" clId="Web-{713945B8-FA76-43F7-BC05-D635EA107D7E}" dt="2019-04-15T12:13:07.646" v="59"/>
          <ac:spMkLst>
            <pc:docMk/>
            <pc:sldMk cId="855353571" sldId="265"/>
            <ac:spMk id="29" creationId="{56C20283-73E0-40EC-8AD8-057F581F64C2}"/>
          </ac:spMkLst>
        </pc:spChg>
        <pc:spChg chg="add">
          <ac:chgData name="Thomas Thomas" userId="5234b71e217c11bb" providerId="Windows Live" clId="Web-{713945B8-FA76-43F7-BC05-D635EA107D7E}" dt="2019-04-15T12:13:07.646" v="59"/>
          <ac:spMkLst>
            <pc:docMk/>
            <pc:sldMk cId="855353571" sldId="265"/>
            <ac:spMk id="31" creationId="{3FCC729B-E528-40C3-82D3-BA4375575E87}"/>
          </ac:spMkLst>
        </pc:spChg>
        <pc:spChg chg="add">
          <ac:chgData name="Thomas Thomas" userId="5234b71e217c11bb" providerId="Windows Live" clId="Web-{713945B8-FA76-43F7-BC05-D635EA107D7E}" dt="2019-04-15T12:13:07.646" v="59"/>
          <ac:spMkLst>
            <pc:docMk/>
            <pc:sldMk cId="855353571" sldId="265"/>
            <ac:spMk id="33" creationId="{58F1FB8D-1842-4A04-998D-6CF047AB2790}"/>
          </ac:spMkLst>
        </pc:spChg>
        <pc:graphicFrameChg chg="add mod ord modGraphic">
          <ac:chgData name="Thomas Thomas" userId="5234b71e217c11bb" providerId="Windows Live" clId="Web-{713945B8-FA76-43F7-BC05-D635EA107D7E}" dt="2019-04-15T12:13:38.224" v="70" actId="1076"/>
          <ac:graphicFrameMkLst>
            <pc:docMk/>
            <pc:sldMk cId="855353571" sldId="265"/>
            <ac:graphicFrameMk id="9" creationId="{A146C312-D8B1-44C1-8437-2689465C6079}"/>
          </ac:graphicFrameMkLst>
        </pc:graphicFrameChg>
        <pc:picChg chg="del">
          <ac:chgData name="Thomas Thomas" userId="5234b71e217c11bb" providerId="Windows Live" clId="Web-{713945B8-FA76-43F7-BC05-D635EA107D7E}" dt="2019-04-15T12:11:18.803" v="21"/>
          <ac:picMkLst>
            <pc:docMk/>
            <pc:sldMk cId="855353571" sldId="265"/>
            <ac:picMk id="8" creationId="{8C028BF8-6B24-4C57-84B8-D3BA06C3961D}"/>
          </ac:picMkLst>
        </pc:picChg>
        <pc:picChg chg="add del mod">
          <ac:chgData name="Thomas Thomas" userId="5234b71e217c11bb" providerId="Windows Live" clId="Web-{713945B8-FA76-43F7-BC05-D635EA107D7E}" dt="2019-04-15T12:13:26.474" v="65"/>
          <ac:picMkLst>
            <pc:docMk/>
            <pc:sldMk cId="855353571" sldId="265"/>
            <ac:picMk id="17" creationId="{8DDBF531-5467-4A03-92B2-55A0CA78102E}"/>
          </ac:picMkLst>
        </pc:picChg>
        <pc:picChg chg="add mod">
          <ac:chgData name="Thomas Thomas" userId="5234b71e217c11bb" providerId="Windows Live" clId="Web-{713945B8-FA76-43F7-BC05-D635EA107D7E}" dt="2019-04-15T12:14:00.005" v="77" actId="1076"/>
          <ac:picMkLst>
            <pc:docMk/>
            <pc:sldMk cId="855353571" sldId="265"/>
            <ac:picMk id="87" creationId="{811FF016-C538-4609-A199-91F3BA0675D1}"/>
          </ac:picMkLst>
        </pc:picChg>
      </pc:sldChg>
      <pc:sldChg chg="new del">
        <pc:chgData name="Thomas Thomas" userId="5234b71e217c11bb" providerId="Windows Live" clId="Web-{713945B8-FA76-43F7-BC05-D635EA107D7E}" dt="2019-04-15T13:29:25.864" v="91"/>
        <pc:sldMkLst>
          <pc:docMk/>
          <pc:sldMk cId="2181109250" sldId="266"/>
        </pc:sldMkLst>
      </pc:sldChg>
    </pc:docChg>
  </pc:docChgLst>
  <pc:docChgLst>
    <pc:chgData name="Thomas Thomas" userId="5234b71e217c11bb" providerId="Windows Live" clId="Web-{1D78906A-7B96-41FF-AC45-DAFCC0377B3F}"/>
    <pc:docChg chg="addSld modSld sldOrd">
      <pc:chgData name="Thomas Thomas" userId="5234b71e217c11bb" providerId="Windows Live" clId="Web-{1D78906A-7B96-41FF-AC45-DAFCC0377B3F}" dt="2019-04-15T11:41:42.022" v="1254"/>
      <pc:docMkLst>
        <pc:docMk/>
      </pc:docMkLst>
      <pc:sldChg chg="addSp delSp modSp mod setBg">
        <pc:chgData name="Thomas Thomas" userId="5234b71e217c11bb" providerId="Windows Live" clId="Web-{1D78906A-7B96-41FF-AC45-DAFCC0377B3F}" dt="2019-04-15T11:41:37.678" v="1252"/>
        <pc:sldMkLst>
          <pc:docMk/>
          <pc:sldMk cId="3351439039" sldId="256"/>
        </pc:sldMkLst>
        <pc:spChg chg="mod">
          <ac:chgData name="Thomas Thomas" userId="5234b71e217c11bb" providerId="Windows Live" clId="Web-{1D78906A-7B96-41FF-AC45-DAFCC0377B3F}" dt="2019-04-15T11:41:37.678" v="1252"/>
          <ac:spMkLst>
            <pc:docMk/>
            <pc:sldMk cId="3351439039" sldId="256"/>
            <ac:spMk id="2" creationId="{00000000-0000-0000-0000-000000000000}"/>
          </ac:spMkLst>
        </pc:spChg>
        <pc:spChg chg="mod">
          <ac:chgData name="Thomas Thomas" userId="5234b71e217c11bb" providerId="Windows Live" clId="Web-{1D78906A-7B96-41FF-AC45-DAFCC0377B3F}" dt="2019-04-15T11:41:37.678" v="1252"/>
          <ac:spMkLst>
            <pc:docMk/>
            <pc:sldMk cId="3351439039" sldId="256"/>
            <ac:spMk id="3" creationId="{00000000-0000-0000-0000-000000000000}"/>
          </ac:spMkLst>
        </pc:spChg>
        <pc:spChg chg="add del">
          <ac:chgData name="Thomas Thomas" userId="5234b71e217c11bb" providerId="Windows Live" clId="Web-{1D78906A-7B96-41FF-AC45-DAFCC0377B3F}" dt="2019-04-15T11:41:33.022" v="1250"/>
          <ac:spMkLst>
            <pc:docMk/>
            <pc:sldMk cId="3351439039" sldId="256"/>
            <ac:spMk id="5" creationId="{23962611-DFD5-4092-AAFD-559E3DFCE2C9}"/>
          </ac:spMkLst>
        </pc:spChg>
        <pc:spChg chg="add del">
          <ac:chgData name="Thomas Thomas" userId="5234b71e217c11bb" providerId="Windows Live" clId="Web-{1D78906A-7B96-41FF-AC45-DAFCC0377B3F}" dt="2019-04-15T11:41:37.678" v="1252"/>
          <ac:spMkLst>
            <pc:docMk/>
            <pc:sldMk cId="3351439039" sldId="256"/>
            <ac:spMk id="7" creationId="{559AE206-7EBA-4D33-8BC9-9D8158553F0E}"/>
          </ac:spMkLst>
        </pc:spChg>
        <pc:spChg chg="add del">
          <ac:chgData name="Thomas Thomas" userId="5234b71e217c11bb" providerId="Windows Live" clId="Web-{1D78906A-7B96-41FF-AC45-DAFCC0377B3F}" dt="2019-04-15T11:41:27.162" v="1248"/>
          <ac:spMkLst>
            <pc:docMk/>
            <pc:sldMk cId="3351439039" sldId="256"/>
            <ac:spMk id="8" creationId="{559AE206-7EBA-4D33-8BC9-9D8158553F0E}"/>
          </ac:spMkLst>
        </pc:spChg>
        <pc:spChg chg="add del">
          <ac:chgData name="Thomas Thomas" userId="5234b71e217c11bb" providerId="Windows Live" clId="Web-{1D78906A-7B96-41FF-AC45-DAFCC0377B3F}" dt="2019-04-15T11:41:37.678" v="1252"/>
          <ac:spMkLst>
            <pc:docMk/>
            <pc:sldMk cId="3351439039" sldId="256"/>
            <ac:spMk id="9" creationId="{6437D937-A7F1-4011-92B4-328E5BE1B166}"/>
          </ac:spMkLst>
        </pc:spChg>
        <pc:spChg chg="add del">
          <ac:chgData name="Thomas Thomas" userId="5234b71e217c11bb" providerId="Windows Live" clId="Web-{1D78906A-7B96-41FF-AC45-DAFCC0377B3F}" dt="2019-04-15T11:41:27.162" v="1248"/>
          <ac:spMkLst>
            <pc:docMk/>
            <pc:sldMk cId="3351439039" sldId="256"/>
            <ac:spMk id="10" creationId="{6437D937-A7F1-4011-92B4-328E5BE1B166}"/>
          </ac:spMkLst>
        </pc:spChg>
        <pc:spChg chg="add del">
          <ac:chgData name="Thomas Thomas" userId="5234b71e217c11bb" providerId="Windows Live" clId="Web-{1D78906A-7B96-41FF-AC45-DAFCC0377B3F}" dt="2019-04-15T11:41:37.678" v="1252"/>
          <ac:spMkLst>
            <pc:docMk/>
            <pc:sldMk cId="3351439039" sldId="256"/>
            <ac:spMk id="11" creationId="{B672F332-AF08-46C6-94F0-77684310D7B7}"/>
          </ac:spMkLst>
        </pc:spChg>
        <pc:spChg chg="add del">
          <ac:chgData name="Thomas Thomas" userId="5234b71e217c11bb" providerId="Windows Live" clId="Web-{1D78906A-7B96-41FF-AC45-DAFCC0377B3F}" dt="2019-04-15T11:41:27.162" v="1248"/>
          <ac:spMkLst>
            <pc:docMk/>
            <pc:sldMk cId="3351439039" sldId="256"/>
            <ac:spMk id="12" creationId="{B672F332-AF08-46C6-94F0-77684310D7B7}"/>
          </ac:spMkLst>
        </pc:spChg>
        <pc:spChg chg="add del">
          <ac:chgData name="Thomas Thomas" userId="5234b71e217c11bb" providerId="Windows Live" clId="Web-{1D78906A-7B96-41FF-AC45-DAFCC0377B3F}" dt="2019-04-15T11:41:37.678" v="1252"/>
          <ac:spMkLst>
            <pc:docMk/>
            <pc:sldMk cId="3351439039" sldId="256"/>
            <ac:spMk id="13" creationId="{34244EF8-D73A-40E1-BE73-D46E6B4B04ED}"/>
          </ac:spMkLst>
        </pc:spChg>
        <pc:spChg chg="add del">
          <ac:chgData name="Thomas Thomas" userId="5234b71e217c11bb" providerId="Windows Live" clId="Web-{1D78906A-7B96-41FF-AC45-DAFCC0377B3F}" dt="2019-04-15T11:41:27.162" v="1248"/>
          <ac:spMkLst>
            <pc:docMk/>
            <pc:sldMk cId="3351439039" sldId="256"/>
            <ac:spMk id="14" creationId="{34244EF8-D73A-40E1-BE73-D46E6B4B04ED}"/>
          </ac:spMkLst>
        </pc:spChg>
        <pc:spChg chg="add del">
          <ac:chgData name="Thomas Thomas" userId="5234b71e217c11bb" providerId="Windows Live" clId="Web-{1D78906A-7B96-41FF-AC45-DAFCC0377B3F}" dt="2019-04-15T11:41:37.678" v="1252"/>
          <ac:spMkLst>
            <pc:docMk/>
            <pc:sldMk cId="3351439039" sldId="256"/>
            <ac:spMk id="15" creationId="{AB84D7E8-4ECB-42D7-ADBF-01689B0F24AE}"/>
          </ac:spMkLst>
        </pc:spChg>
        <pc:spChg chg="add del">
          <ac:chgData name="Thomas Thomas" userId="5234b71e217c11bb" providerId="Windows Live" clId="Web-{1D78906A-7B96-41FF-AC45-DAFCC0377B3F}" dt="2019-04-15T11:41:27.162" v="1248"/>
          <ac:spMkLst>
            <pc:docMk/>
            <pc:sldMk cId="3351439039" sldId="256"/>
            <ac:spMk id="16" creationId="{AB84D7E8-4ECB-42D7-ADBF-01689B0F24AE}"/>
          </ac:spMkLst>
        </pc:spChg>
        <pc:picChg chg="add del">
          <ac:chgData name="Thomas Thomas" userId="5234b71e217c11bb" providerId="Windows Live" clId="Web-{1D78906A-7B96-41FF-AC45-DAFCC0377B3F}" dt="2019-04-15T11:41:33.022" v="1250"/>
          <ac:picMkLst>
            <pc:docMk/>
            <pc:sldMk cId="3351439039" sldId="256"/>
            <ac:picMk id="6" creationId="{2270F1FA-0425-408F-9861-80BF5AFB276D}"/>
          </ac:picMkLst>
        </pc:picChg>
        <pc:cxnChg chg="add del">
          <ac:chgData name="Thomas Thomas" userId="5234b71e217c11bb" providerId="Windows Live" clId="Web-{1D78906A-7B96-41FF-AC45-DAFCC0377B3F}" dt="2019-04-15T11:41:37.678" v="1252"/>
          <ac:cxnSpMkLst>
            <pc:docMk/>
            <pc:sldMk cId="3351439039" sldId="256"/>
            <ac:cxnSpMk id="17" creationId="{9E8E38ED-369A-44C2-B635-0BED0E48A6E8}"/>
          </ac:cxnSpMkLst>
        </pc:cxnChg>
        <pc:cxnChg chg="add del">
          <ac:chgData name="Thomas Thomas" userId="5234b71e217c11bb" providerId="Windows Live" clId="Web-{1D78906A-7B96-41FF-AC45-DAFCC0377B3F}" dt="2019-04-15T11:41:27.162" v="1248"/>
          <ac:cxnSpMkLst>
            <pc:docMk/>
            <pc:sldMk cId="3351439039" sldId="256"/>
            <ac:cxnSpMk id="18" creationId="{9E8E38ED-369A-44C2-B635-0BED0E48A6E8}"/>
          </ac:cxnSpMkLst>
        </pc:cxnChg>
      </pc:sldChg>
      <pc:sldChg chg="addSp delSp modSp new mod setBg">
        <pc:chgData name="Thomas Thomas" userId="5234b71e217c11bb" providerId="Windows Live" clId="Web-{1D78906A-7B96-41FF-AC45-DAFCC0377B3F}" dt="2019-04-15T11:41:42.022" v="1254"/>
        <pc:sldMkLst>
          <pc:docMk/>
          <pc:sldMk cId="2618640767" sldId="257"/>
        </pc:sldMkLst>
        <pc:spChg chg="mod">
          <ac:chgData name="Thomas Thomas" userId="5234b71e217c11bb" providerId="Windows Live" clId="Web-{1D78906A-7B96-41FF-AC45-DAFCC0377B3F}" dt="2019-04-15T11:41:42.022" v="1254"/>
          <ac:spMkLst>
            <pc:docMk/>
            <pc:sldMk cId="2618640767" sldId="257"/>
            <ac:spMk id="2" creationId="{F2F35C27-2868-432C-A114-D68B80FCB7A5}"/>
          </ac:spMkLst>
        </pc:spChg>
        <pc:spChg chg="add del mod">
          <ac:chgData name="Thomas Thomas" userId="5234b71e217c11bb" providerId="Windows Live" clId="Web-{1D78906A-7B96-41FF-AC45-DAFCC0377B3F}" dt="2019-04-15T11:41:42.022" v="1254"/>
          <ac:spMkLst>
            <pc:docMk/>
            <pc:sldMk cId="2618640767" sldId="257"/>
            <ac:spMk id="3" creationId="{94D02F88-92BB-4116-A406-97E69DF4DBCF}"/>
          </ac:spMkLst>
        </pc:spChg>
        <pc:graphicFrameChg chg="add del">
          <ac:chgData name="Thomas Thomas" userId="5234b71e217c11bb" providerId="Windows Live" clId="Web-{1D78906A-7B96-41FF-AC45-DAFCC0377B3F}" dt="2019-04-15T11:41:42.022" v="1254"/>
          <ac:graphicFrameMkLst>
            <pc:docMk/>
            <pc:sldMk cId="2618640767" sldId="257"/>
            <ac:graphicFrameMk id="5" creationId="{1E00A405-F968-4696-B127-28012F547119}"/>
          </ac:graphicFrameMkLst>
        </pc:graphicFrameChg>
      </pc:sldChg>
      <pc:sldChg chg="addSp delSp modSp new mod setBg">
        <pc:chgData name="Thomas Thomas" userId="5234b71e217c11bb" providerId="Windows Live" clId="Web-{1D78906A-7B96-41FF-AC45-DAFCC0377B3F}" dt="2019-04-15T11:40:43.880" v="1245"/>
        <pc:sldMkLst>
          <pc:docMk/>
          <pc:sldMk cId="750407442" sldId="258"/>
        </pc:sldMkLst>
        <pc:spChg chg="mod">
          <ac:chgData name="Thomas Thomas" userId="5234b71e217c11bb" providerId="Windows Live" clId="Web-{1D78906A-7B96-41FF-AC45-DAFCC0377B3F}" dt="2019-04-15T11:40:43.880" v="1245"/>
          <ac:spMkLst>
            <pc:docMk/>
            <pc:sldMk cId="750407442" sldId="258"/>
            <ac:spMk id="2" creationId="{B13DBEA3-3B98-4251-9D5C-69EFD3540D51}"/>
          </ac:spMkLst>
        </pc:spChg>
        <pc:spChg chg="del mod">
          <ac:chgData name="Thomas Thomas" userId="5234b71e217c11bb" providerId="Windows Live" clId="Web-{1D78906A-7B96-41FF-AC45-DAFCC0377B3F}" dt="2019-04-15T11:40:43.880" v="1245"/>
          <ac:spMkLst>
            <pc:docMk/>
            <pc:sldMk cId="750407442" sldId="258"/>
            <ac:spMk id="3" creationId="{52CD8393-F761-4450-8042-A141DC339714}"/>
          </ac:spMkLst>
        </pc:spChg>
        <pc:spChg chg="add">
          <ac:chgData name="Thomas Thomas" userId="5234b71e217c11bb" providerId="Windows Live" clId="Web-{1D78906A-7B96-41FF-AC45-DAFCC0377B3F}" dt="2019-04-15T11:40:43.880" v="1245"/>
          <ac:spMkLst>
            <pc:docMk/>
            <pc:sldMk cId="750407442" sldId="258"/>
            <ac:spMk id="10" creationId="{46C2E80F-49A6-4372-B103-219D417A55ED}"/>
          </ac:spMkLst>
        </pc:spChg>
        <pc:graphicFrameChg chg="add">
          <ac:chgData name="Thomas Thomas" userId="5234b71e217c11bb" providerId="Windows Live" clId="Web-{1D78906A-7B96-41FF-AC45-DAFCC0377B3F}" dt="2019-04-15T11:40:43.880" v="1245"/>
          <ac:graphicFrameMkLst>
            <pc:docMk/>
            <pc:sldMk cId="750407442" sldId="258"/>
            <ac:graphicFrameMk id="5" creationId="{A9BDCF84-DBA1-4337-8417-1D322A54FF6E}"/>
          </ac:graphicFrameMkLst>
        </pc:graphicFrameChg>
      </pc:sldChg>
      <pc:sldChg chg="addSp modSp new mod setBg setClrOvrMap">
        <pc:chgData name="Thomas Thomas" userId="5234b71e217c11bb" providerId="Windows Live" clId="Web-{1D78906A-7B96-41FF-AC45-DAFCC0377B3F}" dt="2019-04-15T11:39:39.301" v="1231" actId="1076"/>
        <pc:sldMkLst>
          <pc:docMk/>
          <pc:sldMk cId="3153238326" sldId="259"/>
        </pc:sldMkLst>
        <pc:spChg chg="mod">
          <ac:chgData name="Thomas Thomas" userId="5234b71e217c11bb" providerId="Windows Live" clId="Web-{1D78906A-7B96-41FF-AC45-DAFCC0377B3F}" dt="2019-04-15T11:39:37.004" v="1230" actId="1076"/>
          <ac:spMkLst>
            <pc:docMk/>
            <pc:sldMk cId="3153238326" sldId="259"/>
            <ac:spMk id="2" creationId="{919F1F50-1BE2-48C2-AA06-0BE2D05DE7E9}"/>
          </ac:spMkLst>
        </pc:spChg>
        <pc:spChg chg="mod">
          <ac:chgData name="Thomas Thomas" userId="5234b71e217c11bb" providerId="Windows Live" clId="Web-{1D78906A-7B96-41FF-AC45-DAFCC0377B3F}" dt="2019-04-15T11:39:39.301" v="1231" actId="1076"/>
          <ac:spMkLst>
            <pc:docMk/>
            <pc:sldMk cId="3153238326" sldId="259"/>
            <ac:spMk id="3" creationId="{ABE8DBFB-CF52-47CF-82D2-5A1C60539421}"/>
          </ac:spMkLst>
        </pc:spChg>
        <pc:spChg chg="add">
          <ac:chgData name="Thomas Thomas" userId="5234b71e217c11bb" providerId="Windows Live" clId="Web-{1D78906A-7B96-41FF-AC45-DAFCC0377B3F}" dt="2019-04-15T11:39:30.660" v="1229"/>
          <ac:spMkLst>
            <pc:docMk/>
            <pc:sldMk cId="3153238326" sldId="259"/>
            <ac:spMk id="11" creationId="{61445B8C-D724-4F73-AB77-3CCE4E822C9D}"/>
          </ac:spMkLst>
        </pc:spChg>
        <pc:picChg chg="add mod">
          <ac:chgData name="Thomas Thomas" userId="5234b71e217c11bb" providerId="Windows Live" clId="Web-{1D78906A-7B96-41FF-AC45-DAFCC0377B3F}" dt="2019-04-15T11:39:30.660" v="1229"/>
          <ac:picMkLst>
            <pc:docMk/>
            <pc:sldMk cId="3153238326" sldId="259"/>
            <ac:picMk id="4" creationId="{2916268B-FB8C-434F-8FDC-CD6CE1234C69}"/>
          </ac:picMkLst>
        </pc:picChg>
        <pc:picChg chg="add mod">
          <ac:chgData name="Thomas Thomas" userId="5234b71e217c11bb" providerId="Windows Live" clId="Web-{1D78906A-7B96-41FF-AC45-DAFCC0377B3F}" dt="2019-04-15T11:39:30.660" v="1229"/>
          <ac:picMkLst>
            <pc:docMk/>
            <pc:sldMk cId="3153238326" sldId="259"/>
            <ac:picMk id="6" creationId="{683BB3ED-192D-4143-9F81-8F78ED2C5DE8}"/>
          </ac:picMkLst>
        </pc:picChg>
        <pc:cxnChg chg="add">
          <ac:chgData name="Thomas Thomas" userId="5234b71e217c11bb" providerId="Windows Live" clId="Web-{1D78906A-7B96-41FF-AC45-DAFCC0377B3F}" dt="2019-04-15T11:39:30.660" v="1229"/>
          <ac:cxnSpMkLst>
            <pc:docMk/>
            <pc:sldMk cId="3153238326" sldId="259"/>
            <ac:cxnSpMk id="13" creationId="{99905336-A7CD-4C75-9E77-C704674F4047}"/>
          </ac:cxnSpMkLst>
        </pc:cxnChg>
      </pc:sldChg>
      <pc:sldChg chg="addSp delSp modSp new mod setBg setClrOvrMap">
        <pc:chgData name="Thomas Thomas" userId="5234b71e217c11bb" providerId="Windows Live" clId="Web-{1D78906A-7B96-41FF-AC45-DAFCC0377B3F}" dt="2019-04-15T11:40:33.161" v="1244" actId="1076"/>
        <pc:sldMkLst>
          <pc:docMk/>
          <pc:sldMk cId="1308090937" sldId="260"/>
        </pc:sldMkLst>
        <pc:spChg chg="mod">
          <ac:chgData name="Thomas Thomas" userId="5234b71e217c11bb" providerId="Windows Live" clId="Web-{1D78906A-7B96-41FF-AC45-DAFCC0377B3F}" dt="2019-04-15T11:40:24.489" v="1240" actId="14100"/>
          <ac:spMkLst>
            <pc:docMk/>
            <pc:sldMk cId="1308090937" sldId="260"/>
            <ac:spMk id="2" creationId="{108C4DE1-E936-4C38-8116-1935323FCABF}"/>
          </ac:spMkLst>
        </pc:spChg>
        <pc:spChg chg="mod">
          <ac:chgData name="Thomas Thomas" userId="5234b71e217c11bb" providerId="Windows Live" clId="Web-{1D78906A-7B96-41FF-AC45-DAFCC0377B3F}" dt="2019-04-15T11:40:33.161" v="1244" actId="1076"/>
          <ac:spMkLst>
            <pc:docMk/>
            <pc:sldMk cId="1308090937" sldId="260"/>
            <ac:spMk id="3" creationId="{83A26026-B3BE-4450-96D5-9AE3D8612CC3}"/>
          </ac:spMkLst>
        </pc:spChg>
        <pc:spChg chg="add del">
          <ac:chgData name="Thomas Thomas" userId="5234b71e217c11bb" providerId="Windows Live" clId="Web-{1D78906A-7B96-41FF-AC45-DAFCC0377B3F}" dt="2019-04-15T11:40:16.411" v="1235"/>
          <ac:spMkLst>
            <pc:docMk/>
            <pc:sldMk cId="1308090937" sldId="260"/>
            <ac:spMk id="6" creationId="{CF62D2A7-8207-488C-9F46-316BA81A16C8}"/>
          </ac:spMkLst>
        </pc:spChg>
        <pc:spChg chg="add del">
          <ac:chgData name="Thomas Thomas" userId="5234b71e217c11bb" providerId="Windows Live" clId="Web-{1D78906A-7B96-41FF-AC45-DAFCC0377B3F}" dt="2019-04-15T11:40:19.083" v="1237"/>
          <ac:spMkLst>
            <pc:docMk/>
            <pc:sldMk cId="1308090937" sldId="260"/>
            <ac:spMk id="7" creationId="{46F7435D-E3DB-47B1-BA61-B00ACC83A9DE}"/>
          </ac:spMkLst>
        </pc:spChg>
        <pc:spChg chg="add">
          <ac:chgData name="Thomas Thomas" userId="5234b71e217c11bb" providerId="Windows Live" clId="Web-{1D78906A-7B96-41FF-AC45-DAFCC0377B3F}" dt="2019-04-15T11:40:19.083" v="1238"/>
          <ac:spMkLst>
            <pc:docMk/>
            <pc:sldMk cId="1308090937" sldId="260"/>
            <ac:spMk id="8" creationId="{867D4867-5BA7-4462-B2F6-A23F4A622AA7}"/>
          </ac:spMkLst>
        </pc:spChg>
        <pc:spChg chg="add del">
          <ac:chgData name="Thomas Thomas" userId="5234b71e217c11bb" providerId="Windows Live" clId="Web-{1D78906A-7B96-41FF-AC45-DAFCC0377B3F}" dt="2019-04-15T11:40:05.176" v="1233"/>
          <ac:spMkLst>
            <pc:docMk/>
            <pc:sldMk cId="1308090937" sldId="260"/>
            <ac:spMk id="9" creationId="{867D4867-5BA7-4462-B2F6-A23F4A622AA7}"/>
          </ac:spMkLst>
        </pc:spChg>
        <pc:spChg chg="add del">
          <ac:chgData name="Thomas Thomas" userId="5234b71e217c11bb" providerId="Windows Live" clId="Web-{1D78906A-7B96-41FF-AC45-DAFCC0377B3F}" dt="2019-04-15T11:40:19.083" v="1237"/>
          <ac:spMkLst>
            <pc:docMk/>
            <pc:sldMk cId="1308090937" sldId="260"/>
            <ac:spMk id="11" creationId="{F263A0B5-F8C4-4116-809F-78A768EA79A6}"/>
          </ac:spMkLst>
        </pc:spChg>
        <pc:picChg chg="add mod">
          <ac:chgData name="Thomas Thomas" userId="5234b71e217c11bb" providerId="Windows Live" clId="Web-{1D78906A-7B96-41FF-AC45-DAFCC0377B3F}" dt="2019-04-15T11:40:20.661" v="1239" actId="1076"/>
          <ac:picMkLst>
            <pc:docMk/>
            <pc:sldMk cId="1308090937" sldId="260"/>
            <ac:picMk id="4" creationId="{DD680685-7775-4ABA-A1A8-8B6AFBD73D54}"/>
          </ac:picMkLst>
        </pc:picChg>
      </pc:sldChg>
      <pc:sldChg chg="modSp new">
        <pc:chgData name="Thomas Thomas" userId="5234b71e217c11bb" providerId="Windows Live" clId="Web-{1D78906A-7B96-41FF-AC45-DAFCC0377B3F}" dt="2019-04-15T08:50:19.593" v="934" actId="20577"/>
        <pc:sldMkLst>
          <pc:docMk/>
          <pc:sldMk cId="4132255385" sldId="261"/>
        </pc:sldMkLst>
        <pc:spChg chg="mod">
          <ac:chgData name="Thomas Thomas" userId="5234b71e217c11bb" providerId="Windows Live" clId="Web-{1D78906A-7B96-41FF-AC45-DAFCC0377B3F}" dt="2019-04-15T08:46:42.249" v="702" actId="20577"/>
          <ac:spMkLst>
            <pc:docMk/>
            <pc:sldMk cId="4132255385" sldId="261"/>
            <ac:spMk id="2" creationId="{1FE22B7B-EA50-49E0-844D-4CC5A62D28C7}"/>
          </ac:spMkLst>
        </pc:spChg>
        <pc:spChg chg="mod">
          <ac:chgData name="Thomas Thomas" userId="5234b71e217c11bb" providerId="Windows Live" clId="Web-{1D78906A-7B96-41FF-AC45-DAFCC0377B3F}" dt="2019-04-15T08:50:19.593" v="934" actId="20577"/>
          <ac:spMkLst>
            <pc:docMk/>
            <pc:sldMk cId="4132255385" sldId="261"/>
            <ac:spMk id="6" creationId="{E47CB02D-C20B-4628-8B77-7D93CDEDBED8}"/>
          </ac:spMkLst>
        </pc:spChg>
      </pc:sldChg>
      <pc:sldChg chg="modSp new">
        <pc:chgData name="Thomas Thomas" userId="5234b71e217c11bb" providerId="Windows Live" clId="Web-{1D78906A-7B96-41FF-AC45-DAFCC0377B3F}" dt="2019-04-15T08:52:36.312" v="1095" actId="20577"/>
        <pc:sldMkLst>
          <pc:docMk/>
          <pc:sldMk cId="152885503" sldId="262"/>
        </pc:sldMkLst>
        <pc:spChg chg="mod">
          <ac:chgData name="Thomas Thomas" userId="5234b71e217c11bb" providerId="Windows Live" clId="Web-{1D78906A-7B96-41FF-AC45-DAFCC0377B3F}" dt="2019-04-15T08:50:41.702" v="948" actId="20577"/>
          <ac:spMkLst>
            <pc:docMk/>
            <pc:sldMk cId="152885503" sldId="262"/>
            <ac:spMk id="2" creationId="{D4289A56-D8FD-4609-9221-DC74C6CAF15E}"/>
          </ac:spMkLst>
        </pc:spChg>
        <pc:spChg chg="mod">
          <ac:chgData name="Thomas Thomas" userId="5234b71e217c11bb" providerId="Windows Live" clId="Web-{1D78906A-7B96-41FF-AC45-DAFCC0377B3F}" dt="2019-04-15T08:52:36.312" v="1095" actId="20577"/>
          <ac:spMkLst>
            <pc:docMk/>
            <pc:sldMk cId="152885503" sldId="262"/>
            <ac:spMk id="6" creationId="{1F8DB218-AC61-4028-8F04-E7F9F58A1D5E}"/>
          </ac:spMkLst>
        </pc:spChg>
      </pc:sldChg>
      <pc:sldChg chg="modSp new ord">
        <pc:chgData name="Thomas Thomas" userId="5234b71e217c11bb" providerId="Windows Live" clId="Web-{1D78906A-7B96-41FF-AC45-DAFCC0377B3F}" dt="2019-04-15T08:53:25.015" v="1147" actId="20577"/>
        <pc:sldMkLst>
          <pc:docMk/>
          <pc:sldMk cId="2601176660" sldId="263"/>
        </pc:sldMkLst>
        <pc:spChg chg="mod">
          <ac:chgData name="Thomas Thomas" userId="5234b71e217c11bb" providerId="Windows Live" clId="Web-{1D78906A-7B96-41FF-AC45-DAFCC0377B3F}" dt="2019-04-15T08:53:25.015" v="1147" actId="20577"/>
          <ac:spMkLst>
            <pc:docMk/>
            <pc:sldMk cId="2601176660" sldId="263"/>
            <ac:spMk id="2" creationId="{082A862A-EA37-41D4-BD0D-AAE1183D8D0C}"/>
          </ac:spMkLst>
        </pc:spChg>
      </pc:sldChg>
    </pc:docChg>
  </pc:docChgLst>
  <pc:docChgLst>
    <pc:chgData name="Thomas Thomas" userId="5234b71e217c11bb" providerId="Windows Live" clId="Web-{C7E5F208-BBFC-4142-B226-C172DEDE4DAF}"/>
    <pc:docChg chg="addSld delSld modSld">
      <pc:chgData name="Thomas Thomas" userId="5234b71e217c11bb" providerId="Windows Live" clId="Web-{C7E5F208-BBFC-4142-B226-C172DEDE4DAF}" dt="2019-04-16T09:33:55.566" v="95" actId="1076"/>
      <pc:docMkLst>
        <pc:docMk/>
      </pc:docMkLst>
      <pc:sldChg chg="modSp">
        <pc:chgData name="Thomas Thomas" userId="5234b71e217c11bb" providerId="Windows Live" clId="Web-{C7E5F208-BBFC-4142-B226-C172DEDE4DAF}" dt="2019-04-16T08:20:46.011" v="45" actId="20577"/>
        <pc:sldMkLst>
          <pc:docMk/>
          <pc:sldMk cId="3153238326" sldId="259"/>
        </pc:sldMkLst>
        <pc:spChg chg="mod">
          <ac:chgData name="Thomas Thomas" userId="5234b71e217c11bb" providerId="Windows Live" clId="Web-{C7E5F208-BBFC-4142-B226-C172DEDE4DAF}" dt="2019-04-16T08:20:46.011" v="45" actId="20577"/>
          <ac:spMkLst>
            <pc:docMk/>
            <pc:sldMk cId="3153238326" sldId="259"/>
            <ac:spMk id="3" creationId="{ABE8DBFB-CF52-47CF-82D2-5A1C60539421}"/>
          </ac:spMkLst>
        </pc:spChg>
      </pc:sldChg>
      <pc:sldChg chg="modSp">
        <pc:chgData name="Thomas Thomas" userId="5234b71e217c11bb" providerId="Windows Live" clId="Web-{C7E5F208-BBFC-4142-B226-C172DEDE4DAF}" dt="2019-04-16T09:33:55.566" v="95" actId="1076"/>
        <pc:sldMkLst>
          <pc:docMk/>
          <pc:sldMk cId="3380653541" sldId="268"/>
        </pc:sldMkLst>
        <pc:spChg chg="mod">
          <ac:chgData name="Thomas Thomas" userId="5234b71e217c11bb" providerId="Windows Live" clId="Web-{C7E5F208-BBFC-4142-B226-C172DEDE4DAF}" dt="2019-04-16T09:33:55.566" v="95" actId="1076"/>
          <ac:spMkLst>
            <pc:docMk/>
            <pc:sldMk cId="3380653541" sldId="268"/>
            <ac:spMk id="2" creationId="{EE80EC3D-A55F-491D-B339-B722CFFA0028}"/>
          </ac:spMkLst>
        </pc:spChg>
        <pc:spChg chg="mod">
          <ac:chgData name="Thomas Thomas" userId="5234b71e217c11bb" providerId="Windows Live" clId="Web-{C7E5F208-BBFC-4142-B226-C172DEDE4DAF}" dt="2019-04-16T09:33:53.645" v="94" actId="1076"/>
          <ac:spMkLst>
            <pc:docMk/>
            <pc:sldMk cId="3380653541" sldId="268"/>
            <ac:spMk id="3" creationId="{EC5AD96A-29AA-4E96-9F96-A5B6E30DF3CE}"/>
          </ac:spMkLst>
        </pc:spChg>
      </pc:sldChg>
      <pc:sldChg chg="addSp delSp modSp new del mod setBg">
        <pc:chgData name="Thomas Thomas" userId="5234b71e217c11bb" providerId="Windows Live" clId="Web-{C7E5F208-BBFC-4142-B226-C172DEDE4DAF}" dt="2019-04-16T08:30:38.282" v="86"/>
        <pc:sldMkLst>
          <pc:docMk/>
          <pc:sldMk cId="4060318027" sldId="270"/>
        </pc:sldMkLst>
        <pc:spChg chg="mod">
          <ac:chgData name="Thomas Thomas" userId="5234b71e217c11bb" providerId="Windows Live" clId="Web-{C7E5F208-BBFC-4142-B226-C172DEDE4DAF}" dt="2019-04-16T08:30:35.110" v="83" actId="20577"/>
          <ac:spMkLst>
            <pc:docMk/>
            <pc:sldMk cId="4060318027" sldId="270"/>
            <ac:spMk id="2" creationId="{1842D9E5-C5D6-407D-A2E2-FA2EC3CE7095}"/>
          </ac:spMkLst>
        </pc:spChg>
        <pc:spChg chg="del">
          <ac:chgData name="Thomas Thomas" userId="5234b71e217c11bb" providerId="Windows Live" clId="Web-{C7E5F208-BBFC-4142-B226-C172DEDE4DAF}" dt="2019-04-16T08:28:55.375" v="49"/>
          <ac:spMkLst>
            <pc:docMk/>
            <pc:sldMk cId="4060318027" sldId="270"/>
            <ac:spMk id="3" creationId="{78A37680-7383-4C5A-BAAE-EBE4FC79C478}"/>
          </ac:spMkLst>
        </pc:spChg>
        <pc:spChg chg="add">
          <ac:chgData name="Thomas Thomas" userId="5234b71e217c11bb" providerId="Windows Live" clId="Web-{C7E5F208-BBFC-4142-B226-C172DEDE4DAF}" dt="2019-04-16T08:30:28.313" v="74"/>
          <ac:spMkLst>
            <pc:docMk/>
            <pc:sldMk cId="4060318027" sldId="270"/>
            <ac:spMk id="20" creationId="{247AB924-1B87-43FC-B7C7-B112D5C51A0E}"/>
          </ac:spMkLst>
        </pc:spChg>
        <pc:picChg chg="add mod ord">
          <ac:chgData name="Thomas Thomas" userId="5234b71e217c11bb" providerId="Windows Live" clId="Web-{C7E5F208-BBFC-4142-B226-C172DEDE4DAF}" dt="2019-04-16T08:30:28.313" v="74"/>
          <ac:picMkLst>
            <pc:docMk/>
            <pc:sldMk cId="4060318027" sldId="270"/>
            <ac:picMk id="4" creationId="{EFB30C5D-798E-450F-80B2-37B9ECBEF88B}"/>
          </ac:picMkLst>
        </pc:picChg>
        <pc:picChg chg="add mod ord">
          <ac:chgData name="Thomas Thomas" userId="5234b71e217c11bb" providerId="Windows Live" clId="Web-{C7E5F208-BBFC-4142-B226-C172DEDE4DAF}" dt="2019-04-16T08:30:28.313" v="74"/>
          <ac:picMkLst>
            <pc:docMk/>
            <pc:sldMk cId="4060318027" sldId="270"/>
            <ac:picMk id="6" creationId="{64E2267F-8475-42CD-82FC-0CBF6A288516}"/>
          </ac:picMkLst>
        </pc:picChg>
        <pc:picChg chg="add mod">
          <ac:chgData name="Thomas Thomas" userId="5234b71e217c11bb" providerId="Windows Live" clId="Web-{C7E5F208-BBFC-4142-B226-C172DEDE4DAF}" dt="2019-04-16T08:30:28.313" v="74"/>
          <ac:picMkLst>
            <pc:docMk/>
            <pc:sldMk cId="4060318027" sldId="270"/>
            <ac:picMk id="8" creationId="{617FB16D-0021-4CEA-908D-CF13EDBFE768}"/>
          </ac:picMkLst>
        </pc:picChg>
        <pc:cxnChg chg="add del">
          <ac:chgData name="Thomas Thomas" userId="5234b71e217c11bb" providerId="Windows Live" clId="Web-{C7E5F208-BBFC-4142-B226-C172DEDE4DAF}" dt="2019-04-16T08:30:28.313" v="74"/>
          <ac:cxnSpMkLst>
            <pc:docMk/>
            <pc:sldMk cId="4060318027" sldId="270"/>
            <ac:cxnSpMk id="13" creationId="{8F880EF2-DF79-4D9D-8F11-E91D48C79741}"/>
          </ac:cxnSpMkLst>
        </pc:cxnChg>
        <pc:cxnChg chg="add">
          <ac:chgData name="Thomas Thomas" userId="5234b71e217c11bb" providerId="Windows Live" clId="Web-{C7E5F208-BBFC-4142-B226-C172DEDE4DAF}" dt="2019-04-16T08:30:28.313" v="74"/>
          <ac:cxnSpMkLst>
            <pc:docMk/>
            <pc:sldMk cId="4060318027" sldId="270"/>
            <ac:cxnSpMk id="18" creationId="{99AE2756-0FC4-4155-83E7-58AAAB63E757}"/>
          </ac:cxnSpMkLst>
        </pc:cxnChg>
        <pc:cxnChg chg="add">
          <ac:chgData name="Thomas Thomas" userId="5234b71e217c11bb" providerId="Windows Live" clId="Web-{C7E5F208-BBFC-4142-B226-C172DEDE4DAF}" dt="2019-04-16T08:30:28.313" v="74"/>
          <ac:cxnSpMkLst>
            <pc:docMk/>
            <pc:sldMk cId="4060318027" sldId="270"/>
            <ac:cxnSpMk id="22" creationId="{818DC98F-4057-4645-B948-F604F39A9CFE}"/>
          </ac:cxnSpMkLst>
        </pc:cxnChg>
        <pc:cxnChg chg="add">
          <ac:chgData name="Thomas Thomas" userId="5234b71e217c11bb" providerId="Windows Live" clId="Web-{C7E5F208-BBFC-4142-B226-C172DEDE4DAF}" dt="2019-04-16T08:30:28.313" v="74"/>
          <ac:cxnSpMkLst>
            <pc:docMk/>
            <pc:sldMk cId="4060318027" sldId="270"/>
            <ac:cxnSpMk id="24" creationId="{DAD2B705-4A9B-408D-AA80-4F41045E09DE}"/>
          </ac:cxnSpMkLst>
        </pc:cxnChg>
      </pc:sldChg>
    </pc:docChg>
  </pc:docChgLst>
  <pc:docChgLst>
    <pc:chgData name="Thomas Thomas" userId="5234b71e217c11bb" providerId="Windows Live" clId="Web-{65AF169E-8E70-41F4-8273-FB8C62CD3697}"/>
    <pc:docChg chg="addSld delSld modSld">
      <pc:chgData name="Thomas Thomas" userId="5234b71e217c11bb" providerId="Windows Live" clId="Web-{65AF169E-8E70-41F4-8273-FB8C62CD3697}" dt="2019-04-15T21:19:35.077" v="842"/>
      <pc:docMkLst>
        <pc:docMk/>
      </pc:docMkLst>
      <pc:sldChg chg="modSp">
        <pc:chgData name="Thomas Thomas" userId="5234b71e217c11bb" providerId="Windows Live" clId="Web-{65AF169E-8E70-41F4-8273-FB8C62CD3697}" dt="2019-04-15T20:22:08.080" v="162" actId="20577"/>
        <pc:sldMkLst>
          <pc:docMk/>
          <pc:sldMk cId="3153238326" sldId="259"/>
        </pc:sldMkLst>
        <pc:spChg chg="mod">
          <ac:chgData name="Thomas Thomas" userId="5234b71e217c11bb" providerId="Windows Live" clId="Web-{65AF169E-8E70-41F4-8273-FB8C62CD3697}" dt="2019-04-15T20:22:08.080" v="162" actId="20577"/>
          <ac:spMkLst>
            <pc:docMk/>
            <pc:sldMk cId="3153238326" sldId="259"/>
            <ac:spMk id="3" creationId="{ABE8DBFB-CF52-47CF-82D2-5A1C60539421}"/>
          </ac:spMkLst>
        </pc:spChg>
      </pc:sldChg>
      <pc:sldChg chg="addSp delSp modSp">
        <pc:chgData name="Thomas Thomas" userId="5234b71e217c11bb" providerId="Windows Live" clId="Web-{65AF169E-8E70-41F4-8273-FB8C62CD3697}" dt="2019-04-15T20:37:30.756" v="751" actId="14100"/>
        <pc:sldMkLst>
          <pc:docMk/>
          <pc:sldMk cId="3970497554" sldId="266"/>
        </pc:sldMkLst>
        <pc:spChg chg="mod">
          <ac:chgData name="Thomas Thomas" userId="5234b71e217c11bb" providerId="Windows Live" clId="Web-{65AF169E-8E70-41F4-8273-FB8C62CD3697}" dt="2019-04-15T20:36:31.100" v="742" actId="20577"/>
          <ac:spMkLst>
            <pc:docMk/>
            <pc:sldMk cId="3970497554" sldId="266"/>
            <ac:spMk id="7" creationId="{2F63CB83-78F3-437C-B7CD-B41737291593}"/>
          </ac:spMkLst>
        </pc:spChg>
        <pc:picChg chg="add mod">
          <ac:chgData name="Thomas Thomas" userId="5234b71e217c11bb" providerId="Windows Live" clId="Web-{65AF169E-8E70-41F4-8273-FB8C62CD3697}" dt="2019-04-15T20:37:30.756" v="751" actId="14100"/>
          <ac:picMkLst>
            <pc:docMk/>
            <pc:sldMk cId="3970497554" sldId="266"/>
            <ac:picMk id="3" creationId="{901E09C3-3F91-4987-B41F-2A7194015743}"/>
          </ac:picMkLst>
        </pc:picChg>
        <pc:picChg chg="del">
          <ac:chgData name="Thomas Thomas" userId="5234b71e217c11bb" providerId="Windows Live" clId="Web-{65AF169E-8E70-41F4-8273-FB8C62CD3697}" dt="2019-04-15T20:37:03.740" v="745"/>
          <ac:picMkLst>
            <pc:docMk/>
            <pc:sldMk cId="3970497554" sldId="266"/>
            <ac:picMk id="10" creationId="{668822E7-981D-401F-91F4-7CB2222B8BDD}"/>
          </ac:picMkLst>
        </pc:picChg>
      </pc:sldChg>
      <pc:sldChg chg="addSp delSp modSp new mod setBg setClrOvrMap">
        <pc:chgData name="Thomas Thomas" userId="5234b71e217c11bb" providerId="Windows Live" clId="Web-{65AF169E-8E70-41F4-8273-FB8C62CD3697}" dt="2019-04-15T20:36:15.382" v="741" actId="1076"/>
        <pc:sldMkLst>
          <pc:docMk/>
          <pc:sldMk cId="1632676671" sldId="267"/>
        </pc:sldMkLst>
        <pc:spChg chg="mod">
          <ac:chgData name="Thomas Thomas" userId="5234b71e217c11bb" providerId="Windows Live" clId="Web-{65AF169E-8E70-41F4-8273-FB8C62CD3697}" dt="2019-04-15T20:33:29.071" v="424"/>
          <ac:spMkLst>
            <pc:docMk/>
            <pc:sldMk cId="1632676671" sldId="267"/>
            <ac:spMk id="2" creationId="{74132A81-85FB-4785-88B9-B63FA11FAFD4}"/>
          </ac:spMkLst>
        </pc:spChg>
        <pc:spChg chg="mod">
          <ac:chgData name="Thomas Thomas" userId="5234b71e217c11bb" providerId="Windows Live" clId="Web-{65AF169E-8E70-41F4-8273-FB8C62CD3697}" dt="2019-04-15T20:33:29.071" v="424"/>
          <ac:spMkLst>
            <pc:docMk/>
            <pc:sldMk cId="1632676671" sldId="267"/>
            <ac:spMk id="3" creationId="{D84674B7-A2EE-43CC-B45C-5A334671719B}"/>
          </ac:spMkLst>
        </pc:spChg>
        <pc:spChg chg="add mod">
          <ac:chgData name="Thomas Thomas" userId="5234b71e217c11bb" providerId="Windows Live" clId="Web-{65AF169E-8E70-41F4-8273-FB8C62CD3697}" dt="2019-04-15T20:36:15.382" v="741" actId="1076"/>
          <ac:spMkLst>
            <pc:docMk/>
            <pc:sldMk cId="1632676671" sldId="267"/>
            <ac:spMk id="4" creationId="{FDF6A892-FFF8-483B-8419-4B8985FACCFD}"/>
          </ac:spMkLst>
        </pc:spChg>
        <pc:spChg chg="add del">
          <ac:chgData name="Thomas Thomas" userId="5234b71e217c11bb" providerId="Windows Live" clId="Web-{65AF169E-8E70-41F4-8273-FB8C62CD3697}" dt="2019-04-15T20:33:29.071" v="424"/>
          <ac:spMkLst>
            <pc:docMk/>
            <pc:sldMk cId="1632676671" sldId="267"/>
            <ac:spMk id="8" creationId="{8D70B121-56F4-4848-B38B-182089D909FA}"/>
          </ac:spMkLst>
        </pc:spChg>
        <pc:spChg chg="add">
          <ac:chgData name="Thomas Thomas" userId="5234b71e217c11bb" providerId="Windows Live" clId="Web-{65AF169E-8E70-41F4-8273-FB8C62CD3697}" dt="2019-04-15T20:33:29.071" v="424"/>
          <ac:spMkLst>
            <pc:docMk/>
            <pc:sldMk cId="1632676671" sldId="267"/>
            <ac:spMk id="15" creationId="{19C052EA-05E2-403D-965E-52D1BFFA24DF}"/>
          </ac:spMkLst>
        </pc:spChg>
        <pc:spChg chg="add">
          <ac:chgData name="Thomas Thomas" userId="5234b71e217c11bb" providerId="Windows Live" clId="Web-{65AF169E-8E70-41F4-8273-FB8C62CD3697}" dt="2019-04-15T20:33:29.071" v="424"/>
          <ac:spMkLst>
            <pc:docMk/>
            <pc:sldMk cId="1632676671" sldId="267"/>
            <ac:spMk id="17" creationId="{4C1936B8-2FFB-4F78-8388-B8C282B8A5BC}"/>
          </ac:spMkLst>
        </pc:spChg>
        <pc:cxnChg chg="add del">
          <ac:chgData name="Thomas Thomas" userId="5234b71e217c11bb" providerId="Windows Live" clId="Web-{65AF169E-8E70-41F4-8273-FB8C62CD3697}" dt="2019-04-15T20:33:29.071" v="424"/>
          <ac:cxnSpMkLst>
            <pc:docMk/>
            <pc:sldMk cId="1632676671" sldId="267"/>
            <ac:cxnSpMk id="10" creationId="{2D72A2C9-F3CA-4216-8BAD-FA4C970C3C4E}"/>
          </ac:cxnSpMkLst>
        </pc:cxnChg>
      </pc:sldChg>
      <pc:sldChg chg="modSp new del">
        <pc:chgData name="Thomas Thomas" userId="5234b71e217c11bb" providerId="Windows Live" clId="Web-{65AF169E-8E70-41F4-8273-FB8C62CD3697}" dt="2019-04-15T20:08:41.840" v="62"/>
        <pc:sldMkLst>
          <pc:docMk/>
          <pc:sldMk cId="1963988208" sldId="267"/>
        </pc:sldMkLst>
        <pc:spChg chg="mod">
          <ac:chgData name="Thomas Thomas" userId="5234b71e217c11bb" providerId="Windows Live" clId="Web-{65AF169E-8E70-41F4-8273-FB8C62CD3697}" dt="2019-04-15T20:07:54.294" v="3" actId="20577"/>
          <ac:spMkLst>
            <pc:docMk/>
            <pc:sldMk cId="1963988208" sldId="267"/>
            <ac:spMk id="2" creationId="{C5168F6B-3EBF-4D32-A432-2522E78D621E}"/>
          </ac:spMkLst>
        </pc:spChg>
        <pc:spChg chg="mod">
          <ac:chgData name="Thomas Thomas" userId="5234b71e217c11bb" providerId="Windows Live" clId="Web-{65AF169E-8E70-41F4-8273-FB8C62CD3697}" dt="2019-04-15T20:08:05.497" v="59" actId="20577"/>
          <ac:spMkLst>
            <pc:docMk/>
            <pc:sldMk cId="1963988208" sldId="267"/>
            <ac:spMk id="3" creationId="{31CC184D-D9B0-446D-BAC8-680F629617BE}"/>
          </ac:spMkLst>
        </pc:spChg>
      </pc:sldChg>
      <pc:sldChg chg="addSp modSp new mod setBg setClrOvrMap">
        <pc:chgData name="Thomas Thomas" userId="5234b71e217c11bb" providerId="Windows Live" clId="Web-{65AF169E-8E70-41F4-8273-FB8C62CD3697}" dt="2019-04-15T21:19:35.077" v="842"/>
        <pc:sldMkLst>
          <pc:docMk/>
          <pc:sldMk cId="3380653541" sldId="268"/>
        </pc:sldMkLst>
        <pc:spChg chg="mod">
          <ac:chgData name="Thomas Thomas" userId="5234b71e217c11bb" providerId="Windows Live" clId="Web-{65AF169E-8E70-41F4-8273-FB8C62CD3697}" dt="2019-04-15T21:19:35.077" v="842"/>
          <ac:spMkLst>
            <pc:docMk/>
            <pc:sldMk cId="3380653541" sldId="268"/>
            <ac:spMk id="2" creationId="{EE80EC3D-A55F-491D-B339-B722CFFA0028}"/>
          </ac:spMkLst>
        </pc:spChg>
        <pc:spChg chg="mod">
          <ac:chgData name="Thomas Thomas" userId="5234b71e217c11bb" providerId="Windows Live" clId="Web-{65AF169E-8E70-41F4-8273-FB8C62CD3697}" dt="2019-04-15T21:19:35.077" v="842"/>
          <ac:spMkLst>
            <pc:docMk/>
            <pc:sldMk cId="3380653541" sldId="268"/>
            <ac:spMk id="3" creationId="{EC5AD96A-29AA-4E96-9F96-A5B6E30DF3CE}"/>
          </ac:spMkLst>
        </pc:spChg>
        <pc:spChg chg="add">
          <ac:chgData name="Thomas Thomas" userId="5234b71e217c11bb" providerId="Windows Live" clId="Web-{65AF169E-8E70-41F4-8273-FB8C62CD3697}" dt="2019-04-15T21:19:35.077" v="842"/>
          <ac:spMkLst>
            <pc:docMk/>
            <pc:sldMk cId="3380653541" sldId="268"/>
            <ac:spMk id="10" creationId="{E0D60ECE-8986-45DC-B7FE-EC7699B466B8}"/>
          </ac:spMkLst>
        </pc:spChg>
        <pc:spChg chg="add">
          <ac:chgData name="Thomas Thomas" userId="5234b71e217c11bb" providerId="Windows Live" clId="Web-{65AF169E-8E70-41F4-8273-FB8C62CD3697}" dt="2019-04-15T21:19:35.077" v="842"/>
          <ac:spMkLst>
            <pc:docMk/>
            <pc:sldMk cId="3380653541" sldId="268"/>
            <ac:spMk id="12" creationId="{96964194-5878-40D2-8EC0-DDC58387FA56}"/>
          </ac:spMkLst>
        </pc:spChg>
        <pc:picChg chg="add">
          <ac:chgData name="Thomas Thomas" userId="5234b71e217c11bb" providerId="Windows Live" clId="Web-{65AF169E-8E70-41F4-8273-FB8C62CD3697}" dt="2019-04-15T21:19:35.077" v="842"/>
          <ac:picMkLst>
            <pc:docMk/>
            <pc:sldMk cId="3380653541" sldId="268"/>
            <ac:picMk id="7" creationId="{7E5605EF-5FEE-45D2-BFB8-E4DE9D11F29D}"/>
          </ac:picMkLst>
        </pc:picChg>
      </pc:sldChg>
    </pc:docChg>
  </pc:docChgLst>
  <pc:docChgLst>
    <pc:chgData name="Thomas Thomas" userId="5234b71e217c11bb" providerId="Windows Live" clId="Web-{DC1C9B34-D91E-46FD-B7FE-7370E060B0BF}"/>
    <pc:docChg chg="delSld modSld">
      <pc:chgData name="Thomas Thomas" userId="5234b71e217c11bb" providerId="Windows Live" clId="Web-{DC1C9B34-D91E-46FD-B7FE-7370E060B0BF}" dt="2019-04-16T14:22:04.499" v="8"/>
      <pc:docMkLst>
        <pc:docMk/>
      </pc:docMkLst>
      <pc:sldChg chg="modSp">
        <pc:chgData name="Thomas Thomas" userId="5234b71e217c11bb" providerId="Windows Live" clId="Web-{DC1C9B34-D91E-46FD-B7FE-7370E060B0BF}" dt="2019-04-16T14:10:41.805" v="7" actId="20577"/>
        <pc:sldMkLst>
          <pc:docMk/>
          <pc:sldMk cId="1632676671" sldId="267"/>
        </pc:sldMkLst>
        <pc:spChg chg="mod">
          <ac:chgData name="Thomas Thomas" userId="5234b71e217c11bb" providerId="Windows Live" clId="Web-{DC1C9B34-D91E-46FD-B7FE-7370E060B0BF}" dt="2019-04-16T14:10:41.805" v="7" actId="20577"/>
          <ac:spMkLst>
            <pc:docMk/>
            <pc:sldMk cId="1632676671" sldId="267"/>
            <ac:spMk id="3" creationId="{D84674B7-A2EE-43CC-B45C-5A334671719B}"/>
          </ac:spMkLst>
        </pc:spChg>
      </pc:sldChg>
      <pc:sldChg chg="del">
        <pc:chgData name="Thomas Thomas" userId="5234b71e217c11bb" providerId="Windows Live" clId="Web-{DC1C9B34-D91E-46FD-B7FE-7370E060B0BF}" dt="2019-04-16T14:22:04.499" v="8"/>
        <pc:sldMkLst>
          <pc:docMk/>
          <pc:sldMk cId="3949834939" sldId="269"/>
        </pc:sldMkLst>
      </pc:sldChg>
    </pc:docChg>
  </pc:docChgLst>
  <pc:docChgLst>
    <pc:chgData name="Thomas Thomas" userId="5234b71e217c11bb" providerId="Windows Live" clId="Web-{9FF340D7-D1F7-41E1-B650-04E8726B0CD3}"/>
    <pc:docChg chg="addSld delSld modSld sldOrd">
      <pc:chgData name="Thomas Thomas" userId="5234b71e217c11bb" providerId="Windows Live" clId="Web-{9FF340D7-D1F7-41E1-B650-04E8726B0CD3}" dt="2019-04-15T12:10:58.423" v="821" actId="20577"/>
      <pc:docMkLst>
        <pc:docMk/>
      </pc:docMkLst>
      <pc:sldChg chg="addSp delSp modSp mod setBg setClrOvrMap">
        <pc:chgData name="Thomas Thomas" userId="5234b71e217c11bb" providerId="Windows Live" clId="Web-{9FF340D7-D1F7-41E1-B650-04E8726B0CD3}" dt="2019-04-15T11:42:48.227" v="6"/>
        <pc:sldMkLst>
          <pc:docMk/>
          <pc:sldMk cId="3351439039" sldId="256"/>
        </pc:sldMkLst>
        <pc:spChg chg="mod">
          <ac:chgData name="Thomas Thomas" userId="5234b71e217c11bb" providerId="Windows Live" clId="Web-{9FF340D7-D1F7-41E1-B650-04E8726B0CD3}" dt="2019-04-15T11:42:48.227" v="6"/>
          <ac:spMkLst>
            <pc:docMk/>
            <pc:sldMk cId="3351439039" sldId="256"/>
            <ac:spMk id="2" creationId="{00000000-0000-0000-0000-000000000000}"/>
          </ac:spMkLst>
        </pc:spChg>
        <pc:spChg chg="mod">
          <ac:chgData name="Thomas Thomas" userId="5234b71e217c11bb" providerId="Windows Live" clId="Web-{9FF340D7-D1F7-41E1-B650-04E8726B0CD3}" dt="2019-04-15T11:42:48.227" v="6"/>
          <ac:spMkLst>
            <pc:docMk/>
            <pc:sldMk cId="3351439039" sldId="256"/>
            <ac:spMk id="3" creationId="{00000000-0000-0000-0000-000000000000}"/>
          </ac:spMkLst>
        </pc:spChg>
        <pc:spChg chg="add del">
          <ac:chgData name="Thomas Thomas" userId="5234b71e217c11bb" providerId="Windows Live" clId="Web-{9FF340D7-D1F7-41E1-B650-04E8726B0CD3}" dt="2019-04-15T11:42:43.524" v="1"/>
          <ac:spMkLst>
            <pc:docMk/>
            <pc:sldMk cId="3351439039" sldId="256"/>
            <ac:spMk id="19" creationId="{D8386171-E87D-46AB-8718-4CE2A88748BD}"/>
          </ac:spMkLst>
        </pc:spChg>
        <pc:spChg chg="add del">
          <ac:chgData name="Thomas Thomas" userId="5234b71e217c11bb" providerId="Windows Live" clId="Web-{9FF340D7-D1F7-41E1-B650-04E8726B0CD3}" dt="2019-04-15T11:42:43.524" v="1"/>
          <ac:spMkLst>
            <pc:docMk/>
            <pc:sldMk cId="3351439039" sldId="256"/>
            <ac:spMk id="20" creationId="{207CB456-8849-413C-8210-B663779A32E0}"/>
          </ac:spMkLst>
        </pc:spChg>
        <pc:spChg chg="add del">
          <ac:chgData name="Thomas Thomas" userId="5234b71e217c11bb" providerId="Windows Live" clId="Web-{9FF340D7-D1F7-41E1-B650-04E8726B0CD3}" dt="2019-04-15T11:42:43.524" v="1"/>
          <ac:spMkLst>
            <pc:docMk/>
            <pc:sldMk cId="3351439039" sldId="256"/>
            <ac:spMk id="21" creationId="{E513936D-D1EB-4E42-A97F-942BA1F3DFA7}"/>
          </ac:spMkLst>
        </pc:spChg>
        <pc:spChg chg="add del">
          <ac:chgData name="Thomas Thomas" userId="5234b71e217c11bb" providerId="Windows Live" clId="Web-{9FF340D7-D1F7-41E1-B650-04E8726B0CD3}" dt="2019-04-15T11:42:46.040" v="3"/>
          <ac:spMkLst>
            <pc:docMk/>
            <pc:sldMk cId="3351439039" sldId="256"/>
            <ac:spMk id="22" creationId="{86197D16-FE75-4A0E-A0C9-28C0F04A43DF}"/>
          </ac:spMkLst>
        </pc:spChg>
        <pc:spChg chg="add del">
          <ac:chgData name="Thomas Thomas" userId="5234b71e217c11bb" providerId="Windows Live" clId="Web-{9FF340D7-D1F7-41E1-B650-04E8726B0CD3}" dt="2019-04-15T11:42:48.196" v="5"/>
          <ac:spMkLst>
            <pc:docMk/>
            <pc:sldMk cId="3351439039" sldId="256"/>
            <ac:spMk id="24" creationId="{6F9EB9F2-07E2-4D64-BBD8-BB5B217F1218}"/>
          </ac:spMkLst>
        </pc:spChg>
        <pc:spChg chg="add">
          <ac:chgData name="Thomas Thomas" userId="5234b71e217c11bb" providerId="Windows Live" clId="Web-{9FF340D7-D1F7-41E1-B650-04E8726B0CD3}" dt="2019-04-15T11:42:48.227" v="6"/>
          <ac:spMkLst>
            <pc:docMk/>
            <pc:sldMk cId="3351439039" sldId="256"/>
            <ac:spMk id="26" creationId="{2A8AA5BC-4F7A-4226-8F99-6D824B226A97}"/>
          </ac:spMkLst>
        </pc:spChg>
        <pc:spChg chg="add">
          <ac:chgData name="Thomas Thomas" userId="5234b71e217c11bb" providerId="Windows Live" clId="Web-{9FF340D7-D1F7-41E1-B650-04E8726B0CD3}" dt="2019-04-15T11:42:48.227" v="6"/>
          <ac:spMkLst>
            <pc:docMk/>
            <pc:sldMk cId="3351439039" sldId="256"/>
            <ac:spMk id="27" creationId="{3E5445C6-DD42-4979-86FF-03730E8C6DB0}"/>
          </ac:spMkLst>
        </pc:spChg>
        <pc:picChg chg="add del">
          <ac:chgData name="Thomas Thomas" userId="5234b71e217c11bb" providerId="Windows Live" clId="Web-{9FF340D7-D1F7-41E1-B650-04E8726B0CD3}" dt="2019-04-15T11:42:46.040" v="3"/>
          <ac:picMkLst>
            <pc:docMk/>
            <pc:sldMk cId="3351439039" sldId="256"/>
            <ac:picMk id="23" creationId="{FA8FCEC6-4B30-4FF2-8B32-504BEAEA3A16}"/>
          </ac:picMkLst>
        </pc:picChg>
        <pc:cxnChg chg="add del">
          <ac:chgData name="Thomas Thomas" userId="5234b71e217c11bb" providerId="Windows Live" clId="Web-{9FF340D7-D1F7-41E1-B650-04E8726B0CD3}" dt="2019-04-15T11:42:48.196" v="5"/>
          <ac:cxnSpMkLst>
            <pc:docMk/>
            <pc:sldMk cId="3351439039" sldId="256"/>
            <ac:cxnSpMk id="25" creationId="{F0C57C7C-DFE9-4A1E-B7A9-DF40E63366BB}"/>
          </ac:cxnSpMkLst>
        </pc:cxnChg>
        <pc:cxnChg chg="add">
          <ac:chgData name="Thomas Thomas" userId="5234b71e217c11bb" providerId="Windows Live" clId="Web-{9FF340D7-D1F7-41E1-B650-04E8726B0CD3}" dt="2019-04-15T11:42:48.227" v="6"/>
          <ac:cxnSpMkLst>
            <pc:docMk/>
            <pc:sldMk cId="3351439039" sldId="256"/>
            <ac:cxnSpMk id="28" creationId="{45000665-DFC7-417E-8FD7-516A0F15C975}"/>
          </ac:cxnSpMkLst>
        </pc:cxnChg>
      </pc:sldChg>
      <pc:sldChg chg="modSp">
        <pc:chgData name="Thomas Thomas" userId="5234b71e217c11bb" providerId="Windows Live" clId="Web-{9FF340D7-D1F7-41E1-B650-04E8726B0CD3}" dt="2019-04-15T11:56:53.614" v="282" actId="20577"/>
        <pc:sldMkLst>
          <pc:docMk/>
          <pc:sldMk cId="3153238326" sldId="259"/>
        </pc:sldMkLst>
        <pc:spChg chg="mod">
          <ac:chgData name="Thomas Thomas" userId="5234b71e217c11bb" providerId="Windows Live" clId="Web-{9FF340D7-D1F7-41E1-B650-04E8726B0CD3}" dt="2019-04-15T11:56:53.614" v="282" actId="20577"/>
          <ac:spMkLst>
            <pc:docMk/>
            <pc:sldMk cId="3153238326" sldId="259"/>
            <ac:spMk id="3" creationId="{ABE8DBFB-CF52-47CF-82D2-5A1C60539421}"/>
          </ac:spMkLst>
        </pc:spChg>
      </pc:sldChg>
      <pc:sldChg chg="modSp">
        <pc:chgData name="Thomas Thomas" userId="5234b71e217c11bb" providerId="Windows Live" clId="Web-{9FF340D7-D1F7-41E1-B650-04E8726B0CD3}" dt="2019-04-15T11:58:28.958" v="358" actId="20577"/>
        <pc:sldMkLst>
          <pc:docMk/>
          <pc:sldMk cId="1308090937" sldId="260"/>
        </pc:sldMkLst>
        <pc:spChg chg="mod">
          <ac:chgData name="Thomas Thomas" userId="5234b71e217c11bb" providerId="Windows Live" clId="Web-{9FF340D7-D1F7-41E1-B650-04E8726B0CD3}" dt="2019-04-15T11:58:28.958" v="358" actId="20577"/>
          <ac:spMkLst>
            <pc:docMk/>
            <pc:sldMk cId="1308090937" sldId="260"/>
            <ac:spMk id="3" creationId="{83A26026-B3BE-4450-96D5-9AE3D8612CC3}"/>
          </ac:spMkLst>
        </pc:spChg>
      </pc:sldChg>
      <pc:sldChg chg="addSp delSp modSp mod setBg">
        <pc:chgData name="Thomas Thomas" userId="5234b71e217c11bb" providerId="Windows Live" clId="Web-{9FF340D7-D1F7-41E1-B650-04E8726B0CD3}" dt="2019-04-15T12:03:52.800" v="453" actId="20577"/>
        <pc:sldMkLst>
          <pc:docMk/>
          <pc:sldMk cId="4132255385" sldId="261"/>
        </pc:sldMkLst>
        <pc:spChg chg="mod">
          <ac:chgData name="Thomas Thomas" userId="5234b71e217c11bb" providerId="Windows Live" clId="Web-{9FF340D7-D1F7-41E1-B650-04E8726B0CD3}" dt="2019-04-15T12:03:52.800" v="453" actId="20577"/>
          <ac:spMkLst>
            <pc:docMk/>
            <pc:sldMk cId="4132255385" sldId="261"/>
            <ac:spMk id="2" creationId="{1FE22B7B-EA50-49E0-844D-4CC5A62D28C7}"/>
          </ac:spMkLst>
        </pc:spChg>
        <pc:spChg chg="del mod replId">
          <ac:chgData name="Thomas Thomas" userId="5234b71e217c11bb" providerId="Windows Live" clId="Web-{9FF340D7-D1F7-41E1-B650-04E8726B0CD3}" dt="2019-04-15T11:43:02.024" v="7"/>
          <ac:spMkLst>
            <pc:docMk/>
            <pc:sldMk cId="4132255385" sldId="261"/>
            <ac:spMk id="6" creationId="{E47CB02D-C20B-4628-8B77-7D93CDEDBED8}"/>
          </ac:spMkLst>
        </pc:spChg>
        <pc:spChg chg="add del">
          <ac:chgData name="Thomas Thomas" userId="5234b71e217c11bb" providerId="Windows Live" clId="Web-{9FF340D7-D1F7-41E1-B650-04E8726B0CD3}" dt="2019-04-15T11:45:13.695" v="12"/>
          <ac:spMkLst>
            <pc:docMk/>
            <pc:sldMk cId="4132255385" sldId="261"/>
            <ac:spMk id="8" creationId="{A5711A0E-A428-4ED1-96CB-33D69FD842E4}"/>
          </ac:spMkLst>
        </pc:spChg>
        <pc:spChg chg="add del">
          <ac:chgData name="Thomas Thomas" userId="5234b71e217c11bb" providerId="Windows Live" clId="Web-{9FF340D7-D1F7-41E1-B650-04E8726B0CD3}" dt="2019-04-15T12:00:02.379" v="367"/>
          <ac:spMkLst>
            <pc:docMk/>
            <pc:sldMk cId="4132255385" sldId="261"/>
            <ac:spMk id="9" creationId="{46C2E80F-49A6-4372-B103-219D417A55ED}"/>
          </ac:spMkLst>
        </pc:spChg>
        <pc:spChg chg="add del">
          <ac:chgData name="Thomas Thomas" userId="5234b71e217c11bb" providerId="Windows Live" clId="Web-{9FF340D7-D1F7-41E1-B650-04E8726B0CD3}" dt="2019-04-15T11:44:26.086" v="9"/>
          <ac:spMkLst>
            <pc:docMk/>
            <pc:sldMk cId="4132255385" sldId="261"/>
            <ac:spMk id="10" creationId="{E4505C23-674B-4195-81D6-0C127FEAE3F8}"/>
          </ac:spMkLst>
        </pc:spChg>
        <pc:spChg chg="add del">
          <ac:chgData name="Thomas Thomas" userId="5234b71e217c11bb" providerId="Windows Live" clId="Web-{9FF340D7-D1F7-41E1-B650-04E8726B0CD3}" dt="2019-04-15T12:00:17.676" v="369"/>
          <ac:spMkLst>
            <pc:docMk/>
            <pc:sldMk cId="4132255385" sldId="261"/>
            <ac:spMk id="11" creationId="{BE95D989-81FA-4BAD-9AD5-E46CEDA91B36}"/>
          </ac:spMkLst>
        </pc:spChg>
        <pc:spChg chg="add del">
          <ac:chgData name="Thomas Thomas" userId="5234b71e217c11bb" providerId="Windows Live" clId="Web-{9FF340D7-D1F7-41E1-B650-04E8726B0CD3}" dt="2019-04-15T11:44:26.086" v="9"/>
          <ac:spMkLst>
            <pc:docMk/>
            <pc:sldMk cId="4132255385" sldId="261"/>
            <ac:spMk id="12" creationId="{65C9B8F0-FF66-4C15-BD05-E86B87331846}"/>
          </ac:spMkLst>
        </pc:spChg>
        <pc:spChg chg="add del">
          <ac:chgData name="Thomas Thomas" userId="5234b71e217c11bb" providerId="Windows Live" clId="Web-{9FF340D7-D1F7-41E1-B650-04E8726B0CD3}" dt="2019-04-15T12:00:17.676" v="369"/>
          <ac:spMkLst>
            <pc:docMk/>
            <pc:sldMk cId="4132255385" sldId="261"/>
            <ac:spMk id="13" creationId="{156189E5-8A3E-4CFD-B71B-CCD0F8495E56}"/>
          </ac:spMkLst>
        </pc:spChg>
        <pc:spChg chg="add del">
          <ac:chgData name="Thomas Thomas" userId="5234b71e217c11bb" providerId="Windows Live" clId="Web-{9FF340D7-D1F7-41E1-B650-04E8726B0CD3}" dt="2019-04-15T12:00:20.754" v="371"/>
          <ac:spMkLst>
            <pc:docMk/>
            <pc:sldMk cId="4132255385" sldId="261"/>
            <ac:spMk id="14" creationId="{A5711A0E-A428-4ED1-96CB-33D69FD842E4}"/>
          </ac:spMkLst>
        </pc:spChg>
        <pc:spChg chg="add del">
          <ac:chgData name="Thomas Thomas" userId="5234b71e217c11bb" providerId="Windows Live" clId="Web-{9FF340D7-D1F7-41E1-B650-04E8726B0CD3}" dt="2019-04-15T12:00:33.863" v="375"/>
          <ac:spMkLst>
            <pc:docMk/>
            <pc:sldMk cId="4132255385" sldId="261"/>
            <ac:spMk id="15" creationId="{46C2E80F-49A6-4372-B103-219D417A55ED}"/>
          </ac:spMkLst>
        </pc:spChg>
        <pc:spChg chg="add del">
          <ac:chgData name="Thomas Thomas" userId="5234b71e217c11bb" providerId="Windows Live" clId="Web-{9FF340D7-D1F7-41E1-B650-04E8726B0CD3}" dt="2019-04-15T12:01:54.129" v="405"/>
          <ac:spMkLst>
            <pc:docMk/>
            <pc:sldMk cId="4132255385" sldId="261"/>
            <ac:spMk id="17" creationId="{46C2E80F-49A6-4372-B103-219D417A55ED}"/>
          </ac:spMkLst>
        </pc:spChg>
        <pc:spChg chg="add del">
          <ac:chgData name="Thomas Thomas" userId="5234b71e217c11bb" providerId="Windows Live" clId="Web-{9FF340D7-D1F7-41E1-B650-04E8726B0CD3}" dt="2019-04-15T12:01:53.957" v="404"/>
          <ac:spMkLst>
            <pc:docMk/>
            <pc:sldMk cId="4132255385" sldId="261"/>
            <ac:spMk id="19" creationId="{DB66F6E8-4D4A-4907-940A-774703A2D0FE}"/>
          </ac:spMkLst>
        </pc:spChg>
        <pc:spChg chg="add del">
          <ac:chgData name="Thomas Thomas" userId="5234b71e217c11bb" providerId="Windows Live" clId="Web-{9FF340D7-D1F7-41E1-B650-04E8726B0CD3}" dt="2019-04-15T12:00:33.738" v="374"/>
          <ac:spMkLst>
            <pc:docMk/>
            <pc:sldMk cId="4132255385" sldId="261"/>
            <ac:spMk id="20" creationId="{08E89D5E-1885-4160-AC77-CC471DD1D0DB}"/>
          </ac:spMkLst>
        </pc:spChg>
        <pc:spChg chg="add">
          <ac:chgData name="Thomas Thomas" userId="5234b71e217c11bb" providerId="Windows Live" clId="Web-{9FF340D7-D1F7-41E1-B650-04E8726B0CD3}" dt="2019-04-15T12:01:54.129" v="405"/>
          <ac:spMkLst>
            <pc:docMk/>
            <pc:sldMk cId="4132255385" sldId="261"/>
            <ac:spMk id="21" creationId="{A5711A0E-A428-4ED1-96CB-33D69FD842E4}"/>
          </ac:spMkLst>
        </pc:spChg>
        <pc:spChg chg="add del">
          <ac:chgData name="Thomas Thomas" userId="5234b71e217c11bb" providerId="Windows Live" clId="Web-{9FF340D7-D1F7-41E1-B650-04E8726B0CD3}" dt="2019-04-15T12:01:53.957" v="404"/>
          <ac:spMkLst>
            <pc:docMk/>
            <pc:sldMk cId="4132255385" sldId="261"/>
            <ac:spMk id="24" creationId="{8F1F5A56-E82B-4FD5-9025-B72896FFBB6D}"/>
          </ac:spMkLst>
        </pc:spChg>
        <pc:graphicFrameChg chg="add del">
          <ac:chgData name="Thomas Thomas" userId="5234b71e217c11bb" providerId="Windows Live" clId="Web-{9FF340D7-D1F7-41E1-B650-04E8726B0CD3}" dt="2019-04-15T12:00:17.676" v="369"/>
          <ac:graphicFrameMkLst>
            <pc:docMk/>
            <pc:sldMk cId="4132255385" sldId="261"/>
            <ac:graphicFrameMk id="5" creationId="{6A03541C-EBA1-44CA-BEE6-85B3A3BB121D}"/>
          </ac:graphicFrameMkLst>
        </pc:graphicFrameChg>
        <pc:graphicFrameChg chg="add del mod replId modGraphic">
          <ac:chgData name="Thomas Thomas" userId="5234b71e217c11bb" providerId="Windows Live" clId="Web-{9FF340D7-D1F7-41E1-B650-04E8726B0CD3}" dt="2019-04-15T11:44:26.211" v="10"/>
          <ac:graphicFrameMkLst>
            <pc:docMk/>
            <pc:sldMk cId="4132255385" sldId="261"/>
            <ac:graphicFrameMk id="7" creationId="{6A03541C-EBA1-44CA-BEE6-85B3A3BB121D}"/>
          </ac:graphicFrameMkLst>
        </pc:graphicFrameChg>
        <pc:graphicFrameChg chg="add del mod replId modGraphic">
          <ac:chgData name="Thomas Thomas" userId="5234b71e217c11bb" providerId="Windows Live" clId="Web-{9FF340D7-D1F7-41E1-B650-04E8726B0CD3}" dt="2019-04-15T12:00:20.957" v="372"/>
          <ac:graphicFrameMkLst>
            <pc:docMk/>
            <pc:sldMk cId="4132255385" sldId="261"/>
            <ac:graphicFrameMk id="16" creationId="{6A03541C-EBA1-44CA-BEE6-85B3A3BB121D}"/>
          </ac:graphicFrameMkLst>
        </pc:graphicFrameChg>
        <pc:cxnChg chg="add del">
          <ac:chgData name="Thomas Thomas" userId="5234b71e217c11bb" providerId="Windows Live" clId="Web-{9FF340D7-D1F7-41E1-B650-04E8726B0CD3}" dt="2019-04-15T12:00:33.738" v="374"/>
          <ac:cxnSpMkLst>
            <pc:docMk/>
            <pc:sldMk cId="4132255385" sldId="261"/>
            <ac:cxnSpMk id="22" creationId="{550D2BD1-98F9-412D-905B-3A843EF4078B}"/>
          </ac:cxnSpMkLst>
        </pc:cxnChg>
      </pc:sldChg>
      <pc:sldChg chg="addSp delSp modSp mod setBg">
        <pc:chgData name="Thomas Thomas" userId="5234b71e217c11bb" providerId="Windows Live" clId="Web-{9FF340D7-D1F7-41E1-B650-04E8726B0CD3}" dt="2019-04-15T11:50:51.397" v="149"/>
        <pc:sldMkLst>
          <pc:docMk/>
          <pc:sldMk cId="152885503" sldId="262"/>
        </pc:sldMkLst>
        <pc:spChg chg="mod">
          <ac:chgData name="Thomas Thomas" userId="5234b71e217c11bb" providerId="Windows Live" clId="Web-{9FF340D7-D1F7-41E1-B650-04E8726B0CD3}" dt="2019-04-15T11:50:51.397" v="149"/>
          <ac:spMkLst>
            <pc:docMk/>
            <pc:sldMk cId="152885503" sldId="262"/>
            <ac:spMk id="2" creationId="{D4289A56-D8FD-4609-9221-DC74C6CAF15E}"/>
          </ac:spMkLst>
        </pc:spChg>
        <pc:spChg chg="del mod replId">
          <ac:chgData name="Thomas Thomas" userId="5234b71e217c11bb" providerId="Windows Live" clId="Web-{9FF340D7-D1F7-41E1-B650-04E8726B0CD3}" dt="2019-04-15T11:47:10.648" v="119"/>
          <ac:spMkLst>
            <pc:docMk/>
            <pc:sldMk cId="152885503" sldId="262"/>
            <ac:spMk id="6" creationId="{1F8DB218-AC61-4028-8F04-E7F9F58A1D5E}"/>
          </ac:spMkLst>
        </pc:spChg>
        <pc:spChg chg="add del">
          <ac:chgData name="Thomas Thomas" userId="5234b71e217c11bb" providerId="Windows Live" clId="Web-{9FF340D7-D1F7-41E1-B650-04E8726B0CD3}" dt="2019-04-15T11:50:51.288" v="148"/>
          <ac:spMkLst>
            <pc:docMk/>
            <pc:sldMk cId="152885503" sldId="262"/>
            <ac:spMk id="7" creationId="{08E89D5E-1885-4160-AC77-CC471DD1D0DB}"/>
          </ac:spMkLst>
        </pc:spChg>
        <pc:spChg chg="add">
          <ac:chgData name="Thomas Thomas" userId="5234b71e217c11bb" providerId="Windows Live" clId="Web-{9FF340D7-D1F7-41E1-B650-04E8726B0CD3}" dt="2019-04-15T11:50:51.397" v="149"/>
          <ac:spMkLst>
            <pc:docMk/>
            <pc:sldMk cId="152885503" sldId="262"/>
            <ac:spMk id="8" creationId="{46C2E80F-49A6-4372-B103-219D417A55ED}"/>
          </ac:spMkLst>
        </pc:spChg>
        <pc:spChg chg="add del">
          <ac:chgData name="Thomas Thomas" userId="5234b71e217c11bb" providerId="Windows Live" clId="Web-{9FF340D7-D1F7-41E1-B650-04E8726B0CD3}" dt="2019-04-15T11:50:48.678" v="146"/>
          <ac:spMkLst>
            <pc:docMk/>
            <pc:sldMk cId="152885503" sldId="262"/>
            <ac:spMk id="10" creationId="{46C2E80F-49A6-4372-B103-219D417A55ED}"/>
          </ac:spMkLst>
        </pc:spChg>
        <pc:spChg chg="add del mod">
          <ac:chgData name="Thomas Thomas" userId="5234b71e217c11bb" providerId="Windows Live" clId="Web-{9FF340D7-D1F7-41E1-B650-04E8726B0CD3}" dt="2019-04-15T11:49:54.960" v="142"/>
          <ac:spMkLst>
            <pc:docMk/>
            <pc:sldMk cId="152885503" sldId="262"/>
            <ac:spMk id="65" creationId="{2109A795-C321-47B5-A3FB-C567A99AA4EF}"/>
          </ac:spMkLst>
        </pc:spChg>
        <pc:graphicFrameChg chg="add mod modGraphic">
          <ac:chgData name="Thomas Thomas" userId="5234b71e217c11bb" providerId="Windows Live" clId="Web-{9FF340D7-D1F7-41E1-B650-04E8726B0CD3}" dt="2019-04-15T11:50:51.397" v="149"/>
          <ac:graphicFrameMkLst>
            <pc:docMk/>
            <pc:sldMk cId="152885503" sldId="262"/>
            <ac:graphicFrameMk id="5" creationId="{0E5E74ED-BCA3-4867-90C7-DB028FB62B26}"/>
          </ac:graphicFrameMkLst>
        </pc:graphicFrameChg>
        <pc:cxnChg chg="add del">
          <ac:chgData name="Thomas Thomas" userId="5234b71e217c11bb" providerId="Windows Live" clId="Web-{9FF340D7-D1F7-41E1-B650-04E8726B0CD3}" dt="2019-04-15T11:50:51.288" v="148"/>
          <ac:cxnSpMkLst>
            <pc:docMk/>
            <pc:sldMk cId="152885503" sldId="262"/>
            <ac:cxnSpMk id="12" creationId="{550D2BD1-98F9-412D-905B-3A843EF4078B}"/>
          </ac:cxnSpMkLst>
        </pc:cxnChg>
      </pc:sldChg>
      <pc:sldChg chg="addSp delSp modSp mod setBg">
        <pc:chgData name="Thomas Thomas" userId="5234b71e217c11bb" providerId="Windows Live" clId="Web-{9FF340D7-D1F7-41E1-B650-04E8726B0CD3}" dt="2019-04-15T11:51:10.538" v="157" actId="20577"/>
        <pc:sldMkLst>
          <pc:docMk/>
          <pc:sldMk cId="2601176660" sldId="263"/>
        </pc:sldMkLst>
        <pc:spChg chg="mod">
          <ac:chgData name="Thomas Thomas" userId="5234b71e217c11bb" providerId="Windows Live" clId="Web-{9FF340D7-D1F7-41E1-B650-04E8726B0CD3}" dt="2019-04-15T11:51:10.538" v="157" actId="20577"/>
          <ac:spMkLst>
            <pc:docMk/>
            <pc:sldMk cId="2601176660" sldId="263"/>
            <ac:spMk id="2" creationId="{082A862A-EA37-41D4-BD0D-AAE1183D8D0C}"/>
          </ac:spMkLst>
        </pc:spChg>
        <pc:spChg chg="add del">
          <ac:chgData name="Thomas Thomas" userId="5234b71e217c11bb" providerId="Windows Live" clId="Web-{9FF340D7-D1F7-41E1-B650-04E8726B0CD3}" dt="2019-04-15T11:50:57.053" v="150"/>
          <ac:spMkLst>
            <pc:docMk/>
            <pc:sldMk cId="2601176660" sldId="263"/>
            <ac:spMk id="10" creationId="{59A309A7-1751-4ABE-A3C1-EEC40366AD89}"/>
          </ac:spMkLst>
        </pc:spChg>
        <pc:spChg chg="add del">
          <ac:chgData name="Thomas Thomas" userId="5234b71e217c11bb" providerId="Windows Live" clId="Web-{9FF340D7-D1F7-41E1-B650-04E8726B0CD3}" dt="2019-04-15T11:50:57.053" v="150"/>
          <ac:spMkLst>
            <pc:docMk/>
            <pc:sldMk cId="2601176660" sldId="263"/>
            <ac:spMk id="12" creationId="{967D8EB6-EAE1-4F9C-B398-83321E287204}"/>
          </ac:spMkLst>
        </pc:spChg>
        <pc:spChg chg="del mod replId">
          <ac:chgData name="Thomas Thomas" userId="5234b71e217c11bb" providerId="Windows Live" clId="Web-{9FF340D7-D1F7-41E1-B650-04E8726B0CD3}" dt="2019-04-15T11:50:57.053" v="150"/>
          <ac:spMkLst>
            <pc:docMk/>
            <pc:sldMk cId="2601176660" sldId="263"/>
            <ac:spMk id="14" creationId="{8ABC797A-6171-4985-AEA3-990BC6CD75DF}"/>
          </ac:spMkLst>
        </pc:spChg>
        <pc:spChg chg="add">
          <ac:chgData name="Thomas Thomas" userId="5234b71e217c11bb" providerId="Windows Live" clId="Web-{9FF340D7-D1F7-41E1-B650-04E8726B0CD3}" dt="2019-04-15T11:50:57.053" v="150"/>
          <ac:spMkLst>
            <pc:docMk/>
            <pc:sldMk cId="2601176660" sldId="263"/>
            <ac:spMk id="18" creationId="{C0B27210-D0CA-4654-B3E3-9ABB4F178EA1}"/>
          </ac:spMkLst>
        </pc:spChg>
        <pc:spChg chg="add">
          <ac:chgData name="Thomas Thomas" userId="5234b71e217c11bb" providerId="Windows Live" clId="Web-{9FF340D7-D1F7-41E1-B650-04E8726B0CD3}" dt="2019-04-15T11:50:57.053" v="150"/>
          <ac:spMkLst>
            <pc:docMk/>
            <pc:sldMk cId="2601176660" sldId="263"/>
            <ac:spMk id="20" creationId="{1DB7C82F-AB7E-4F0C-B829-FA1B9C415180}"/>
          </ac:spMkLst>
        </pc:spChg>
        <pc:spChg chg="add">
          <ac:chgData name="Thomas Thomas" userId="5234b71e217c11bb" providerId="Windows Live" clId="Web-{9FF340D7-D1F7-41E1-B650-04E8726B0CD3}" dt="2019-04-15T11:50:57.053" v="150"/>
          <ac:spMkLst>
            <pc:docMk/>
            <pc:sldMk cId="2601176660" sldId="263"/>
            <ac:spMk id="22" creationId="{70B66945-4967-4040-926D-DCA44313CDAB}"/>
          </ac:spMkLst>
        </pc:spChg>
        <pc:picChg chg="add del">
          <ac:chgData name="Thomas Thomas" userId="5234b71e217c11bb" providerId="Windows Live" clId="Web-{9FF340D7-D1F7-41E1-B650-04E8726B0CD3}" dt="2019-04-15T11:50:57.053" v="150"/>
          <ac:picMkLst>
            <pc:docMk/>
            <pc:sldMk cId="2601176660" sldId="263"/>
            <ac:picMk id="7" creationId="{8E67B996-E6A2-440F-80FA-175EE7CCE0C6}"/>
          </ac:picMkLst>
        </pc:picChg>
        <pc:picChg chg="add">
          <ac:chgData name="Thomas Thomas" userId="5234b71e217c11bb" providerId="Windows Live" clId="Web-{9FF340D7-D1F7-41E1-B650-04E8726B0CD3}" dt="2019-04-15T11:50:57.053" v="150"/>
          <ac:picMkLst>
            <pc:docMk/>
            <pc:sldMk cId="2601176660" sldId="263"/>
            <ac:picMk id="15" creationId="{8E67B996-E6A2-440F-80FA-175EE7CCE0C6}"/>
          </ac:picMkLst>
        </pc:picChg>
      </pc:sldChg>
      <pc:sldChg chg="addSp modSp new mod ord setBg">
        <pc:chgData name="Thomas Thomas" userId="5234b71e217c11bb" providerId="Windows Live" clId="Web-{9FF340D7-D1F7-41E1-B650-04E8726B0CD3}" dt="2019-04-15T12:02:22.675" v="435"/>
        <pc:sldMkLst>
          <pc:docMk/>
          <pc:sldMk cId="3827855370" sldId="264"/>
        </pc:sldMkLst>
        <pc:spChg chg="mod">
          <ac:chgData name="Thomas Thomas" userId="5234b71e217c11bb" providerId="Windows Live" clId="Web-{9FF340D7-D1F7-41E1-B650-04E8726B0CD3}" dt="2019-04-15T11:51:39.866" v="197"/>
          <ac:spMkLst>
            <pc:docMk/>
            <pc:sldMk cId="3827855370" sldId="264"/>
            <ac:spMk id="2" creationId="{D99CEFC4-8F70-4266-BD16-A896994CF652}"/>
          </ac:spMkLst>
        </pc:spChg>
        <pc:spChg chg="mod">
          <ac:chgData name="Thomas Thomas" userId="5234b71e217c11bb" providerId="Windows Live" clId="Web-{9FF340D7-D1F7-41E1-B650-04E8726B0CD3}" dt="2019-04-15T11:51:39.866" v="197"/>
          <ac:spMkLst>
            <pc:docMk/>
            <pc:sldMk cId="3827855370" sldId="264"/>
            <ac:spMk id="3" creationId="{5C93C90C-D3DB-4767-9A72-7188ACADE955}"/>
          </ac:spMkLst>
        </pc:spChg>
        <pc:spChg chg="add">
          <ac:chgData name="Thomas Thomas" userId="5234b71e217c11bb" providerId="Windows Live" clId="Web-{9FF340D7-D1F7-41E1-B650-04E8726B0CD3}" dt="2019-04-15T11:51:39.866" v="197"/>
          <ac:spMkLst>
            <pc:docMk/>
            <pc:sldMk cId="3827855370" sldId="264"/>
            <ac:spMk id="10" creationId="{C0B27210-D0CA-4654-B3E3-9ABB4F178EA1}"/>
          </ac:spMkLst>
        </pc:spChg>
        <pc:spChg chg="add">
          <ac:chgData name="Thomas Thomas" userId="5234b71e217c11bb" providerId="Windows Live" clId="Web-{9FF340D7-D1F7-41E1-B650-04E8726B0CD3}" dt="2019-04-15T11:51:39.866" v="197"/>
          <ac:spMkLst>
            <pc:docMk/>
            <pc:sldMk cId="3827855370" sldId="264"/>
            <ac:spMk id="12" creationId="{1DB7C82F-AB7E-4F0C-B829-FA1B9C415180}"/>
          </ac:spMkLst>
        </pc:spChg>
        <pc:spChg chg="add">
          <ac:chgData name="Thomas Thomas" userId="5234b71e217c11bb" providerId="Windows Live" clId="Web-{9FF340D7-D1F7-41E1-B650-04E8726B0CD3}" dt="2019-04-15T11:51:39.866" v="197"/>
          <ac:spMkLst>
            <pc:docMk/>
            <pc:sldMk cId="3827855370" sldId="264"/>
            <ac:spMk id="14" creationId="{70B66945-4967-4040-926D-DCA44313CDAB}"/>
          </ac:spMkLst>
        </pc:spChg>
        <pc:picChg chg="add">
          <ac:chgData name="Thomas Thomas" userId="5234b71e217c11bb" providerId="Windows Live" clId="Web-{9FF340D7-D1F7-41E1-B650-04E8726B0CD3}" dt="2019-04-15T11:51:39.866" v="197"/>
          <ac:picMkLst>
            <pc:docMk/>
            <pc:sldMk cId="3827855370" sldId="264"/>
            <ac:picMk id="7" creationId="{FB54CC2F-7854-4FD8-9CCB-6FCE33E45DAE}"/>
          </ac:picMkLst>
        </pc:picChg>
      </pc:sldChg>
      <pc:sldChg chg="addSp delSp modSp new">
        <pc:chgData name="Thomas Thomas" userId="5234b71e217c11bb" providerId="Windows Live" clId="Web-{9FF340D7-D1F7-41E1-B650-04E8726B0CD3}" dt="2019-04-15T12:10:58.407" v="820" actId="20577"/>
        <pc:sldMkLst>
          <pc:docMk/>
          <pc:sldMk cId="855353571" sldId="265"/>
        </pc:sldMkLst>
        <pc:spChg chg="mod">
          <ac:chgData name="Thomas Thomas" userId="5234b71e217c11bb" providerId="Windows Live" clId="Web-{9FF340D7-D1F7-41E1-B650-04E8726B0CD3}" dt="2019-04-15T12:10:46.501" v="802" actId="20577"/>
          <ac:spMkLst>
            <pc:docMk/>
            <pc:sldMk cId="855353571" sldId="265"/>
            <ac:spMk id="2" creationId="{75D31297-0C25-470E-BFB7-6038DC419083}"/>
          </ac:spMkLst>
        </pc:spChg>
        <pc:spChg chg="del">
          <ac:chgData name="Thomas Thomas" userId="5234b71e217c11bb" providerId="Windows Live" clId="Web-{9FF340D7-D1F7-41E1-B650-04E8726B0CD3}" dt="2019-04-15T12:08:27.158" v="584"/>
          <ac:spMkLst>
            <pc:docMk/>
            <pc:sldMk cId="855353571" sldId="265"/>
            <ac:spMk id="3" creationId="{D22B2B3A-1446-46CB-BA4F-B530B695A659}"/>
          </ac:spMkLst>
        </pc:spChg>
        <pc:spChg chg="add mod">
          <ac:chgData name="Thomas Thomas" userId="5234b71e217c11bb" providerId="Windows Live" clId="Web-{9FF340D7-D1F7-41E1-B650-04E8726B0CD3}" dt="2019-04-15T12:10:58.407" v="820" actId="20577"/>
          <ac:spMkLst>
            <pc:docMk/>
            <pc:sldMk cId="855353571" sldId="265"/>
            <ac:spMk id="7" creationId="{5E3A9060-4FB1-4FC4-BC15-73CC95BF9BBB}"/>
          </ac:spMkLst>
        </pc:spChg>
        <pc:picChg chg="add del mod ord">
          <ac:chgData name="Thomas Thomas" userId="5234b71e217c11bb" providerId="Windows Live" clId="Web-{9FF340D7-D1F7-41E1-B650-04E8726B0CD3}" dt="2019-04-15T12:09:07.908" v="678"/>
          <ac:picMkLst>
            <pc:docMk/>
            <pc:sldMk cId="855353571" sldId="265"/>
            <ac:picMk id="4" creationId="{446A1806-AD94-4FC0-865D-B20D2BDFC8AB}"/>
          </ac:picMkLst>
        </pc:picChg>
        <pc:picChg chg="add mod">
          <ac:chgData name="Thomas Thomas" userId="5234b71e217c11bb" providerId="Windows Live" clId="Web-{9FF340D7-D1F7-41E1-B650-04E8726B0CD3}" dt="2019-04-15T12:10:48.892" v="805" actId="1076"/>
          <ac:picMkLst>
            <pc:docMk/>
            <pc:sldMk cId="855353571" sldId="265"/>
            <ac:picMk id="8" creationId="{8C028BF8-6B24-4C57-84B8-D3BA06C3961D}"/>
          </ac:picMkLst>
        </pc:picChg>
      </pc:sldChg>
      <pc:sldChg chg="addSp delSp modSp new del mod setBg">
        <pc:chgData name="Thomas Thomas" userId="5234b71e217c11bb" providerId="Windows Live" clId="Web-{9FF340D7-D1F7-41E1-B650-04E8726B0CD3}" dt="2019-04-15T12:06:03.143" v="582"/>
        <pc:sldMkLst>
          <pc:docMk/>
          <pc:sldMk cId="1358581009" sldId="265"/>
        </pc:sldMkLst>
        <pc:spChg chg="mod">
          <ac:chgData name="Thomas Thomas" userId="5234b71e217c11bb" providerId="Windows Live" clId="Web-{9FF340D7-D1F7-41E1-B650-04E8726B0CD3}" dt="2019-04-15T12:05:39.503" v="579"/>
          <ac:spMkLst>
            <pc:docMk/>
            <pc:sldMk cId="1358581009" sldId="265"/>
            <ac:spMk id="2" creationId="{F5D15919-EEC8-4A4C-AF47-42C870769448}"/>
          </ac:spMkLst>
        </pc:spChg>
        <pc:spChg chg="del mod replId">
          <ac:chgData name="Thomas Thomas" userId="5234b71e217c11bb" providerId="Windows Live" clId="Web-{9FF340D7-D1F7-41E1-B650-04E8726B0CD3}" dt="2019-04-15T12:05:10.393" v="565"/>
          <ac:spMkLst>
            <pc:docMk/>
            <pc:sldMk cId="1358581009" sldId="265"/>
            <ac:spMk id="6" creationId="{5FB0A315-5D6F-4F30-80A6-5E7D9AF74DF4}"/>
          </ac:spMkLst>
        </pc:spChg>
        <pc:spChg chg="add del">
          <ac:chgData name="Thomas Thomas" userId="5234b71e217c11bb" providerId="Windows Live" clId="Web-{9FF340D7-D1F7-41E1-B650-04E8726B0CD3}" dt="2019-04-15T12:05:39.503" v="579"/>
          <ac:spMkLst>
            <pc:docMk/>
            <pc:sldMk cId="1358581009" sldId="265"/>
            <ac:spMk id="10" creationId="{46C2E80F-49A6-4372-B103-219D417A55ED}"/>
          </ac:spMkLst>
        </pc:spChg>
        <pc:spChg chg="add mod">
          <ac:chgData name="Thomas Thomas" userId="5234b71e217c11bb" providerId="Windows Live" clId="Web-{9FF340D7-D1F7-41E1-B650-04E8726B0CD3}" dt="2019-04-15T12:05:54.971" v="581"/>
          <ac:spMkLst>
            <pc:docMk/>
            <pc:sldMk cId="1358581009" sldId="265"/>
            <ac:spMk id="111" creationId="{706E8D54-AFE2-4654-910A-9023571D8316}"/>
          </ac:spMkLst>
        </pc:spChg>
        <pc:graphicFrameChg chg="add del mod modGraphic">
          <ac:chgData name="Thomas Thomas" userId="5234b71e217c11bb" providerId="Windows Live" clId="Web-{9FF340D7-D1F7-41E1-B650-04E8726B0CD3}" dt="2019-04-15T12:05:54.971" v="581"/>
          <ac:graphicFrameMkLst>
            <pc:docMk/>
            <pc:sldMk cId="1358581009" sldId="265"/>
            <ac:graphicFrameMk id="5" creationId="{BC91D1F3-4BEB-4089-AF3A-144DC177FC03}"/>
          </ac:graphicFrameMkLst>
        </pc:graphicFrameChg>
      </pc:sldChg>
    </pc:docChg>
  </pc:docChgLst>
  <pc:docChgLst>
    <pc:chgData name="Thomas Thomas" userId="5234b71e217c11bb" providerId="Windows Live" clId="Web-{D533FDF6-0541-46A1-BEA5-D9AF10C2B904}"/>
    <pc:docChg chg="addSld modSld">
      <pc:chgData name="Thomas Thomas" userId="5234b71e217c11bb" providerId="Windows Live" clId="Web-{D533FDF6-0541-46A1-BEA5-D9AF10C2B904}" dt="2019-04-16T07:19:11.791" v="303" actId="1076"/>
      <pc:docMkLst>
        <pc:docMk/>
      </pc:docMkLst>
      <pc:sldChg chg="modSp">
        <pc:chgData name="Thomas Thomas" userId="5234b71e217c11bb" providerId="Windows Live" clId="Web-{D533FDF6-0541-46A1-BEA5-D9AF10C2B904}" dt="2019-04-16T07:11:21.319" v="54" actId="20577"/>
        <pc:sldMkLst>
          <pc:docMk/>
          <pc:sldMk cId="3970497554" sldId="266"/>
        </pc:sldMkLst>
        <pc:spChg chg="mod">
          <ac:chgData name="Thomas Thomas" userId="5234b71e217c11bb" providerId="Windows Live" clId="Web-{D533FDF6-0541-46A1-BEA5-D9AF10C2B904}" dt="2019-04-16T07:11:21.319" v="54" actId="20577"/>
          <ac:spMkLst>
            <pc:docMk/>
            <pc:sldMk cId="3970497554" sldId="266"/>
            <ac:spMk id="7" creationId="{2F63CB83-78F3-437C-B7CD-B41737291593}"/>
          </ac:spMkLst>
        </pc:spChg>
      </pc:sldChg>
      <pc:sldChg chg="modSp">
        <pc:chgData name="Thomas Thomas" userId="5234b71e217c11bb" providerId="Windows Live" clId="Web-{D533FDF6-0541-46A1-BEA5-D9AF10C2B904}" dt="2019-04-16T07:19:11.791" v="303" actId="1076"/>
        <pc:sldMkLst>
          <pc:docMk/>
          <pc:sldMk cId="1632676671" sldId="267"/>
        </pc:sldMkLst>
        <pc:spChg chg="mod">
          <ac:chgData name="Thomas Thomas" userId="5234b71e217c11bb" providerId="Windows Live" clId="Web-{D533FDF6-0541-46A1-BEA5-D9AF10C2B904}" dt="2019-04-16T07:19:11.791" v="303" actId="1076"/>
          <ac:spMkLst>
            <pc:docMk/>
            <pc:sldMk cId="1632676671" sldId="267"/>
            <ac:spMk id="4" creationId="{FDF6A892-FFF8-483B-8419-4B8985FACCFD}"/>
          </ac:spMkLst>
        </pc:spChg>
      </pc:sldChg>
      <pc:sldChg chg="addSp modSp new mod setBg setClrOvrMap">
        <pc:chgData name="Thomas Thomas" userId="5234b71e217c11bb" providerId="Windows Live" clId="Web-{D533FDF6-0541-46A1-BEA5-D9AF10C2B904}" dt="2019-04-16T07:16:45.947" v="286" actId="20577"/>
        <pc:sldMkLst>
          <pc:docMk/>
          <pc:sldMk cId="3949834939" sldId="269"/>
        </pc:sldMkLst>
        <pc:spChg chg="mod">
          <ac:chgData name="Thomas Thomas" userId="5234b71e217c11bb" providerId="Windows Live" clId="Web-{D533FDF6-0541-46A1-BEA5-D9AF10C2B904}" dt="2019-04-16T07:15:34.227" v="251"/>
          <ac:spMkLst>
            <pc:docMk/>
            <pc:sldMk cId="3949834939" sldId="269"/>
            <ac:spMk id="2" creationId="{55F9CEF7-736F-43BB-B1DA-93629CA5950E}"/>
          </ac:spMkLst>
        </pc:spChg>
        <pc:spChg chg="mod">
          <ac:chgData name="Thomas Thomas" userId="5234b71e217c11bb" providerId="Windows Live" clId="Web-{D533FDF6-0541-46A1-BEA5-D9AF10C2B904}" dt="2019-04-16T07:16:45.947" v="286" actId="20577"/>
          <ac:spMkLst>
            <pc:docMk/>
            <pc:sldMk cId="3949834939" sldId="269"/>
            <ac:spMk id="3" creationId="{A3814055-5218-47E6-BD38-0BB95C35A508}"/>
          </ac:spMkLst>
        </pc:spChg>
        <pc:spChg chg="add">
          <ac:chgData name="Thomas Thomas" userId="5234b71e217c11bb" providerId="Windows Live" clId="Web-{D533FDF6-0541-46A1-BEA5-D9AF10C2B904}" dt="2019-04-16T07:15:34.227" v="251"/>
          <ac:spMkLst>
            <pc:docMk/>
            <pc:sldMk cId="3949834939" sldId="269"/>
            <ac:spMk id="10" creationId="{E0D60ECE-8986-45DC-B7FE-EC7699B466B8}"/>
          </ac:spMkLst>
        </pc:spChg>
        <pc:spChg chg="add">
          <ac:chgData name="Thomas Thomas" userId="5234b71e217c11bb" providerId="Windows Live" clId="Web-{D533FDF6-0541-46A1-BEA5-D9AF10C2B904}" dt="2019-04-16T07:15:34.227" v="251"/>
          <ac:spMkLst>
            <pc:docMk/>
            <pc:sldMk cId="3949834939" sldId="269"/>
            <ac:spMk id="12" creationId="{96964194-5878-40D2-8EC0-DDC58387FA56}"/>
          </ac:spMkLst>
        </pc:spChg>
        <pc:picChg chg="add">
          <ac:chgData name="Thomas Thomas" userId="5234b71e217c11bb" providerId="Windows Live" clId="Web-{D533FDF6-0541-46A1-BEA5-D9AF10C2B904}" dt="2019-04-16T07:15:34.227" v="251"/>
          <ac:picMkLst>
            <pc:docMk/>
            <pc:sldMk cId="3949834939" sldId="269"/>
            <ac:picMk id="7" creationId="{2F54376B-15B2-4538-8CAB-19A76FD19DE3}"/>
          </ac:picMkLst>
        </pc:picChg>
      </pc:sldChg>
    </pc:docChg>
  </pc:docChgLst>
  <pc:docChgLst>
    <pc:chgData name="Thomas Thomas" userId="5234b71e217c11bb" providerId="Windows Live" clId="Web-{F9C94F3F-7ECD-4604-BC8C-D784320FDBA1}"/>
    <pc:docChg chg="addSld modSld sldOrd">
      <pc:chgData name="Thomas Thomas" userId="5234b71e217c11bb" providerId="Windows Live" clId="Web-{F9C94F3F-7ECD-4604-BC8C-D784320FDBA1}" dt="2019-04-16T11:34:08.492" v="796" actId="1076"/>
      <pc:docMkLst>
        <pc:docMk/>
      </pc:docMkLst>
      <pc:sldChg chg="addSp delSp modSp">
        <pc:chgData name="Thomas Thomas" userId="5234b71e217c11bb" providerId="Windows Live" clId="Web-{F9C94F3F-7ECD-4604-BC8C-D784320FDBA1}" dt="2019-04-16T11:33:07.851" v="619" actId="20577"/>
        <pc:sldMkLst>
          <pc:docMk/>
          <pc:sldMk cId="152885503" sldId="262"/>
        </pc:sldMkLst>
        <pc:spChg chg="mod">
          <ac:chgData name="Thomas Thomas" userId="5234b71e217c11bb" providerId="Windows Live" clId="Web-{F9C94F3F-7ECD-4604-BC8C-D784320FDBA1}" dt="2019-04-16T11:33:07.851" v="619" actId="20577"/>
          <ac:spMkLst>
            <pc:docMk/>
            <pc:sldMk cId="152885503" sldId="262"/>
            <ac:spMk id="2" creationId="{D4289A56-D8FD-4609-9221-DC74C6CAF15E}"/>
          </ac:spMkLst>
        </pc:spChg>
        <pc:spChg chg="add del">
          <ac:chgData name="Thomas Thomas" userId="5234b71e217c11bb" providerId="Windows Live" clId="Web-{F9C94F3F-7ECD-4604-BC8C-D784320FDBA1}" dt="2019-04-16T11:25:41.039" v="379"/>
          <ac:spMkLst>
            <pc:docMk/>
            <pc:sldMk cId="152885503" sldId="262"/>
            <ac:spMk id="8" creationId="{46C2E80F-49A6-4372-B103-219D417A55ED}"/>
          </ac:spMkLst>
        </pc:spChg>
        <pc:spChg chg="add del">
          <ac:chgData name="Thomas Thomas" userId="5234b71e217c11bb" providerId="Windows Live" clId="Web-{F9C94F3F-7ECD-4604-BC8C-D784320FDBA1}" dt="2019-04-16T11:25:41.039" v="379"/>
          <ac:spMkLst>
            <pc:docMk/>
            <pc:sldMk cId="152885503" sldId="262"/>
            <ac:spMk id="13" creationId="{46C2E80F-49A6-4372-B103-219D417A55ED}"/>
          </ac:spMkLst>
        </pc:spChg>
        <pc:graphicFrameChg chg="mod modGraphic">
          <ac:chgData name="Thomas Thomas" userId="5234b71e217c11bb" providerId="Windows Live" clId="Web-{F9C94F3F-7ECD-4604-BC8C-D784320FDBA1}" dt="2019-04-16T11:25:41.039" v="379"/>
          <ac:graphicFrameMkLst>
            <pc:docMk/>
            <pc:sldMk cId="152885503" sldId="262"/>
            <ac:graphicFrameMk id="5" creationId="{0E5E74ED-BCA3-4867-90C7-DB028FB62B26}"/>
          </ac:graphicFrameMkLst>
        </pc:graphicFrameChg>
      </pc:sldChg>
      <pc:sldChg chg="modSp">
        <pc:chgData name="Thomas Thomas" userId="5234b71e217c11bb" providerId="Windows Live" clId="Web-{F9C94F3F-7ECD-4604-BC8C-D784320FDBA1}" dt="2019-04-16T11:34:08.492" v="796" actId="1076"/>
        <pc:sldMkLst>
          <pc:docMk/>
          <pc:sldMk cId="2601176660" sldId="263"/>
        </pc:sldMkLst>
        <pc:spChg chg="mod">
          <ac:chgData name="Thomas Thomas" userId="5234b71e217c11bb" providerId="Windows Live" clId="Web-{F9C94F3F-7ECD-4604-BC8C-D784320FDBA1}" dt="2019-04-16T11:34:08.492" v="796" actId="1076"/>
          <ac:spMkLst>
            <pc:docMk/>
            <pc:sldMk cId="2601176660" sldId="263"/>
            <ac:spMk id="2" creationId="{082A862A-EA37-41D4-BD0D-AAE1183D8D0C}"/>
          </ac:spMkLst>
        </pc:spChg>
      </pc:sldChg>
      <pc:sldChg chg="modSp">
        <pc:chgData name="Thomas Thomas" userId="5234b71e217c11bb" providerId="Windows Live" clId="Web-{F9C94F3F-7ECD-4604-BC8C-D784320FDBA1}" dt="2019-04-16T11:32:22.086" v="581" actId="20577"/>
        <pc:sldMkLst>
          <pc:docMk/>
          <pc:sldMk cId="3380653541" sldId="268"/>
        </pc:sldMkLst>
        <pc:spChg chg="mod">
          <ac:chgData name="Thomas Thomas" userId="5234b71e217c11bb" providerId="Windows Live" clId="Web-{F9C94F3F-7ECD-4604-BC8C-D784320FDBA1}" dt="2019-04-16T11:29:29.086" v="441" actId="20577"/>
          <ac:spMkLst>
            <pc:docMk/>
            <pc:sldMk cId="3380653541" sldId="268"/>
            <ac:spMk id="2" creationId="{EE80EC3D-A55F-491D-B339-B722CFFA0028}"/>
          </ac:spMkLst>
        </pc:spChg>
        <pc:spChg chg="mod">
          <ac:chgData name="Thomas Thomas" userId="5234b71e217c11bb" providerId="Windows Live" clId="Web-{F9C94F3F-7ECD-4604-BC8C-D784320FDBA1}" dt="2019-04-16T11:32:22.086" v="581" actId="20577"/>
          <ac:spMkLst>
            <pc:docMk/>
            <pc:sldMk cId="3380653541" sldId="268"/>
            <ac:spMk id="3" creationId="{EC5AD96A-29AA-4E96-9F96-A5B6E30DF3CE}"/>
          </ac:spMkLst>
        </pc:spChg>
      </pc:sldChg>
      <pc:sldChg chg="addSp delSp modSp new mod ord setBg setClrOvrMap">
        <pc:chgData name="Thomas Thomas" userId="5234b71e217c11bb" providerId="Windows Live" clId="Web-{F9C94F3F-7ECD-4604-BC8C-D784320FDBA1}" dt="2019-04-16T11:24:32.524" v="377" actId="1076"/>
        <pc:sldMkLst>
          <pc:docMk/>
          <pc:sldMk cId="1879712294" sldId="270"/>
        </pc:sldMkLst>
        <pc:spChg chg="mod">
          <ac:chgData name="Thomas Thomas" userId="5234b71e217c11bb" providerId="Windows Live" clId="Web-{F9C94F3F-7ECD-4604-BC8C-D784320FDBA1}" dt="2019-04-16T11:23:20.961" v="350"/>
          <ac:spMkLst>
            <pc:docMk/>
            <pc:sldMk cId="1879712294" sldId="270"/>
            <ac:spMk id="2" creationId="{252E8F11-5EF9-4B80-9CA9-ACF6ABD3EE27}"/>
          </ac:spMkLst>
        </pc:spChg>
        <pc:spChg chg="mod ord">
          <ac:chgData name="Thomas Thomas" userId="5234b71e217c11bb" providerId="Windows Live" clId="Web-{F9C94F3F-7ECD-4604-BC8C-D784320FDBA1}" dt="2019-04-16T11:24:19.367" v="375" actId="1076"/>
          <ac:spMkLst>
            <pc:docMk/>
            <pc:sldMk cId="1879712294" sldId="270"/>
            <ac:spMk id="3" creationId="{9BE6B1F4-05DA-40CB-A242-8AF4830828CA}"/>
          </ac:spMkLst>
        </pc:spChg>
        <pc:spChg chg="add del">
          <ac:chgData name="Thomas Thomas" userId="5234b71e217c11bb" providerId="Windows Live" clId="Web-{F9C94F3F-7ECD-4604-BC8C-D784320FDBA1}" dt="2019-04-16T11:23:20.961" v="350"/>
          <ac:spMkLst>
            <pc:docMk/>
            <pc:sldMk cId="1879712294" sldId="270"/>
            <ac:spMk id="8" creationId="{5B336162-B533-4EFE-8BB3-8EBB4A5E32F8}"/>
          </ac:spMkLst>
        </pc:spChg>
        <pc:spChg chg="add del">
          <ac:chgData name="Thomas Thomas" userId="5234b71e217c11bb" providerId="Windows Live" clId="Web-{F9C94F3F-7ECD-4604-BC8C-D784320FDBA1}" dt="2019-04-16T11:23:34.602" v="355"/>
          <ac:spMkLst>
            <pc:docMk/>
            <pc:sldMk cId="1879712294" sldId="270"/>
            <ac:spMk id="13" creationId="{CEB41C5C-0F34-4DDA-9D7C-5E717F35F60C}"/>
          </ac:spMkLst>
        </pc:spChg>
        <pc:spChg chg="add">
          <ac:chgData name="Thomas Thomas" userId="5234b71e217c11bb" providerId="Windows Live" clId="Web-{F9C94F3F-7ECD-4604-BC8C-D784320FDBA1}" dt="2019-04-16T11:23:34.602" v="355"/>
          <ac:spMkLst>
            <pc:docMk/>
            <pc:sldMk cId="1879712294" sldId="270"/>
            <ac:spMk id="18" creationId="{CEB41C5C-0F34-4DDA-9D7C-5E717F35F60C}"/>
          </ac:spMkLst>
        </pc:spChg>
        <pc:picChg chg="add mod">
          <ac:chgData name="Thomas Thomas" userId="5234b71e217c11bb" providerId="Windows Live" clId="Web-{F9C94F3F-7ECD-4604-BC8C-D784320FDBA1}" dt="2019-04-16T11:24:32.524" v="377" actId="1076"/>
          <ac:picMkLst>
            <pc:docMk/>
            <pc:sldMk cId="1879712294" sldId="270"/>
            <ac:picMk id="4" creationId="{2E28EC87-1164-47EE-B75F-841F9E378027}"/>
          </ac:picMkLst>
        </pc:picChg>
      </pc:sldChg>
    </pc:docChg>
  </pc:docChgLst>
  <pc:docChgLst>
    <pc:chgData name="Thomas Thomas" userId="5234b71e217c11bb" providerId="Windows Live" clId="Web-{393C1BF0-11FF-4DAE-9CCA-3ADA65569082}"/>
    <pc:docChg chg="addSld modSld">
      <pc:chgData name="Thomas Thomas" userId="5234b71e217c11bb" providerId="Windows Live" clId="Web-{393C1BF0-11FF-4DAE-9CCA-3ADA65569082}" dt="2019-04-15T19:43:26.377" v="160" actId="1076"/>
      <pc:docMkLst>
        <pc:docMk/>
      </pc:docMkLst>
      <pc:sldChg chg="modSp">
        <pc:chgData name="Thomas Thomas" userId="5234b71e217c11bb" providerId="Windows Live" clId="Web-{393C1BF0-11FF-4DAE-9CCA-3ADA65569082}" dt="2019-04-15T19:31:00.271" v="2" actId="20577"/>
        <pc:sldMkLst>
          <pc:docMk/>
          <pc:sldMk cId="3351439039" sldId="256"/>
        </pc:sldMkLst>
        <pc:spChg chg="mod">
          <ac:chgData name="Thomas Thomas" userId="5234b71e217c11bb" providerId="Windows Live" clId="Web-{393C1BF0-11FF-4DAE-9CCA-3ADA65569082}" dt="2019-04-15T19:31:00.271" v="2" actId="20577"/>
          <ac:spMkLst>
            <pc:docMk/>
            <pc:sldMk cId="3351439039" sldId="256"/>
            <ac:spMk id="2" creationId="{00000000-0000-0000-0000-000000000000}"/>
          </ac:spMkLst>
        </pc:spChg>
      </pc:sldChg>
      <pc:sldChg chg="modSp">
        <pc:chgData name="Thomas Thomas" userId="5234b71e217c11bb" providerId="Windows Live" clId="Web-{393C1BF0-11FF-4DAE-9CCA-3ADA65569082}" dt="2019-04-15T19:31:07.505" v="4" actId="20577"/>
        <pc:sldMkLst>
          <pc:docMk/>
          <pc:sldMk cId="2618640767" sldId="257"/>
        </pc:sldMkLst>
        <pc:spChg chg="mod">
          <ac:chgData name="Thomas Thomas" userId="5234b71e217c11bb" providerId="Windows Live" clId="Web-{393C1BF0-11FF-4DAE-9CCA-3ADA65569082}" dt="2019-04-15T19:31:07.505" v="4" actId="20577"/>
          <ac:spMkLst>
            <pc:docMk/>
            <pc:sldMk cId="2618640767" sldId="257"/>
            <ac:spMk id="2" creationId="{F2F35C27-2868-432C-A114-D68B80FCB7A5}"/>
          </ac:spMkLst>
        </pc:spChg>
      </pc:sldChg>
      <pc:sldChg chg="addSp delSp modSp new mod setBg">
        <pc:chgData name="Thomas Thomas" userId="5234b71e217c11bb" providerId="Windows Live" clId="Web-{393C1BF0-11FF-4DAE-9CCA-3ADA65569082}" dt="2019-04-15T19:43:26.377" v="160" actId="1076"/>
        <pc:sldMkLst>
          <pc:docMk/>
          <pc:sldMk cId="3970497554" sldId="266"/>
        </pc:sldMkLst>
        <pc:spChg chg="mod">
          <ac:chgData name="Thomas Thomas" userId="5234b71e217c11bb" providerId="Windows Live" clId="Web-{393C1BF0-11FF-4DAE-9CCA-3ADA65569082}" dt="2019-04-15T19:43:13.955" v="152" actId="14100"/>
          <ac:spMkLst>
            <pc:docMk/>
            <pc:sldMk cId="3970497554" sldId="266"/>
            <ac:spMk id="2" creationId="{8187C05B-31E9-4C05-8BEE-DF800CE45BA6}"/>
          </ac:spMkLst>
        </pc:spChg>
        <pc:spChg chg="del">
          <ac:chgData name="Thomas Thomas" userId="5234b71e217c11bb" providerId="Windows Live" clId="Web-{393C1BF0-11FF-4DAE-9CCA-3ADA65569082}" dt="2019-04-15T19:38:42.160" v="8"/>
          <ac:spMkLst>
            <pc:docMk/>
            <pc:sldMk cId="3970497554" sldId="266"/>
            <ac:spMk id="3" creationId="{285D4C2B-33DE-4AF6-8B87-A815CC6D72BB}"/>
          </ac:spMkLst>
        </pc:spChg>
        <pc:spChg chg="add mod ord">
          <ac:chgData name="Thomas Thomas" userId="5234b71e217c11bb" providerId="Windows Live" clId="Web-{393C1BF0-11FF-4DAE-9CCA-3ADA65569082}" dt="2019-04-15T19:43:26.377" v="160" actId="1076"/>
          <ac:spMkLst>
            <pc:docMk/>
            <pc:sldMk cId="3970497554" sldId="266"/>
            <ac:spMk id="7" creationId="{2F63CB83-78F3-437C-B7CD-B41737291593}"/>
          </ac:spMkLst>
        </pc:spChg>
        <pc:spChg chg="add">
          <ac:chgData name="Thomas Thomas" userId="5234b71e217c11bb" providerId="Windows Live" clId="Web-{393C1BF0-11FF-4DAE-9CCA-3ADA65569082}" dt="2019-04-15T19:42:59.940" v="149"/>
          <ac:spMkLst>
            <pc:docMk/>
            <pc:sldMk cId="3970497554" sldId="266"/>
            <ac:spMk id="12" creationId="{867D4867-5BA7-4462-B2F6-A23F4A622AA7}"/>
          </ac:spMkLst>
        </pc:spChg>
        <pc:spChg chg="add del">
          <ac:chgData name="Thomas Thomas" userId="5234b71e217c11bb" providerId="Windows Live" clId="Web-{393C1BF0-11FF-4DAE-9CCA-3ADA65569082}" dt="2019-04-15T19:41:14.846" v="104"/>
          <ac:spMkLst>
            <pc:docMk/>
            <pc:sldMk cId="3970497554" sldId="266"/>
            <ac:spMk id="13" creationId="{25FCE169-4276-4005-8C82-CCC9C80C4FCF}"/>
          </ac:spMkLst>
        </pc:spChg>
        <pc:spChg chg="add del">
          <ac:chgData name="Thomas Thomas" userId="5234b71e217c11bb" providerId="Windows Live" clId="Web-{393C1BF0-11FF-4DAE-9CCA-3ADA65569082}" dt="2019-04-15T19:41:14.846" v="104"/>
          <ac:spMkLst>
            <pc:docMk/>
            <pc:sldMk cId="3970497554" sldId="266"/>
            <ac:spMk id="15" creationId="{E186B68C-84BC-4A6E-99D1-EE87483C1349}"/>
          </ac:spMkLst>
        </pc:spChg>
        <pc:spChg chg="add del">
          <ac:chgData name="Thomas Thomas" userId="5234b71e217c11bb" providerId="Windows Live" clId="Web-{393C1BF0-11FF-4DAE-9CCA-3ADA65569082}" dt="2019-04-15T19:41:14.846" v="104"/>
          <ac:spMkLst>
            <pc:docMk/>
            <pc:sldMk cId="3970497554" sldId="266"/>
            <ac:spMk id="17" creationId="{B775CD93-9DF2-48CB-9F57-1BCA9A46C7FA}"/>
          </ac:spMkLst>
        </pc:spChg>
        <pc:spChg chg="add del">
          <ac:chgData name="Thomas Thomas" userId="5234b71e217c11bb" providerId="Windows Live" clId="Web-{393C1BF0-11FF-4DAE-9CCA-3ADA65569082}" dt="2019-04-15T19:41:14.846" v="104"/>
          <ac:spMkLst>
            <pc:docMk/>
            <pc:sldMk cId="3970497554" sldId="266"/>
            <ac:spMk id="19" creationId="{1C091803-41C2-48E0-9228-5148460C7479}"/>
          </ac:spMkLst>
        </pc:spChg>
        <pc:picChg chg="add del mod ord">
          <ac:chgData name="Thomas Thomas" userId="5234b71e217c11bb" providerId="Windows Live" clId="Web-{393C1BF0-11FF-4DAE-9CCA-3ADA65569082}" dt="2019-04-15T19:39:53.737" v="22"/>
          <ac:picMkLst>
            <pc:docMk/>
            <pc:sldMk cId="3970497554" sldId="266"/>
            <ac:picMk id="4" creationId="{23D69B70-B39A-4CEA-A902-9084B50DA188}"/>
          </ac:picMkLst>
        </pc:picChg>
        <pc:picChg chg="add del mod">
          <ac:chgData name="Thomas Thomas" userId="5234b71e217c11bb" providerId="Windows Live" clId="Web-{393C1BF0-11FF-4DAE-9CCA-3ADA65569082}" dt="2019-04-15T19:41:20.050" v="107"/>
          <ac:picMkLst>
            <pc:docMk/>
            <pc:sldMk cId="3970497554" sldId="266"/>
            <ac:picMk id="8" creationId="{C46C219B-F434-4138-8787-1187914E8347}"/>
          </ac:picMkLst>
        </pc:picChg>
        <pc:picChg chg="add mod">
          <ac:chgData name="Thomas Thomas" userId="5234b71e217c11bb" providerId="Windows Live" clId="Web-{393C1BF0-11FF-4DAE-9CCA-3ADA65569082}" dt="2019-04-15T19:43:09.424" v="151" actId="1076"/>
          <ac:picMkLst>
            <pc:docMk/>
            <pc:sldMk cId="3970497554" sldId="266"/>
            <ac:picMk id="10" creationId="{668822E7-981D-401F-91F4-7CB2222B8BDD}"/>
          </ac:picMkLst>
        </pc:picChg>
      </pc:sldChg>
    </pc:docChg>
  </pc:docChgLst>
  <pc:docChgLst>
    <pc:chgData name="Thomas Thomas" userId="5234b71e217c11bb" providerId="Windows Live" clId="Web-{611BAD6B-526E-458A-AE34-BF3B25671F7E}"/>
    <pc:docChg chg="addSld delSld modSld sldOrd">
      <pc:chgData name="Thomas Thomas" userId="5234b71e217c11bb" providerId="Windows Live" clId="Web-{611BAD6B-526E-458A-AE34-BF3B25671F7E}" dt="2019-04-16T07:40:56.268" v="238"/>
      <pc:docMkLst>
        <pc:docMk/>
      </pc:docMkLst>
      <pc:sldChg chg="modSp">
        <pc:chgData name="Thomas Thomas" userId="5234b71e217c11bb" providerId="Windows Live" clId="Web-{611BAD6B-526E-458A-AE34-BF3B25671F7E}" dt="2019-04-16T07:40:46.518" v="235" actId="20577"/>
        <pc:sldMkLst>
          <pc:docMk/>
          <pc:sldMk cId="3153238326" sldId="259"/>
        </pc:sldMkLst>
        <pc:spChg chg="mod">
          <ac:chgData name="Thomas Thomas" userId="5234b71e217c11bb" providerId="Windows Live" clId="Web-{611BAD6B-526E-458A-AE34-BF3B25671F7E}" dt="2019-04-16T07:36:13.001" v="220" actId="1076"/>
          <ac:spMkLst>
            <pc:docMk/>
            <pc:sldMk cId="3153238326" sldId="259"/>
            <ac:spMk id="2" creationId="{919F1F50-1BE2-48C2-AA06-0BE2D05DE7E9}"/>
          </ac:spMkLst>
        </pc:spChg>
        <pc:spChg chg="mod">
          <ac:chgData name="Thomas Thomas" userId="5234b71e217c11bb" providerId="Windows Live" clId="Web-{611BAD6B-526E-458A-AE34-BF3B25671F7E}" dt="2019-04-16T07:40:46.518" v="235" actId="20577"/>
          <ac:spMkLst>
            <pc:docMk/>
            <pc:sldMk cId="3153238326" sldId="259"/>
            <ac:spMk id="3" creationId="{ABE8DBFB-CF52-47CF-82D2-5A1C60539421}"/>
          </ac:spMkLst>
        </pc:spChg>
      </pc:sldChg>
      <pc:sldChg chg="modSp">
        <pc:chgData name="Thomas Thomas" userId="5234b71e217c11bb" providerId="Windows Live" clId="Web-{611BAD6B-526E-458A-AE34-BF3B25671F7E}" dt="2019-04-16T07:33:21.328" v="107" actId="20577"/>
        <pc:sldMkLst>
          <pc:docMk/>
          <pc:sldMk cId="3827855370" sldId="264"/>
        </pc:sldMkLst>
        <pc:spChg chg="mod">
          <ac:chgData name="Thomas Thomas" userId="5234b71e217c11bb" providerId="Windows Live" clId="Web-{611BAD6B-526E-458A-AE34-BF3B25671F7E}" dt="2019-04-16T07:33:21.328" v="107" actId="20577"/>
          <ac:spMkLst>
            <pc:docMk/>
            <pc:sldMk cId="3827855370" sldId="264"/>
            <ac:spMk id="3" creationId="{5C93C90C-D3DB-4767-9A72-7188ACADE955}"/>
          </ac:spMkLst>
        </pc:spChg>
      </pc:sldChg>
      <pc:sldChg chg="modSp">
        <pc:chgData name="Thomas Thomas" userId="5234b71e217c11bb" providerId="Windows Live" clId="Web-{611BAD6B-526E-458A-AE34-BF3B25671F7E}" dt="2019-04-16T07:28:08.717" v="63" actId="1076"/>
        <pc:sldMkLst>
          <pc:docMk/>
          <pc:sldMk cId="3970497554" sldId="266"/>
        </pc:sldMkLst>
        <pc:spChg chg="mod">
          <ac:chgData name="Thomas Thomas" userId="5234b71e217c11bb" providerId="Windows Live" clId="Web-{611BAD6B-526E-458A-AE34-BF3B25671F7E}" dt="2019-04-16T07:28:08.717" v="63" actId="1076"/>
          <ac:spMkLst>
            <pc:docMk/>
            <pc:sldMk cId="3970497554" sldId="266"/>
            <ac:spMk id="7" creationId="{2F63CB83-78F3-437C-B7CD-B41737291593}"/>
          </ac:spMkLst>
        </pc:spChg>
      </pc:sldChg>
      <pc:sldChg chg="ord">
        <pc:chgData name="Thomas Thomas" userId="5234b71e217c11bb" providerId="Windows Live" clId="Web-{611BAD6B-526E-458A-AE34-BF3B25671F7E}" dt="2019-04-16T07:31:11.546" v="64"/>
        <pc:sldMkLst>
          <pc:docMk/>
          <pc:sldMk cId="1632676671" sldId="267"/>
        </pc:sldMkLst>
      </pc:sldChg>
      <pc:sldChg chg="new del">
        <pc:chgData name="Thomas Thomas" userId="5234b71e217c11bb" providerId="Windows Live" clId="Web-{611BAD6B-526E-458A-AE34-BF3B25671F7E}" dt="2019-04-16T07:40:56.268" v="238"/>
        <pc:sldMkLst>
          <pc:docMk/>
          <pc:sldMk cId="978006862" sldId="270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FFA733-31AD-437F-9898-F461699D045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E4A133C-4C05-4E1D-8F22-A2CFB1F78BA1}">
      <dgm:prSet/>
      <dgm:spPr/>
      <dgm:t>
        <a:bodyPr/>
        <a:lstStyle/>
        <a:p>
          <a:r>
            <a:rPr lang="nl-NL">
              <a:cs typeface="Calibri Light"/>
            </a:rPr>
            <a:t>Uitleg en inhoud van </a:t>
          </a:r>
          <a:r>
            <a:rPr lang="nl-NL"/>
            <a:t>de opdracht</a:t>
          </a:r>
          <a:endParaRPr lang="en-US"/>
        </a:p>
      </dgm:t>
    </dgm:pt>
    <dgm:pt modelId="{DBA36929-472B-4C84-AD35-FAA5033B4A3E}" type="parTrans" cxnId="{34D270BF-BECC-41D9-97DF-1B0975A373AB}">
      <dgm:prSet/>
      <dgm:spPr/>
      <dgm:t>
        <a:bodyPr/>
        <a:lstStyle/>
        <a:p>
          <a:endParaRPr lang="en-US"/>
        </a:p>
      </dgm:t>
    </dgm:pt>
    <dgm:pt modelId="{4E1983A8-AD4D-4013-B3EA-7E54F371E3AA}" type="sibTrans" cxnId="{34D270BF-BECC-41D9-97DF-1B0975A373AB}">
      <dgm:prSet/>
      <dgm:spPr/>
      <dgm:t>
        <a:bodyPr/>
        <a:lstStyle/>
        <a:p>
          <a:endParaRPr lang="en-US"/>
        </a:p>
      </dgm:t>
    </dgm:pt>
    <dgm:pt modelId="{75B99DF6-1232-49FB-8900-0B0795AE48A3}">
      <dgm:prSet/>
      <dgm:spPr/>
      <dgm:t>
        <a:bodyPr/>
        <a:lstStyle/>
        <a:p>
          <a:r>
            <a:rPr lang="nl-NL"/>
            <a:t>Eerste stappen voor de realisatie</a:t>
          </a:r>
          <a:endParaRPr lang="en-US"/>
        </a:p>
      </dgm:t>
    </dgm:pt>
    <dgm:pt modelId="{643A6D6F-C87F-478A-A91B-90B764DB7D8C}" type="parTrans" cxnId="{E482A31D-1CDA-44B6-A00E-349BDA012251}">
      <dgm:prSet/>
      <dgm:spPr/>
      <dgm:t>
        <a:bodyPr/>
        <a:lstStyle/>
        <a:p>
          <a:endParaRPr lang="en-US"/>
        </a:p>
      </dgm:t>
    </dgm:pt>
    <dgm:pt modelId="{F8F9BE03-3513-447E-A7BE-61224FA65B65}" type="sibTrans" cxnId="{E482A31D-1CDA-44B6-A00E-349BDA012251}">
      <dgm:prSet/>
      <dgm:spPr/>
      <dgm:t>
        <a:bodyPr/>
        <a:lstStyle/>
        <a:p>
          <a:endParaRPr lang="en-US"/>
        </a:p>
      </dgm:t>
    </dgm:pt>
    <dgm:pt modelId="{A5348772-4366-44F8-8384-2C71D5DCF328}">
      <dgm:prSet/>
      <dgm:spPr/>
      <dgm:t>
        <a:bodyPr/>
        <a:lstStyle/>
        <a:p>
          <a:r>
            <a:rPr lang="nl-NL"/>
            <a:t>Realisatie van de opdracht</a:t>
          </a:r>
          <a:endParaRPr lang="en-US"/>
        </a:p>
      </dgm:t>
    </dgm:pt>
    <dgm:pt modelId="{959AEC1E-4468-4679-9417-3D67BC10A1FA}" type="parTrans" cxnId="{7D32C378-8B58-42C0-854A-9898103BE44B}">
      <dgm:prSet/>
      <dgm:spPr/>
      <dgm:t>
        <a:bodyPr/>
        <a:lstStyle/>
        <a:p>
          <a:endParaRPr lang="en-US"/>
        </a:p>
      </dgm:t>
    </dgm:pt>
    <dgm:pt modelId="{5525FF50-B159-44A4-ACED-2575EC96B15C}" type="sibTrans" cxnId="{7D32C378-8B58-42C0-854A-9898103BE44B}">
      <dgm:prSet/>
      <dgm:spPr/>
      <dgm:t>
        <a:bodyPr/>
        <a:lstStyle/>
        <a:p>
          <a:endParaRPr lang="en-US"/>
        </a:p>
      </dgm:t>
    </dgm:pt>
    <dgm:pt modelId="{9CEFF1CC-B90F-4512-8754-BCEA21503772}">
      <dgm:prSet/>
      <dgm:spPr/>
      <dgm:t>
        <a:bodyPr/>
        <a:lstStyle/>
        <a:p>
          <a:r>
            <a:rPr lang="nl-NL"/>
            <a:t>Testen van de app</a:t>
          </a:r>
          <a:endParaRPr lang="en-US"/>
        </a:p>
      </dgm:t>
    </dgm:pt>
    <dgm:pt modelId="{1CACC019-3432-456C-BE0C-09F8D4A361A1}" type="parTrans" cxnId="{68ACFD4D-EE5F-424A-9683-4E41E4C61046}">
      <dgm:prSet/>
      <dgm:spPr/>
      <dgm:t>
        <a:bodyPr/>
        <a:lstStyle/>
        <a:p>
          <a:endParaRPr lang="en-US"/>
        </a:p>
      </dgm:t>
    </dgm:pt>
    <dgm:pt modelId="{81A856D1-898F-4448-9E50-3D3E23375A53}" type="sibTrans" cxnId="{68ACFD4D-EE5F-424A-9683-4E41E4C61046}">
      <dgm:prSet/>
      <dgm:spPr/>
      <dgm:t>
        <a:bodyPr/>
        <a:lstStyle/>
        <a:p>
          <a:endParaRPr lang="en-US"/>
        </a:p>
      </dgm:t>
    </dgm:pt>
    <dgm:pt modelId="{54F9A4D6-51AB-456E-8B34-CA3D525A2606}">
      <dgm:prSet/>
      <dgm:spPr/>
      <dgm:t>
        <a:bodyPr/>
        <a:lstStyle/>
        <a:p>
          <a:r>
            <a:rPr lang="nl-NL"/>
            <a:t>Evaluatie </a:t>
          </a:r>
          <a:endParaRPr lang="en-US"/>
        </a:p>
      </dgm:t>
    </dgm:pt>
    <dgm:pt modelId="{0C9602FC-E244-41D3-9AC0-8BF253716D5A}" type="parTrans" cxnId="{ED6A44AA-8268-416B-90F1-6DC4348145C5}">
      <dgm:prSet/>
      <dgm:spPr/>
      <dgm:t>
        <a:bodyPr/>
        <a:lstStyle/>
        <a:p>
          <a:endParaRPr lang="en-US"/>
        </a:p>
      </dgm:t>
    </dgm:pt>
    <dgm:pt modelId="{FA7C1A1A-6545-48DE-9588-04CFD6C13018}" type="sibTrans" cxnId="{ED6A44AA-8268-416B-90F1-6DC4348145C5}">
      <dgm:prSet/>
      <dgm:spPr/>
      <dgm:t>
        <a:bodyPr/>
        <a:lstStyle/>
        <a:p>
          <a:endParaRPr lang="en-US"/>
        </a:p>
      </dgm:t>
    </dgm:pt>
    <dgm:pt modelId="{FB1C2A15-0FFE-4D91-BAF7-9D132C4FAE7B}" type="pres">
      <dgm:prSet presAssocID="{1BFFA733-31AD-437F-9898-F461699D0452}" presName="root" presStyleCnt="0">
        <dgm:presLayoutVars>
          <dgm:dir/>
          <dgm:resizeHandles val="exact"/>
        </dgm:presLayoutVars>
      </dgm:prSet>
      <dgm:spPr/>
    </dgm:pt>
    <dgm:pt modelId="{3EFD627D-B6B0-4150-8860-61F8840BFB4E}" type="pres">
      <dgm:prSet presAssocID="{FE4A133C-4C05-4E1D-8F22-A2CFB1F78BA1}" presName="compNode" presStyleCnt="0"/>
      <dgm:spPr/>
    </dgm:pt>
    <dgm:pt modelId="{91EEFC24-CD04-4D67-B119-CED32E368236}" type="pres">
      <dgm:prSet presAssocID="{FE4A133C-4C05-4E1D-8F22-A2CFB1F78BA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45E3ACB9-0AAE-43B4-B2FE-4321D08A0E1E}" type="pres">
      <dgm:prSet presAssocID="{FE4A133C-4C05-4E1D-8F22-A2CFB1F78BA1}" presName="spaceRect" presStyleCnt="0"/>
      <dgm:spPr/>
    </dgm:pt>
    <dgm:pt modelId="{A9FBE95E-C834-4EFB-B8E8-106A026CCA2E}" type="pres">
      <dgm:prSet presAssocID="{FE4A133C-4C05-4E1D-8F22-A2CFB1F78BA1}" presName="textRect" presStyleLbl="revTx" presStyleIdx="0" presStyleCnt="5">
        <dgm:presLayoutVars>
          <dgm:chMax val="1"/>
          <dgm:chPref val="1"/>
        </dgm:presLayoutVars>
      </dgm:prSet>
      <dgm:spPr/>
    </dgm:pt>
    <dgm:pt modelId="{5A3CF672-98DF-4FB9-893D-61BAA199CA89}" type="pres">
      <dgm:prSet presAssocID="{4E1983A8-AD4D-4013-B3EA-7E54F371E3AA}" presName="sibTrans" presStyleCnt="0"/>
      <dgm:spPr/>
    </dgm:pt>
    <dgm:pt modelId="{4AE876CD-AC0C-4746-9907-9E7022445B9A}" type="pres">
      <dgm:prSet presAssocID="{75B99DF6-1232-49FB-8900-0B0795AE48A3}" presName="compNode" presStyleCnt="0"/>
      <dgm:spPr/>
    </dgm:pt>
    <dgm:pt modelId="{749342AD-BF20-4886-BADD-3BB01A30AB0F}" type="pres">
      <dgm:prSet presAssocID="{75B99DF6-1232-49FB-8900-0B0795AE48A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C510B29-FE2B-4700-8C45-F1BB2C6BF811}" type="pres">
      <dgm:prSet presAssocID="{75B99DF6-1232-49FB-8900-0B0795AE48A3}" presName="spaceRect" presStyleCnt="0"/>
      <dgm:spPr/>
    </dgm:pt>
    <dgm:pt modelId="{B23CB444-F8AF-4D09-8F30-A067DA4C935A}" type="pres">
      <dgm:prSet presAssocID="{75B99DF6-1232-49FB-8900-0B0795AE48A3}" presName="textRect" presStyleLbl="revTx" presStyleIdx="1" presStyleCnt="5">
        <dgm:presLayoutVars>
          <dgm:chMax val="1"/>
          <dgm:chPref val="1"/>
        </dgm:presLayoutVars>
      </dgm:prSet>
      <dgm:spPr/>
    </dgm:pt>
    <dgm:pt modelId="{6FF81EAF-DC8E-43B8-8664-836125D82078}" type="pres">
      <dgm:prSet presAssocID="{F8F9BE03-3513-447E-A7BE-61224FA65B65}" presName="sibTrans" presStyleCnt="0"/>
      <dgm:spPr/>
    </dgm:pt>
    <dgm:pt modelId="{FC7EEBD8-7F8F-4DF9-BCC3-16DBFD801081}" type="pres">
      <dgm:prSet presAssocID="{A5348772-4366-44F8-8384-2C71D5DCF328}" presName="compNode" presStyleCnt="0"/>
      <dgm:spPr/>
    </dgm:pt>
    <dgm:pt modelId="{659250CA-2D02-48B5-9D1C-8D64E70B1702}" type="pres">
      <dgm:prSet presAssocID="{A5348772-4366-44F8-8384-2C71D5DCF32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07C768C-2499-494C-BE4A-A7D82779732D}" type="pres">
      <dgm:prSet presAssocID="{A5348772-4366-44F8-8384-2C71D5DCF328}" presName="spaceRect" presStyleCnt="0"/>
      <dgm:spPr/>
    </dgm:pt>
    <dgm:pt modelId="{FAFFBC47-1248-4D8B-9D3E-0682BEA9A85A}" type="pres">
      <dgm:prSet presAssocID="{A5348772-4366-44F8-8384-2C71D5DCF328}" presName="textRect" presStyleLbl="revTx" presStyleIdx="2" presStyleCnt="5">
        <dgm:presLayoutVars>
          <dgm:chMax val="1"/>
          <dgm:chPref val="1"/>
        </dgm:presLayoutVars>
      </dgm:prSet>
      <dgm:spPr/>
    </dgm:pt>
    <dgm:pt modelId="{2DF98BB7-86E1-476D-946D-6371A5698FDD}" type="pres">
      <dgm:prSet presAssocID="{5525FF50-B159-44A4-ACED-2575EC96B15C}" presName="sibTrans" presStyleCnt="0"/>
      <dgm:spPr/>
    </dgm:pt>
    <dgm:pt modelId="{20145EA3-5190-4A5A-B2B0-A6BF1BEF2336}" type="pres">
      <dgm:prSet presAssocID="{9CEFF1CC-B90F-4512-8754-BCEA21503772}" presName="compNode" presStyleCnt="0"/>
      <dgm:spPr/>
    </dgm:pt>
    <dgm:pt modelId="{4CF5E2CA-ABA8-4719-B86D-980ED15F7C73}" type="pres">
      <dgm:prSet presAssocID="{9CEFF1CC-B90F-4512-8754-BCEA2150377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EBABC7EA-18E2-44F3-84A9-7A5DDCECD99C}" type="pres">
      <dgm:prSet presAssocID="{9CEFF1CC-B90F-4512-8754-BCEA21503772}" presName="spaceRect" presStyleCnt="0"/>
      <dgm:spPr/>
    </dgm:pt>
    <dgm:pt modelId="{52711E28-B250-48AE-8F74-C62ED9619C33}" type="pres">
      <dgm:prSet presAssocID="{9CEFF1CC-B90F-4512-8754-BCEA21503772}" presName="textRect" presStyleLbl="revTx" presStyleIdx="3" presStyleCnt="5">
        <dgm:presLayoutVars>
          <dgm:chMax val="1"/>
          <dgm:chPref val="1"/>
        </dgm:presLayoutVars>
      </dgm:prSet>
      <dgm:spPr/>
    </dgm:pt>
    <dgm:pt modelId="{2B97B32A-9C08-405C-A8EC-C47FE510E138}" type="pres">
      <dgm:prSet presAssocID="{81A856D1-898F-4448-9E50-3D3E23375A53}" presName="sibTrans" presStyleCnt="0"/>
      <dgm:spPr/>
    </dgm:pt>
    <dgm:pt modelId="{0EE2A5B4-F87A-470B-B566-0D66303020A0}" type="pres">
      <dgm:prSet presAssocID="{54F9A4D6-51AB-456E-8B34-CA3D525A2606}" presName="compNode" presStyleCnt="0"/>
      <dgm:spPr/>
    </dgm:pt>
    <dgm:pt modelId="{17A2FFED-1CDB-4744-A1E8-B51377682385}" type="pres">
      <dgm:prSet presAssocID="{54F9A4D6-51AB-456E-8B34-CA3D525A260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52840BDB-F860-41C2-B04C-6FFC7B8D5571}" type="pres">
      <dgm:prSet presAssocID="{54F9A4D6-51AB-456E-8B34-CA3D525A2606}" presName="spaceRect" presStyleCnt="0"/>
      <dgm:spPr/>
    </dgm:pt>
    <dgm:pt modelId="{A5592F10-B385-406B-9555-D4081B2B9056}" type="pres">
      <dgm:prSet presAssocID="{54F9A4D6-51AB-456E-8B34-CA3D525A260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F879200-A5CA-4A9D-8AFD-D2CB5C5E56F6}" type="presOf" srcId="{1BFFA733-31AD-437F-9898-F461699D0452}" destId="{FB1C2A15-0FFE-4D91-BAF7-9D132C4FAE7B}" srcOrd="0" destOrd="0" presId="urn:microsoft.com/office/officeart/2018/2/layout/IconLabelList"/>
    <dgm:cxn modelId="{E482A31D-1CDA-44B6-A00E-349BDA012251}" srcId="{1BFFA733-31AD-437F-9898-F461699D0452}" destId="{75B99DF6-1232-49FB-8900-0B0795AE48A3}" srcOrd="1" destOrd="0" parTransId="{643A6D6F-C87F-478A-A91B-90B764DB7D8C}" sibTransId="{F8F9BE03-3513-447E-A7BE-61224FA65B65}"/>
    <dgm:cxn modelId="{3036E14D-DFCA-4C6A-98B3-90CA92521568}" type="presOf" srcId="{A5348772-4366-44F8-8384-2C71D5DCF328}" destId="{FAFFBC47-1248-4D8B-9D3E-0682BEA9A85A}" srcOrd="0" destOrd="0" presId="urn:microsoft.com/office/officeart/2018/2/layout/IconLabelList"/>
    <dgm:cxn modelId="{68ACFD4D-EE5F-424A-9683-4E41E4C61046}" srcId="{1BFFA733-31AD-437F-9898-F461699D0452}" destId="{9CEFF1CC-B90F-4512-8754-BCEA21503772}" srcOrd="3" destOrd="0" parTransId="{1CACC019-3432-456C-BE0C-09F8D4A361A1}" sibTransId="{81A856D1-898F-4448-9E50-3D3E23375A53}"/>
    <dgm:cxn modelId="{7D32C378-8B58-42C0-854A-9898103BE44B}" srcId="{1BFFA733-31AD-437F-9898-F461699D0452}" destId="{A5348772-4366-44F8-8384-2C71D5DCF328}" srcOrd="2" destOrd="0" parTransId="{959AEC1E-4468-4679-9417-3D67BC10A1FA}" sibTransId="{5525FF50-B159-44A4-ACED-2575EC96B15C}"/>
    <dgm:cxn modelId="{7585F88E-9AB5-4830-8830-DE44BB21F3A7}" type="presOf" srcId="{54F9A4D6-51AB-456E-8B34-CA3D525A2606}" destId="{A5592F10-B385-406B-9555-D4081B2B9056}" srcOrd="0" destOrd="0" presId="urn:microsoft.com/office/officeart/2018/2/layout/IconLabelList"/>
    <dgm:cxn modelId="{ED6A44AA-8268-416B-90F1-6DC4348145C5}" srcId="{1BFFA733-31AD-437F-9898-F461699D0452}" destId="{54F9A4D6-51AB-456E-8B34-CA3D525A2606}" srcOrd="4" destOrd="0" parTransId="{0C9602FC-E244-41D3-9AC0-8BF253716D5A}" sibTransId="{FA7C1A1A-6545-48DE-9588-04CFD6C13018}"/>
    <dgm:cxn modelId="{34D270BF-BECC-41D9-97DF-1B0975A373AB}" srcId="{1BFFA733-31AD-437F-9898-F461699D0452}" destId="{FE4A133C-4C05-4E1D-8F22-A2CFB1F78BA1}" srcOrd="0" destOrd="0" parTransId="{DBA36929-472B-4C84-AD35-FAA5033B4A3E}" sibTransId="{4E1983A8-AD4D-4013-B3EA-7E54F371E3AA}"/>
    <dgm:cxn modelId="{622D63C3-0C21-4ACF-9DC4-88C8BA6376B0}" type="presOf" srcId="{75B99DF6-1232-49FB-8900-0B0795AE48A3}" destId="{B23CB444-F8AF-4D09-8F30-A067DA4C935A}" srcOrd="0" destOrd="0" presId="urn:microsoft.com/office/officeart/2018/2/layout/IconLabelList"/>
    <dgm:cxn modelId="{3EA4A2DC-8EDD-4031-B2CA-87C65555BBD7}" type="presOf" srcId="{FE4A133C-4C05-4E1D-8F22-A2CFB1F78BA1}" destId="{A9FBE95E-C834-4EFB-B8E8-106A026CCA2E}" srcOrd="0" destOrd="0" presId="urn:microsoft.com/office/officeart/2018/2/layout/IconLabelList"/>
    <dgm:cxn modelId="{D6E1DFE7-2234-4467-BC92-CEF21A3A2F7B}" type="presOf" srcId="{9CEFF1CC-B90F-4512-8754-BCEA21503772}" destId="{52711E28-B250-48AE-8F74-C62ED9619C33}" srcOrd="0" destOrd="0" presId="urn:microsoft.com/office/officeart/2018/2/layout/IconLabelList"/>
    <dgm:cxn modelId="{ED13AFEC-CB1B-4923-8C8B-5D1055E78F19}" type="presParOf" srcId="{FB1C2A15-0FFE-4D91-BAF7-9D132C4FAE7B}" destId="{3EFD627D-B6B0-4150-8860-61F8840BFB4E}" srcOrd="0" destOrd="0" presId="urn:microsoft.com/office/officeart/2018/2/layout/IconLabelList"/>
    <dgm:cxn modelId="{7349AF1C-5FA2-4303-8DF3-3727F69A19E1}" type="presParOf" srcId="{3EFD627D-B6B0-4150-8860-61F8840BFB4E}" destId="{91EEFC24-CD04-4D67-B119-CED32E368236}" srcOrd="0" destOrd="0" presId="urn:microsoft.com/office/officeart/2018/2/layout/IconLabelList"/>
    <dgm:cxn modelId="{FB280BCE-3F0B-4B14-88D5-E4AC01046457}" type="presParOf" srcId="{3EFD627D-B6B0-4150-8860-61F8840BFB4E}" destId="{45E3ACB9-0AAE-43B4-B2FE-4321D08A0E1E}" srcOrd="1" destOrd="0" presId="urn:microsoft.com/office/officeart/2018/2/layout/IconLabelList"/>
    <dgm:cxn modelId="{5C24CA2D-A022-4F86-BBF0-787A546FD740}" type="presParOf" srcId="{3EFD627D-B6B0-4150-8860-61F8840BFB4E}" destId="{A9FBE95E-C834-4EFB-B8E8-106A026CCA2E}" srcOrd="2" destOrd="0" presId="urn:microsoft.com/office/officeart/2018/2/layout/IconLabelList"/>
    <dgm:cxn modelId="{3558BA70-B544-4CD5-958E-738F979E276C}" type="presParOf" srcId="{FB1C2A15-0FFE-4D91-BAF7-9D132C4FAE7B}" destId="{5A3CF672-98DF-4FB9-893D-61BAA199CA89}" srcOrd="1" destOrd="0" presId="urn:microsoft.com/office/officeart/2018/2/layout/IconLabelList"/>
    <dgm:cxn modelId="{434919C6-5599-476D-A115-957FC91D6C8B}" type="presParOf" srcId="{FB1C2A15-0FFE-4D91-BAF7-9D132C4FAE7B}" destId="{4AE876CD-AC0C-4746-9907-9E7022445B9A}" srcOrd="2" destOrd="0" presId="urn:microsoft.com/office/officeart/2018/2/layout/IconLabelList"/>
    <dgm:cxn modelId="{015FFEEC-6345-4F93-BDE1-906F48A8D662}" type="presParOf" srcId="{4AE876CD-AC0C-4746-9907-9E7022445B9A}" destId="{749342AD-BF20-4886-BADD-3BB01A30AB0F}" srcOrd="0" destOrd="0" presId="urn:microsoft.com/office/officeart/2018/2/layout/IconLabelList"/>
    <dgm:cxn modelId="{807D82D7-054F-4415-8397-C11069F9BD4C}" type="presParOf" srcId="{4AE876CD-AC0C-4746-9907-9E7022445B9A}" destId="{FC510B29-FE2B-4700-8C45-F1BB2C6BF811}" srcOrd="1" destOrd="0" presId="urn:microsoft.com/office/officeart/2018/2/layout/IconLabelList"/>
    <dgm:cxn modelId="{D80AB574-4DDF-48A1-AF01-4F97A076D6A3}" type="presParOf" srcId="{4AE876CD-AC0C-4746-9907-9E7022445B9A}" destId="{B23CB444-F8AF-4D09-8F30-A067DA4C935A}" srcOrd="2" destOrd="0" presId="urn:microsoft.com/office/officeart/2018/2/layout/IconLabelList"/>
    <dgm:cxn modelId="{B7DC83A0-EA67-4DA5-A9CE-D4BA44BB45FB}" type="presParOf" srcId="{FB1C2A15-0FFE-4D91-BAF7-9D132C4FAE7B}" destId="{6FF81EAF-DC8E-43B8-8664-836125D82078}" srcOrd="3" destOrd="0" presId="urn:microsoft.com/office/officeart/2018/2/layout/IconLabelList"/>
    <dgm:cxn modelId="{0575A888-F8E6-4EDD-8912-D39C7F61E887}" type="presParOf" srcId="{FB1C2A15-0FFE-4D91-BAF7-9D132C4FAE7B}" destId="{FC7EEBD8-7F8F-4DF9-BCC3-16DBFD801081}" srcOrd="4" destOrd="0" presId="urn:microsoft.com/office/officeart/2018/2/layout/IconLabelList"/>
    <dgm:cxn modelId="{6E3458F8-7FE9-4A9F-AD4F-AE0FA4B519AC}" type="presParOf" srcId="{FC7EEBD8-7F8F-4DF9-BCC3-16DBFD801081}" destId="{659250CA-2D02-48B5-9D1C-8D64E70B1702}" srcOrd="0" destOrd="0" presId="urn:microsoft.com/office/officeart/2018/2/layout/IconLabelList"/>
    <dgm:cxn modelId="{7D4F8DC9-596A-432A-89A4-91F67EEA5140}" type="presParOf" srcId="{FC7EEBD8-7F8F-4DF9-BCC3-16DBFD801081}" destId="{707C768C-2499-494C-BE4A-A7D82779732D}" srcOrd="1" destOrd="0" presId="urn:microsoft.com/office/officeart/2018/2/layout/IconLabelList"/>
    <dgm:cxn modelId="{5B54EBCA-6EBC-43E1-BF53-058DC398A3CA}" type="presParOf" srcId="{FC7EEBD8-7F8F-4DF9-BCC3-16DBFD801081}" destId="{FAFFBC47-1248-4D8B-9D3E-0682BEA9A85A}" srcOrd="2" destOrd="0" presId="urn:microsoft.com/office/officeart/2018/2/layout/IconLabelList"/>
    <dgm:cxn modelId="{40BB4894-3F27-4376-80EA-D898BA1C58B9}" type="presParOf" srcId="{FB1C2A15-0FFE-4D91-BAF7-9D132C4FAE7B}" destId="{2DF98BB7-86E1-476D-946D-6371A5698FDD}" srcOrd="5" destOrd="0" presId="urn:microsoft.com/office/officeart/2018/2/layout/IconLabelList"/>
    <dgm:cxn modelId="{6E3D2ED1-81B3-4D0A-9E55-870E1B4E7C69}" type="presParOf" srcId="{FB1C2A15-0FFE-4D91-BAF7-9D132C4FAE7B}" destId="{20145EA3-5190-4A5A-B2B0-A6BF1BEF2336}" srcOrd="6" destOrd="0" presId="urn:microsoft.com/office/officeart/2018/2/layout/IconLabelList"/>
    <dgm:cxn modelId="{C6E2C998-EAAB-4DC6-A4A2-3BB0D521DC7C}" type="presParOf" srcId="{20145EA3-5190-4A5A-B2B0-A6BF1BEF2336}" destId="{4CF5E2CA-ABA8-4719-B86D-980ED15F7C73}" srcOrd="0" destOrd="0" presId="urn:microsoft.com/office/officeart/2018/2/layout/IconLabelList"/>
    <dgm:cxn modelId="{4B0DF783-9FA8-4721-A27C-4E2D0A4113DE}" type="presParOf" srcId="{20145EA3-5190-4A5A-B2B0-A6BF1BEF2336}" destId="{EBABC7EA-18E2-44F3-84A9-7A5DDCECD99C}" srcOrd="1" destOrd="0" presId="urn:microsoft.com/office/officeart/2018/2/layout/IconLabelList"/>
    <dgm:cxn modelId="{EC9147D1-90D5-4D51-9B40-D8C37955DCB5}" type="presParOf" srcId="{20145EA3-5190-4A5A-B2B0-A6BF1BEF2336}" destId="{52711E28-B250-48AE-8F74-C62ED9619C33}" srcOrd="2" destOrd="0" presId="urn:microsoft.com/office/officeart/2018/2/layout/IconLabelList"/>
    <dgm:cxn modelId="{348CCA2C-7283-4FC9-B336-7A8AF920C1EB}" type="presParOf" srcId="{FB1C2A15-0FFE-4D91-BAF7-9D132C4FAE7B}" destId="{2B97B32A-9C08-405C-A8EC-C47FE510E138}" srcOrd="7" destOrd="0" presId="urn:microsoft.com/office/officeart/2018/2/layout/IconLabelList"/>
    <dgm:cxn modelId="{B54E69ED-B42F-4ED2-9D70-565BAFE1E226}" type="presParOf" srcId="{FB1C2A15-0FFE-4D91-BAF7-9D132C4FAE7B}" destId="{0EE2A5B4-F87A-470B-B566-0D66303020A0}" srcOrd="8" destOrd="0" presId="urn:microsoft.com/office/officeart/2018/2/layout/IconLabelList"/>
    <dgm:cxn modelId="{0BA234D4-8793-4DB9-8852-AC24FCCFE483}" type="presParOf" srcId="{0EE2A5B4-F87A-470B-B566-0D66303020A0}" destId="{17A2FFED-1CDB-4744-A1E8-B51377682385}" srcOrd="0" destOrd="0" presId="urn:microsoft.com/office/officeart/2018/2/layout/IconLabelList"/>
    <dgm:cxn modelId="{C321B516-091B-4EE0-93D9-F10B15DBFD7D}" type="presParOf" srcId="{0EE2A5B4-F87A-470B-B566-0D66303020A0}" destId="{52840BDB-F860-41C2-B04C-6FFC7B8D5571}" srcOrd="1" destOrd="0" presId="urn:microsoft.com/office/officeart/2018/2/layout/IconLabelList"/>
    <dgm:cxn modelId="{6664067E-89C9-4B07-8466-56FDA0B1D628}" type="presParOf" srcId="{0EE2A5B4-F87A-470B-B566-0D66303020A0}" destId="{A5592F10-B385-406B-9555-D4081B2B905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B04A5B-EABB-4988-BBA5-E5BBFBDC48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01BD773-69E9-42AC-BC3C-4CFBA817FABD}">
      <dgm:prSet/>
      <dgm:spPr/>
      <dgm:t>
        <a:bodyPr/>
        <a:lstStyle/>
        <a:p>
          <a:r>
            <a:rPr lang="nl-NL"/>
            <a:t>Bestel app voor snackbar "Het koude frietje"</a:t>
          </a:r>
          <a:endParaRPr lang="en-US"/>
        </a:p>
      </dgm:t>
    </dgm:pt>
    <dgm:pt modelId="{4E5D36BB-DFEA-4004-B7BE-F8A8308B2FB7}" type="parTrans" cxnId="{48B27347-9AC8-4239-9B1D-5E98FC2FC640}">
      <dgm:prSet/>
      <dgm:spPr/>
      <dgm:t>
        <a:bodyPr/>
        <a:lstStyle/>
        <a:p>
          <a:endParaRPr lang="en-US"/>
        </a:p>
      </dgm:t>
    </dgm:pt>
    <dgm:pt modelId="{EA0F4C3D-51C2-4800-A75B-911A22BA16FC}" type="sibTrans" cxnId="{48B27347-9AC8-4239-9B1D-5E98FC2FC640}">
      <dgm:prSet/>
      <dgm:spPr/>
      <dgm:t>
        <a:bodyPr/>
        <a:lstStyle/>
        <a:p>
          <a:endParaRPr lang="en-US"/>
        </a:p>
      </dgm:t>
    </dgm:pt>
    <dgm:pt modelId="{818D5E94-932D-4A2A-BF58-6DC8DB0C0B00}">
      <dgm:prSet/>
      <dgm:spPr/>
      <dgm:t>
        <a:bodyPr/>
        <a:lstStyle/>
        <a:p>
          <a:r>
            <a:rPr lang="nl-NL"/>
            <a:t>Database, API, Webapp, Android app</a:t>
          </a:r>
          <a:endParaRPr lang="en-US"/>
        </a:p>
      </dgm:t>
    </dgm:pt>
    <dgm:pt modelId="{8FE966FC-3938-485E-818D-ACDA81F3A3C7}" type="parTrans" cxnId="{5879D07E-77CD-4801-B421-6E7F9089C474}">
      <dgm:prSet/>
      <dgm:spPr/>
      <dgm:t>
        <a:bodyPr/>
        <a:lstStyle/>
        <a:p>
          <a:endParaRPr lang="en-US"/>
        </a:p>
      </dgm:t>
    </dgm:pt>
    <dgm:pt modelId="{D3435E70-623D-4762-AB3F-17779D0B3DFA}" type="sibTrans" cxnId="{5879D07E-77CD-4801-B421-6E7F9089C474}">
      <dgm:prSet/>
      <dgm:spPr/>
      <dgm:t>
        <a:bodyPr/>
        <a:lstStyle/>
        <a:p>
          <a:endParaRPr lang="en-US"/>
        </a:p>
      </dgm:t>
    </dgm:pt>
    <dgm:pt modelId="{DF8A49C0-C945-4C94-9B2E-2F65DD4A7E55}">
      <dgm:prSet/>
      <dgm:spPr/>
      <dgm:t>
        <a:bodyPr/>
        <a:lstStyle/>
        <a:p>
          <a:r>
            <a:rPr lang="nl-NL"/>
            <a:t>SQL, C#, Razor, MVC, OOP</a:t>
          </a:r>
          <a:endParaRPr lang="en-US"/>
        </a:p>
      </dgm:t>
    </dgm:pt>
    <dgm:pt modelId="{CBD9E842-E0B4-4BED-A2A6-F1DE5A0266CF}" type="parTrans" cxnId="{EC2652E4-2E1F-41A6-B0A6-D90617BD43D3}">
      <dgm:prSet/>
      <dgm:spPr/>
      <dgm:t>
        <a:bodyPr/>
        <a:lstStyle/>
        <a:p>
          <a:endParaRPr lang="en-US"/>
        </a:p>
      </dgm:t>
    </dgm:pt>
    <dgm:pt modelId="{567A4E76-1C0C-4B59-8B7C-4AEEF3F11950}" type="sibTrans" cxnId="{EC2652E4-2E1F-41A6-B0A6-D90617BD43D3}">
      <dgm:prSet/>
      <dgm:spPr/>
      <dgm:t>
        <a:bodyPr/>
        <a:lstStyle/>
        <a:p>
          <a:endParaRPr lang="en-US"/>
        </a:p>
      </dgm:t>
    </dgm:pt>
    <dgm:pt modelId="{9D9DE358-426F-458A-956B-48E7705B2B74}">
      <dgm:prSet/>
      <dgm:spPr/>
      <dgm:t>
        <a:bodyPr/>
        <a:lstStyle/>
        <a:p>
          <a:r>
            <a:rPr lang="nl-NL"/>
            <a:t>Bestellingen door klant</a:t>
          </a:r>
          <a:endParaRPr lang="en-US"/>
        </a:p>
      </dgm:t>
    </dgm:pt>
    <dgm:pt modelId="{1A52EA92-F8E7-4BDB-B884-E30E8C47A2C6}" type="parTrans" cxnId="{8FE1A4A4-4AC8-4874-95E9-06067D3AD053}">
      <dgm:prSet/>
      <dgm:spPr/>
      <dgm:t>
        <a:bodyPr/>
        <a:lstStyle/>
        <a:p>
          <a:endParaRPr lang="en-US"/>
        </a:p>
      </dgm:t>
    </dgm:pt>
    <dgm:pt modelId="{51C3C78C-9511-42E5-A1D0-085703055D0D}" type="sibTrans" cxnId="{8FE1A4A4-4AC8-4874-95E9-06067D3AD053}">
      <dgm:prSet/>
      <dgm:spPr/>
      <dgm:t>
        <a:bodyPr/>
        <a:lstStyle/>
        <a:p>
          <a:endParaRPr lang="en-US"/>
        </a:p>
      </dgm:t>
    </dgm:pt>
    <dgm:pt modelId="{8658E5E2-959A-4DD3-9324-B95A47D14601}">
      <dgm:prSet/>
      <dgm:spPr/>
      <dgm:t>
        <a:bodyPr/>
        <a:lstStyle/>
        <a:p>
          <a:r>
            <a:rPr lang="nl-NL"/>
            <a:t>Inzien bestellingen keuken</a:t>
          </a:r>
          <a:endParaRPr lang="en-US"/>
        </a:p>
      </dgm:t>
    </dgm:pt>
    <dgm:pt modelId="{1D614B3E-B489-4EA3-B86A-B574CCC900AB}" type="parTrans" cxnId="{20CFA0EF-C944-49D1-AAAD-6E9F1689B95E}">
      <dgm:prSet/>
      <dgm:spPr/>
      <dgm:t>
        <a:bodyPr/>
        <a:lstStyle/>
        <a:p>
          <a:endParaRPr lang="en-US"/>
        </a:p>
      </dgm:t>
    </dgm:pt>
    <dgm:pt modelId="{449159CF-6673-4382-BED8-FD661F6CD0EF}" type="sibTrans" cxnId="{20CFA0EF-C944-49D1-AAAD-6E9F1689B95E}">
      <dgm:prSet/>
      <dgm:spPr/>
      <dgm:t>
        <a:bodyPr/>
        <a:lstStyle/>
        <a:p>
          <a:endParaRPr lang="en-US"/>
        </a:p>
      </dgm:t>
    </dgm:pt>
    <dgm:pt modelId="{5F285B32-876F-4ED0-B632-03A696969BE8}">
      <dgm:prSet/>
      <dgm:spPr/>
      <dgm:t>
        <a:bodyPr/>
        <a:lstStyle/>
        <a:p>
          <a:r>
            <a:rPr lang="nl-NL"/>
            <a:t>Overzicht verwerkte bestellingen door baas</a:t>
          </a:r>
          <a:endParaRPr lang="en-US"/>
        </a:p>
      </dgm:t>
    </dgm:pt>
    <dgm:pt modelId="{15A7BFC6-2797-4173-842F-6F7CD6605AAF}" type="parTrans" cxnId="{89D3CDF9-2ED7-40A1-B14C-3C3848803FF1}">
      <dgm:prSet/>
      <dgm:spPr/>
      <dgm:t>
        <a:bodyPr/>
        <a:lstStyle/>
        <a:p>
          <a:endParaRPr lang="en-US"/>
        </a:p>
      </dgm:t>
    </dgm:pt>
    <dgm:pt modelId="{994157CF-2E61-4415-83FD-DAC5A0D1ED2F}" type="sibTrans" cxnId="{89D3CDF9-2ED7-40A1-B14C-3C3848803FF1}">
      <dgm:prSet/>
      <dgm:spPr/>
      <dgm:t>
        <a:bodyPr/>
        <a:lstStyle/>
        <a:p>
          <a:endParaRPr lang="en-US"/>
        </a:p>
      </dgm:t>
    </dgm:pt>
    <dgm:pt modelId="{FDC5290D-3062-49DC-A4EF-742B9DC1E43B}">
      <dgm:prSet/>
      <dgm:spPr/>
      <dgm:t>
        <a:bodyPr/>
        <a:lstStyle/>
        <a:p>
          <a:r>
            <a:rPr lang="nl-NL"/>
            <a:t>Presentatie </a:t>
          </a:r>
          <a:endParaRPr lang="en-US"/>
        </a:p>
      </dgm:t>
    </dgm:pt>
    <dgm:pt modelId="{0A11C2BD-51DB-4EEC-8121-AD020762FDE3}" type="parTrans" cxnId="{5347DF98-38DA-4C10-B7BE-BA9FD8CBFD6A}">
      <dgm:prSet/>
      <dgm:spPr/>
      <dgm:t>
        <a:bodyPr/>
        <a:lstStyle/>
        <a:p>
          <a:endParaRPr lang="en-US"/>
        </a:p>
      </dgm:t>
    </dgm:pt>
    <dgm:pt modelId="{1A673BCC-750D-4FF7-B2B1-4ECC1F9C7A32}" type="sibTrans" cxnId="{5347DF98-38DA-4C10-B7BE-BA9FD8CBFD6A}">
      <dgm:prSet/>
      <dgm:spPr/>
      <dgm:t>
        <a:bodyPr/>
        <a:lstStyle/>
        <a:p>
          <a:endParaRPr lang="en-US"/>
        </a:p>
      </dgm:t>
    </dgm:pt>
    <dgm:pt modelId="{340B543F-0725-4CD8-88CC-F11B922B3D72}" type="pres">
      <dgm:prSet presAssocID="{E9B04A5B-EABB-4988-BBA5-E5BBFBDC48F9}" presName="root" presStyleCnt="0">
        <dgm:presLayoutVars>
          <dgm:dir/>
          <dgm:resizeHandles val="exact"/>
        </dgm:presLayoutVars>
      </dgm:prSet>
      <dgm:spPr/>
    </dgm:pt>
    <dgm:pt modelId="{1280D185-CBF5-4F60-9DA5-9CE80FB9441D}" type="pres">
      <dgm:prSet presAssocID="{501BD773-69E9-42AC-BC3C-4CFBA817FABD}" presName="compNode" presStyleCnt="0"/>
      <dgm:spPr/>
    </dgm:pt>
    <dgm:pt modelId="{48EA3A32-9EF8-44BA-BD00-D31743F96003}" type="pres">
      <dgm:prSet presAssocID="{501BD773-69E9-42AC-BC3C-4CFBA817FABD}" presName="bgRect" presStyleLbl="bgShp" presStyleIdx="0" presStyleCnt="7"/>
      <dgm:spPr/>
    </dgm:pt>
    <dgm:pt modelId="{976891D2-EFC3-44CC-A4F8-D8DEFC6E1848}" type="pres">
      <dgm:prSet presAssocID="{501BD773-69E9-42AC-BC3C-4CFBA817FAB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A05616A8-1C10-418E-84B1-E03113D236C6}" type="pres">
      <dgm:prSet presAssocID="{501BD773-69E9-42AC-BC3C-4CFBA817FABD}" presName="spaceRect" presStyleCnt="0"/>
      <dgm:spPr/>
    </dgm:pt>
    <dgm:pt modelId="{3B0F428E-9C5B-4BDC-9F43-6A39D5E7507D}" type="pres">
      <dgm:prSet presAssocID="{501BD773-69E9-42AC-BC3C-4CFBA817FABD}" presName="parTx" presStyleLbl="revTx" presStyleIdx="0" presStyleCnt="7">
        <dgm:presLayoutVars>
          <dgm:chMax val="0"/>
          <dgm:chPref val="0"/>
        </dgm:presLayoutVars>
      </dgm:prSet>
      <dgm:spPr/>
    </dgm:pt>
    <dgm:pt modelId="{9848785C-5995-4310-A64A-32F6DDBF5E9E}" type="pres">
      <dgm:prSet presAssocID="{EA0F4C3D-51C2-4800-A75B-911A22BA16FC}" presName="sibTrans" presStyleCnt="0"/>
      <dgm:spPr/>
    </dgm:pt>
    <dgm:pt modelId="{812C869F-D934-42CE-BEDB-685EE86BEBD4}" type="pres">
      <dgm:prSet presAssocID="{818D5E94-932D-4A2A-BF58-6DC8DB0C0B00}" presName="compNode" presStyleCnt="0"/>
      <dgm:spPr/>
    </dgm:pt>
    <dgm:pt modelId="{636E5EB1-68C0-461C-8D09-B030D213A8B0}" type="pres">
      <dgm:prSet presAssocID="{818D5E94-932D-4A2A-BF58-6DC8DB0C0B00}" presName="bgRect" presStyleLbl="bgShp" presStyleIdx="1" presStyleCnt="7"/>
      <dgm:spPr/>
    </dgm:pt>
    <dgm:pt modelId="{2B64054C-3A85-4215-A627-318170617B49}" type="pres">
      <dgm:prSet presAssocID="{818D5E94-932D-4A2A-BF58-6DC8DB0C0B00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92D0392A-12CA-4666-A2BC-645298E7C0E8}" type="pres">
      <dgm:prSet presAssocID="{818D5E94-932D-4A2A-BF58-6DC8DB0C0B00}" presName="spaceRect" presStyleCnt="0"/>
      <dgm:spPr/>
    </dgm:pt>
    <dgm:pt modelId="{A979CA94-F2AC-4744-82AE-63CE831CE848}" type="pres">
      <dgm:prSet presAssocID="{818D5E94-932D-4A2A-BF58-6DC8DB0C0B00}" presName="parTx" presStyleLbl="revTx" presStyleIdx="1" presStyleCnt="7">
        <dgm:presLayoutVars>
          <dgm:chMax val="0"/>
          <dgm:chPref val="0"/>
        </dgm:presLayoutVars>
      </dgm:prSet>
      <dgm:spPr/>
    </dgm:pt>
    <dgm:pt modelId="{5D735F9E-1B4E-482A-A1BB-555AFA59D80B}" type="pres">
      <dgm:prSet presAssocID="{D3435E70-623D-4762-AB3F-17779D0B3DFA}" presName="sibTrans" presStyleCnt="0"/>
      <dgm:spPr/>
    </dgm:pt>
    <dgm:pt modelId="{59B7C0C8-562E-42EC-96B3-7B3E3BFE336E}" type="pres">
      <dgm:prSet presAssocID="{DF8A49C0-C945-4C94-9B2E-2F65DD4A7E55}" presName="compNode" presStyleCnt="0"/>
      <dgm:spPr/>
    </dgm:pt>
    <dgm:pt modelId="{5A0FA746-985C-4A2F-AAC0-BA25AEA1681C}" type="pres">
      <dgm:prSet presAssocID="{DF8A49C0-C945-4C94-9B2E-2F65DD4A7E55}" presName="bgRect" presStyleLbl="bgShp" presStyleIdx="2" presStyleCnt="7"/>
      <dgm:spPr/>
    </dgm:pt>
    <dgm:pt modelId="{C46062CA-8760-475E-8F30-8CD342A0B02B}" type="pres">
      <dgm:prSet presAssocID="{DF8A49C0-C945-4C94-9B2E-2F65DD4A7E55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C3D511E-9EEF-4003-99FA-94D3A82D3AAE}" type="pres">
      <dgm:prSet presAssocID="{DF8A49C0-C945-4C94-9B2E-2F65DD4A7E55}" presName="spaceRect" presStyleCnt="0"/>
      <dgm:spPr/>
    </dgm:pt>
    <dgm:pt modelId="{C572C2CD-5003-46A1-A28B-942115B482D0}" type="pres">
      <dgm:prSet presAssocID="{DF8A49C0-C945-4C94-9B2E-2F65DD4A7E55}" presName="parTx" presStyleLbl="revTx" presStyleIdx="2" presStyleCnt="7">
        <dgm:presLayoutVars>
          <dgm:chMax val="0"/>
          <dgm:chPref val="0"/>
        </dgm:presLayoutVars>
      </dgm:prSet>
      <dgm:spPr/>
    </dgm:pt>
    <dgm:pt modelId="{4B387FBD-68A3-42E2-A947-31A75AC6A6E2}" type="pres">
      <dgm:prSet presAssocID="{567A4E76-1C0C-4B59-8B7C-4AEEF3F11950}" presName="sibTrans" presStyleCnt="0"/>
      <dgm:spPr/>
    </dgm:pt>
    <dgm:pt modelId="{0BC25748-ABC0-41AE-A0AB-0154EAFFB126}" type="pres">
      <dgm:prSet presAssocID="{9D9DE358-426F-458A-956B-48E7705B2B74}" presName="compNode" presStyleCnt="0"/>
      <dgm:spPr/>
    </dgm:pt>
    <dgm:pt modelId="{B667404A-9103-41A4-8211-16F407380242}" type="pres">
      <dgm:prSet presAssocID="{9D9DE358-426F-458A-956B-48E7705B2B74}" presName="bgRect" presStyleLbl="bgShp" presStyleIdx="3" presStyleCnt="7"/>
      <dgm:spPr/>
    </dgm:pt>
    <dgm:pt modelId="{C1933119-5DC0-4B29-BB18-9DF0DED9B449}" type="pres">
      <dgm:prSet presAssocID="{9D9DE358-426F-458A-956B-48E7705B2B74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F11C17B-84E3-4E5E-8EC6-41DEC1235709}" type="pres">
      <dgm:prSet presAssocID="{9D9DE358-426F-458A-956B-48E7705B2B74}" presName="spaceRect" presStyleCnt="0"/>
      <dgm:spPr/>
    </dgm:pt>
    <dgm:pt modelId="{F3667826-9E20-49EB-8AA6-324A1948698D}" type="pres">
      <dgm:prSet presAssocID="{9D9DE358-426F-458A-956B-48E7705B2B74}" presName="parTx" presStyleLbl="revTx" presStyleIdx="3" presStyleCnt="7">
        <dgm:presLayoutVars>
          <dgm:chMax val="0"/>
          <dgm:chPref val="0"/>
        </dgm:presLayoutVars>
      </dgm:prSet>
      <dgm:spPr/>
    </dgm:pt>
    <dgm:pt modelId="{C85B070F-EC67-4E95-9C77-4400967BAB44}" type="pres">
      <dgm:prSet presAssocID="{51C3C78C-9511-42E5-A1D0-085703055D0D}" presName="sibTrans" presStyleCnt="0"/>
      <dgm:spPr/>
    </dgm:pt>
    <dgm:pt modelId="{DE74DF03-97C2-4F04-9F73-616BDC82F145}" type="pres">
      <dgm:prSet presAssocID="{8658E5E2-959A-4DD3-9324-B95A47D14601}" presName="compNode" presStyleCnt="0"/>
      <dgm:spPr/>
    </dgm:pt>
    <dgm:pt modelId="{7B634AF3-CCF4-4FAA-A3A7-8638ACB2DFA5}" type="pres">
      <dgm:prSet presAssocID="{8658E5E2-959A-4DD3-9324-B95A47D14601}" presName="bgRect" presStyleLbl="bgShp" presStyleIdx="4" presStyleCnt="7"/>
      <dgm:spPr/>
    </dgm:pt>
    <dgm:pt modelId="{896A359F-1F79-4BCC-968C-FDC29A058C64}" type="pres">
      <dgm:prSet presAssocID="{8658E5E2-959A-4DD3-9324-B95A47D1460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00A04981-604E-4AA0-A0D7-BED40532401D}" type="pres">
      <dgm:prSet presAssocID="{8658E5E2-959A-4DD3-9324-B95A47D14601}" presName="spaceRect" presStyleCnt="0"/>
      <dgm:spPr/>
    </dgm:pt>
    <dgm:pt modelId="{6079CC63-A483-417D-AE6D-052012D2163F}" type="pres">
      <dgm:prSet presAssocID="{8658E5E2-959A-4DD3-9324-B95A47D14601}" presName="parTx" presStyleLbl="revTx" presStyleIdx="4" presStyleCnt="7">
        <dgm:presLayoutVars>
          <dgm:chMax val="0"/>
          <dgm:chPref val="0"/>
        </dgm:presLayoutVars>
      </dgm:prSet>
      <dgm:spPr/>
    </dgm:pt>
    <dgm:pt modelId="{83B45676-E1AE-4DF3-936D-1193371E9433}" type="pres">
      <dgm:prSet presAssocID="{449159CF-6673-4382-BED8-FD661F6CD0EF}" presName="sibTrans" presStyleCnt="0"/>
      <dgm:spPr/>
    </dgm:pt>
    <dgm:pt modelId="{A2A41B4F-4FD3-4ADC-A54F-50C1309AC034}" type="pres">
      <dgm:prSet presAssocID="{5F285B32-876F-4ED0-B632-03A696969BE8}" presName="compNode" presStyleCnt="0"/>
      <dgm:spPr/>
    </dgm:pt>
    <dgm:pt modelId="{A2B035F7-D652-4FDC-9401-7E5BB86672CF}" type="pres">
      <dgm:prSet presAssocID="{5F285B32-876F-4ED0-B632-03A696969BE8}" presName="bgRect" presStyleLbl="bgShp" presStyleIdx="5" presStyleCnt="7"/>
      <dgm:spPr/>
    </dgm:pt>
    <dgm:pt modelId="{016AAF04-04EB-4F5D-890C-D88E46161967}" type="pres">
      <dgm:prSet presAssocID="{5F285B32-876F-4ED0-B632-03A696969BE8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853CF363-7195-4E38-BB89-7E8352D816D8}" type="pres">
      <dgm:prSet presAssocID="{5F285B32-876F-4ED0-B632-03A696969BE8}" presName="spaceRect" presStyleCnt="0"/>
      <dgm:spPr/>
    </dgm:pt>
    <dgm:pt modelId="{07503701-AEE6-4286-859A-80C8E93BAB5F}" type="pres">
      <dgm:prSet presAssocID="{5F285B32-876F-4ED0-B632-03A696969BE8}" presName="parTx" presStyleLbl="revTx" presStyleIdx="5" presStyleCnt="7">
        <dgm:presLayoutVars>
          <dgm:chMax val="0"/>
          <dgm:chPref val="0"/>
        </dgm:presLayoutVars>
      </dgm:prSet>
      <dgm:spPr/>
    </dgm:pt>
    <dgm:pt modelId="{02BB2243-2047-4BAF-B942-0B822F89B33B}" type="pres">
      <dgm:prSet presAssocID="{994157CF-2E61-4415-83FD-DAC5A0D1ED2F}" presName="sibTrans" presStyleCnt="0"/>
      <dgm:spPr/>
    </dgm:pt>
    <dgm:pt modelId="{E666D423-A061-4E01-BC32-CADF087540B4}" type="pres">
      <dgm:prSet presAssocID="{FDC5290D-3062-49DC-A4EF-742B9DC1E43B}" presName="compNode" presStyleCnt="0"/>
      <dgm:spPr/>
    </dgm:pt>
    <dgm:pt modelId="{F1A3F1B1-51DF-470D-9023-405BA76D7A0D}" type="pres">
      <dgm:prSet presAssocID="{FDC5290D-3062-49DC-A4EF-742B9DC1E43B}" presName="bgRect" presStyleLbl="bgShp" presStyleIdx="6" presStyleCnt="7"/>
      <dgm:spPr/>
    </dgm:pt>
    <dgm:pt modelId="{10008B4C-D132-45C6-923A-FC48E01DE99F}" type="pres">
      <dgm:prSet presAssocID="{FDC5290D-3062-49DC-A4EF-742B9DC1E43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EBDAF9BE-0004-40CE-BCEF-3672092DC094}" type="pres">
      <dgm:prSet presAssocID="{FDC5290D-3062-49DC-A4EF-742B9DC1E43B}" presName="spaceRect" presStyleCnt="0"/>
      <dgm:spPr/>
    </dgm:pt>
    <dgm:pt modelId="{5CC1E190-3DE8-4FB8-8BD7-3FAAA541ADAB}" type="pres">
      <dgm:prSet presAssocID="{FDC5290D-3062-49DC-A4EF-742B9DC1E43B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71EC5203-FCEF-4834-AEC8-B3F4314242EB}" type="presOf" srcId="{DF8A49C0-C945-4C94-9B2E-2F65DD4A7E55}" destId="{C572C2CD-5003-46A1-A28B-942115B482D0}" srcOrd="0" destOrd="0" presId="urn:microsoft.com/office/officeart/2018/2/layout/IconVerticalSolidList"/>
    <dgm:cxn modelId="{97F0AB23-E131-41F1-9DA7-0C923830339D}" type="presOf" srcId="{501BD773-69E9-42AC-BC3C-4CFBA817FABD}" destId="{3B0F428E-9C5B-4BDC-9F43-6A39D5E7507D}" srcOrd="0" destOrd="0" presId="urn:microsoft.com/office/officeart/2018/2/layout/IconVerticalSolidList"/>
    <dgm:cxn modelId="{48B27347-9AC8-4239-9B1D-5E98FC2FC640}" srcId="{E9B04A5B-EABB-4988-BBA5-E5BBFBDC48F9}" destId="{501BD773-69E9-42AC-BC3C-4CFBA817FABD}" srcOrd="0" destOrd="0" parTransId="{4E5D36BB-DFEA-4004-B7BE-F8A8308B2FB7}" sibTransId="{EA0F4C3D-51C2-4800-A75B-911A22BA16FC}"/>
    <dgm:cxn modelId="{DF2C9269-EF1B-4D27-8312-779E6C391166}" type="presOf" srcId="{5F285B32-876F-4ED0-B632-03A696969BE8}" destId="{07503701-AEE6-4286-859A-80C8E93BAB5F}" srcOrd="0" destOrd="0" presId="urn:microsoft.com/office/officeart/2018/2/layout/IconVerticalSolidList"/>
    <dgm:cxn modelId="{9441F84D-68D0-4499-AB1B-6BC669C8FDB7}" type="presOf" srcId="{E9B04A5B-EABB-4988-BBA5-E5BBFBDC48F9}" destId="{340B543F-0725-4CD8-88CC-F11B922B3D72}" srcOrd="0" destOrd="0" presId="urn:microsoft.com/office/officeart/2018/2/layout/IconVerticalSolidList"/>
    <dgm:cxn modelId="{CBABC474-AB3E-417D-A28B-9E66B21CDEE6}" type="presOf" srcId="{FDC5290D-3062-49DC-A4EF-742B9DC1E43B}" destId="{5CC1E190-3DE8-4FB8-8BD7-3FAAA541ADAB}" srcOrd="0" destOrd="0" presId="urn:microsoft.com/office/officeart/2018/2/layout/IconVerticalSolidList"/>
    <dgm:cxn modelId="{50884076-AF39-4F3C-BDA6-2CC1CD1861DA}" type="presOf" srcId="{8658E5E2-959A-4DD3-9324-B95A47D14601}" destId="{6079CC63-A483-417D-AE6D-052012D2163F}" srcOrd="0" destOrd="0" presId="urn:microsoft.com/office/officeart/2018/2/layout/IconVerticalSolidList"/>
    <dgm:cxn modelId="{5879D07E-77CD-4801-B421-6E7F9089C474}" srcId="{E9B04A5B-EABB-4988-BBA5-E5BBFBDC48F9}" destId="{818D5E94-932D-4A2A-BF58-6DC8DB0C0B00}" srcOrd="1" destOrd="0" parTransId="{8FE966FC-3938-485E-818D-ACDA81F3A3C7}" sibTransId="{D3435E70-623D-4762-AB3F-17779D0B3DFA}"/>
    <dgm:cxn modelId="{769EEB8F-3D24-42FF-8FA4-D63B057BD3C5}" type="presOf" srcId="{9D9DE358-426F-458A-956B-48E7705B2B74}" destId="{F3667826-9E20-49EB-8AA6-324A1948698D}" srcOrd="0" destOrd="0" presId="urn:microsoft.com/office/officeart/2018/2/layout/IconVerticalSolidList"/>
    <dgm:cxn modelId="{5347DF98-38DA-4C10-B7BE-BA9FD8CBFD6A}" srcId="{E9B04A5B-EABB-4988-BBA5-E5BBFBDC48F9}" destId="{FDC5290D-3062-49DC-A4EF-742B9DC1E43B}" srcOrd="6" destOrd="0" parTransId="{0A11C2BD-51DB-4EEC-8121-AD020762FDE3}" sibTransId="{1A673BCC-750D-4FF7-B2B1-4ECC1F9C7A32}"/>
    <dgm:cxn modelId="{8FE1A4A4-4AC8-4874-95E9-06067D3AD053}" srcId="{E9B04A5B-EABB-4988-BBA5-E5BBFBDC48F9}" destId="{9D9DE358-426F-458A-956B-48E7705B2B74}" srcOrd="3" destOrd="0" parTransId="{1A52EA92-F8E7-4BDB-B884-E30E8C47A2C6}" sibTransId="{51C3C78C-9511-42E5-A1D0-085703055D0D}"/>
    <dgm:cxn modelId="{0E41C1CF-9446-4ADC-835F-7FC5F09C4CE3}" type="presOf" srcId="{818D5E94-932D-4A2A-BF58-6DC8DB0C0B00}" destId="{A979CA94-F2AC-4744-82AE-63CE831CE848}" srcOrd="0" destOrd="0" presId="urn:microsoft.com/office/officeart/2018/2/layout/IconVerticalSolidList"/>
    <dgm:cxn modelId="{EC2652E4-2E1F-41A6-B0A6-D90617BD43D3}" srcId="{E9B04A5B-EABB-4988-BBA5-E5BBFBDC48F9}" destId="{DF8A49C0-C945-4C94-9B2E-2F65DD4A7E55}" srcOrd="2" destOrd="0" parTransId="{CBD9E842-E0B4-4BED-A2A6-F1DE5A0266CF}" sibTransId="{567A4E76-1C0C-4B59-8B7C-4AEEF3F11950}"/>
    <dgm:cxn modelId="{20CFA0EF-C944-49D1-AAAD-6E9F1689B95E}" srcId="{E9B04A5B-EABB-4988-BBA5-E5BBFBDC48F9}" destId="{8658E5E2-959A-4DD3-9324-B95A47D14601}" srcOrd="4" destOrd="0" parTransId="{1D614B3E-B489-4EA3-B86A-B574CCC900AB}" sibTransId="{449159CF-6673-4382-BED8-FD661F6CD0EF}"/>
    <dgm:cxn modelId="{89D3CDF9-2ED7-40A1-B14C-3C3848803FF1}" srcId="{E9B04A5B-EABB-4988-BBA5-E5BBFBDC48F9}" destId="{5F285B32-876F-4ED0-B632-03A696969BE8}" srcOrd="5" destOrd="0" parTransId="{15A7BFC6-2797-4173-842F-6F7CD6605AAF}" sibTransId="{994157CF-2E61-4415-83FD-DAC5A0D1ED2F}"/>
    <dgm:cxn modelId="{E6EBE6A5-B0A3-460A-B507-82E2C24883E3}" type="presParOf" srcId="{340B543F-0725-4CD8-88CC-F11B922B3D72}" destId="{1280D185-CBF5-4F60-9DA5-9CE80FB9441D}" srcOrd="0" destOrd="0" presId="urn:microsoft.com/office/officeart/2018/2/layout/IconVerticalSolidList"/>
    <dgm:cxn modelId="{AB12A104-4668-4550-AFEC-1BB0399B6E3E}" type="presParOf" srcId="{1280D185-CBF5-4F60-9DA5-9CE80FB9441D}" destId="{48EA3A32-9EF8-44BA-BD00-D31743F96003}" srcOrd="0" destOrd="0" presId="urn:microsoft.com/office/officeart/2018/2/layout/IconVerticalSolidList"/>
    <dgm:cxn modelId="{8678D464-0C6B-4C4D-B11A-E6E38B345DB3}" type="presParOf" srcId="{1280D185-CBF5-4F60-9DA5-9CE80FB9441D}" destId="{976891D2-EFC3-44CC-A4F8-D8DEFC6E1848}" srcOrd="1" destOrd="0" presId="urn:microsoft.com/office/officeart/2018/2/layout/IconVerticalSolidList"/>
    <dgm:cxn modelId="{C8A73326-41DA-4711-B146-BF7F0C23BE32}" type="presParOf" srcId="{1280D185-CBF5-4F60-9DA5-9CE80FB9441D}" destId="{A05616A8-1C10-418E-84B1-E03113D236C6}" srcOrd="2" destOrd="0" presId="urn:microsoft.com/office/officeart/2018/2/layout/IconVerticalSolidList"/>
    <dgm:cxn modelId="{9AEE49AA-8F3E-45C9-B31D-A33AB5E85CBA}" type="presParOf" srcId="{1280D185-CBF5-4F60-9DA5-9CE80FB9441D}" destId="{3B0F428E-9C5B-4BDC-9F43-6A39D5E7507D}" srcOrd="3" destOrd="0" presId="urn:microsoft.com/office/officeart/2018/2/layout/IconVerticalSolidList"/>
    <dgm:cxn modelId="{C3A6EAED-CF74-498A-9E82-C7915E861450}" type="presParOf" srcId="{340B543F-0725-4CD8-88CC-F11B922B3D72}" destId="{9848785C-5995-4310-A64A-32F6DDBF5E9E}" srcOrd="1" destOrd="0" presId="urn:microsoft.com/office/officeart/2018/2/layout/IconVerticalSolidList"/>
    <dgm:cxn modelId="{AD1CFB57-386D-42BA-9C9D-1B086F7E0331}" type="presParOf" srcId="{340B543F-0725-4CD8-88CC-F11B922B3D72}" destId="{812C869F-D934-42CE-BEDB-685EE86BEBD4}" srcOrd="2" destOrd="0" presId="urn:microsoft.com/office/officeart/2018/2/layout/IconVerticalSolidList"/>
    <dgm:cxn modelId="{61D4925C-8879-4EF8-A6BE-35C867CC6579}" type="presParOf" srcId="{812C869F-D934-42CE-BEDB-685EE86BEBD4}" destId="{636E5EB1-68C0-461C-8D09-B030D213A8B0}" srcOrd="0" destOrd="0" presId="urn:microsoft.com/office/officeart/2018/2/layout/IconVerticalSolidList"/>
    <dgm:cxn modelId="{6D7AE20D-EFC2-4EBA-B340-98F95B7456E1}" type="presParOf" srcId="{812C869F-D934-42CE-BEDB-685EE86BEBD4}" destId="{2B64054C-3A85-4215-A627-318170617B49}" srcOrd="1" destOrd="0" presId="urn:microsoft.com/office/officeart/2018/2/layout/IconVerticalSolidList"/>
    <dgm:cxn modelId="{01C9B960-2A2A-4482-8EC4-670584512B6E}" type="presParOf" srcId="{812C869F-D934-42CE-BEDB-685EE86BEBD4}" destId="{92D0392A-12CA-4666-A2BC-645298E7C0E8}" srcOrd="2" destOrd="0" presId="urn:microsoft.com/office/officeart/2018/2/layout/IconVerticalSolidList"/>
    <dgm:cxn modelId="{C1CBCB00-F46D-4D4B-99BA-D57628748F1C}" type="presParOf" srcId="{812C869F-D934-42CE-BEDB-685EE86BEBD4}" destId="{A979CA94-F2AC-4744-82AE-63CE831CE848}" srcOrd="3" destOrd="0" presId="urn:microsoft.com/office/officeart/2018/2/layout/IconVerticalSolidList"/>
    <dgm:cxn modelId="{1261D931-0C8F-415E-B544-E2B89F7ADF45}" type="presParOf" srcId="{340B543F-0725-4CD8-88CC-F11B922B3D72}" destId="{5D735F9E-1B4E-482A-A1BB-555AFA59D80B}" srcOrd="3" destOrd="0" presId="urn:microsoft.com/office/officeart/2018/2/layout/IconVerticalSolidList"/>
    <dgm:cxn modelId="{80DA50C2-813A-43A8-8D71-CEC679D5B222}" type="presParOf" srcId="{340B543F-0725-4CD8-88CC-F11B922B3D72}" destId="{59B7C0C8-562E-42EC-96B3-7B3E3BFE336E}" srcOrd="4" destOrd="0" presId="urn:microsoft.com/office/officeart/2018/2/layout/IconVerticalSolidList"/>
    <dgm:cxn modelId="{0B7FFE3D-9EB6-4ACF-BC54-155B9044651C}" type="presParOf" srcId="{59B7C0C8-562E-42EC-96B3-7B3E3BFE336E}" destId="{5A0FA746-985C-4A2F-AAC0-BA25AEA1681C}" srcOrd="0" destOrd="0" presId="urn:microsoft.com/office/officeart/2018/2/layout/IconVerticalSolidList"/>
    <dgm:cxn modelId="{5908EF12-0E8A-43A8-9967-66DFCD43812B}" type="presParOf" srcId="{59B7C0C8-562E-42EC-96B3-7B3E3BFE336E}" destId="{C46062CA-8760-475E-8F30-8CD342A0B02B}" srcOrd="1" destOrd="0" presId="urn:microsoft.com/office/officeart/2018/2/layout/IconVerticalSolidList"/>
    <dgm:cxn modelId="{72BC1EE2-8906-4AA5-92F2-9BD300D43B51}" type="presParOf" srcId="{59B7C0C8-562E-42EC-96B3-7B3E3BFE336E}" destId="{BC3D511E-9EEF-4003-99FA-94D3A82D3AAE}" srcOrd="2" destOrd="0" presId="urn:microsoft.com/office/officeart/2018/2/layout/IconVerticalSolidList"/>
    <dgm:cxn modelId="{84B2B19E-AA9A-434A-AAEE-0DFE1BF5A271}" type="presParOf" srcId="{59B7C0C8-562E-42EC-96B3-7B3E3BFE336E}" destId="{C572C2CD-5003-46A1-A28B-942115B482D0}" srcOrd="3" destOrd="0" presId="urn:microsoft.com/office/officeart/2018/2/layout/IconVerticalSolidList"/>
    <dgm:cxn modelId="{7486480A-8AA4-4909-8E89-1AEE20025ECB}" type="presParOf" srcId="{340B543F-0725-4CD8-88CC-F11B922B3D72}" destId="{4B387FBD-68A3-42E2-A947-31A75AC6A6E2}" srcOrd="5" destOrd="0" presId="urn:microsoft.com/office/officeart/2018/2/layout/IconVerticalSolidList"/>
    <dgm:cxn modelId="{1EE84779-84AB-4665-A5B6-776DBC43EA9F}" type="presParOf" srcId="{340B543F-0725-4CD8-88CC-F11B922B3D72}" destId="{0BC25748-ABC0-41AE-A0AB-0154EAFFB126}" srcOrd="6" destOrd="0" presId="urn:microsoft.com/office/officeart/2018/2/layout/IconVerticalSolidList"/>
    <dgm:cxn modelId="{D16BFC81-5145-46DB-90DD-D4827A491175}" type="presParOf" srcId="{0BC25748-ABC0-41AE-A0AB-0154EAFFB126}" destId="{B667404A-9103-41A4-8211-16F407380242}" srcOrd="0" destOrd="0" presId="urn:microsoft.com/office/officeart/2018/2/layout/IconVerticalSolidList"/>
    <dgm:cxn modelId="{80DE11FC-28D9-48EC-8336-2EEADF05CCE4}" type="presParOf" srcId="{0BC25748-ABC0-41AE-A0AB-0154EAFFB126}" destId="{C1933119-5DC0-4B29-BB18-9DF0DED9B449}" srcOrd="1" destOrd="0" presId="urn:microsoft.com/office/officeart/2018/2/layout/IconVerticalSolidList"/>
    <dgm:cxn modelId="{618E66F9-8D22-496E-B81B-12128A7E96DD}" type="presParOf" srcId="{0BC25748-ABC0-41AE-A0AB-0154EAFFB126}" destId="{CF11C17B-84E3-4E5E-8EC6-41DEC1235709}" srcOrd="2" destOrd="0" presId="urn:microsoft.com/office/officeart/2018/2/layout/IconVerticalSolidList"/>
    <dgm:cxn modelId="{C1F09877-109D-4015-AB35-0DC36BD044CB}" type="presParOf" srcId="{0BC25748-ABC0-41AE-A0AB-0154EAFFB126}" destId="{F3667826-9E20-49EB-8AA6-324A1948698D}" srcOrd="3" destOrd="0" presId="urn:microsoft.com/office/officeart/2018/2/layout/IconVerticalSolidList"/>
    <dgm:cxn modelId="{5D98EE60-BEDE-4956-99C4-A8FB5F2F709B}" type="presParOf" srcId="{340B543F-0725-4CD8-88CC-F11B922B3D72}" destId="{C85B070F-EC67-4E95-9C77-4400967BAB44}" srcOrd="7" destOrd="0" presId="urn:microsoft.com/office/officeart/2018/2/layout/IconVerticalSolidList"/>
    <dgm:cxn modelId="{B0828CA6-B2F1-4FBF-8110-A1799EFFB75F}" type="presParOf" srcId="{340B543F-0725-4CD8-88CC-F11B922B3D72}" destId="{DE74DF03-97C2-4F04-9F73-616BDC82F145}" srcOrd="8" destOrd="0" presId="urn:microsoft.com/office/officeart/2018/2/layout/IconVerticalSolidList"/>
    <dgm:cxn modelId="{FE0E4F6D-67B8-4CB5-A312-E2005B45D40F}" type="presParOf" srcId="{DE74DF03-97C2-4F04-9F73-616BDC82F145}" destId="{7B634AF3-CCF4-4FAA-A3A7-8638ACB2DFA5}" srcOrd="0" destOrd="0" presId="urn:microsoft.com/office/officeart/2018/2/layout/IconVerticalSolidList"/>
    <dgm:cxn modelId="{D2A016D7-17D3-45A5-B71A-941FE74908AB}" type="presParOf" srcId="{DE74DF03-97C2-4F04-9F73-616BDC82F145}" destId="{896A359F-1F79-4BCC-968C-FDC29A058C64}" srcOrd="1" destOrd="0" presId="urn:microsoft.com/office/officeart/2018/2/layout/IconVerticalSolidList"/>
    <dgm:cxn modelId="{8A6CF456-183E-4B35-BD9E-501ED3FEEEEE}" type="presParOf" srcId="{DE74DF03-97C2-4F04-9F73-616BDC82F145}" destId="{00A04981-604E-4AA0-A0D7-BED40532401D}" srcOrd="2" destOrd="0" presId="urn:microsoft.com/office/officeart/2018/2/layout/IconVerticalSolidList"/>
    <dgm:cxn modelId="{CF967D8A-DBF6-48F6-ADFD-8CB06FA1461E}" type="presParOf" srcId="{DE74DF03-97C2-4F04-9F73-616BDC82F145}" destId="{6079CC63-A483-417D-AE6D-052012D2163F}" srcOrd="3" destOrd="0" presId="urn:microsoft.com/office/officeart/2018/2/layout/IconVerticalSolidList"/>
    <dgm:cxn modelId="{07FF3E27-29BE-4E22-8A74-E745DDDF491F}" type="presParOf" srcId="{340B543F-0725-4CD8-88CC-F11B922B3D72}" destId="{83B45676-E1AE-4DF3-936D-1193371E9433}" srcOrd="9" destOrd="0" presId="urn:microsoft.com/office/officeart/2018/2/layout/IconVerticalSolidList"/>
    <dgm:cxn modelId="{F20D8315-9016-4CC7-B7A4-94FDC85CE19C}" type="presParOf" srcId="{340B543F-0725-4CD8-88CC-F11B922B3D72}" destId="{A2A41B4F-4FD3-4ADC-A54F-50C1309AC034}" srcOrd="10" destOrd="0" presId="urn:microsoft.com/office/officeart/2018/2/layout/IconVerticalSolidList"/>
    <dgm:cxn modelId="{5AFE8D8F-4F57-47AB-9869-9E070ED8D15A}" type="presParOf" srcId="{A2A41B4F-4FD3-4ADC-A54F-50C1309AC034}" destId="{A2B035F7-D652-4FDC-9401-7E5BB86672CF}" srcOrd="0" destOrd="0" presId="urn:microsoft.com/office/officeart/2018/2/layout/IconVerticalSolidList"/>
    <dgm:cxn modelId="{E79CD8C4-399B-4EC4-92A5-5E2F66CE0BF9}" type="presParOf" srcId="{A2A41B4F-4FD3-4ADC-A54F-50C1309AC034}" destId="{016AAF04-04EB-4F5D-890C-D88E46161967}" srcOrd="1" destOrd="0" presId="urn:microsoft.com/office/officeart/2018/2/layout/IconVerticalSolidList"/>
    <dgm:cxn modelId="{4E527759-D78F-4A7D-A0F0-A67AAE5F0E55}" type="presParOf" srcId="{A2A41B4F-4FD3-4ADC-A54F-50C1309AC034}" destId="{853CF363-7195-4E38-BB89-7E8352D816D8}" srcOrd="2" destOrd="0" presId="urn:microsoft.com/office/officeart/2018/2/layout/IconVerticalSolidList"/>
    <dgm:cxn modelId="{537D1C0E-9A9D-404C-9EA6-AC46C27EB1FC}" type="presParOf" srcId="{A2A41B4F-4FD3-4ADC-A54F-50C1309AC034}" destId="{07503701-AEE6-4286-859A-80C8E93BAB5F}" srcOrd="3" destOrd="0" presId="urn:microsoft.com/office/officeart/2018/2/layout/IconVerticalSolidList"/>
    <dgm:cxn modelId="{80196277-11D6-4DF0-BE5F-62633FCFEC0F}" type="presParOf" srcId="{340B543F-0725-4CD8-88CC-F11B922B3D72}" destId="{02BB2243-2047-4BAF-B942-0B822F89B33B}" srcOrd="11" destOrd="0" presId="urn:microsoft.com/office/officeart/2018/2/layout/IconVerticalSolidList"/>
    <dgm:cxn modelId="{DC688DE3-07BF-42BF-B2EF-C403EF16947A}" type="presParOf" srcId="{340B543F-0725-4CD8-88CC-F11B922B3D72}" destId="{E666D423-A061-4E01-BC32-CADF087540B4}" srcOrd="12" destOrd="0" presId="urn:microsoft.com/office/officeart/2018/2/layout/IconVerticalSolidList"/>
    <dgm:cxn modelId="{3BDD6DE9-51FE-4E83-B587-215D4C2350E9}" type="presParOf" srcId="{E666D423-A061-4E01-BC32-CADF087540B4}" destId="{F1A3F1B1-51DF-470D-9023-405BA76D7A0D}" srcOrd="0" destOrd="0" presId="urn:microsoft.com/office/officeart/2018/2/layout/IconVerticalSolidList"/>
    <dgm:cxn modelId="{114F2B6A-1F25-49AF-8128-54B2423A7638}" type="presParOf" srcId="{E666D423-A061-4E01-BC32-CADF087540B4}" destId="{10008B4C-D132-45C6-923A-FC48E01DE99F}" srcOrd="1" destOrd="0" presId="urn:microsoft.com/office/officeart/2018/2/layout/IconVerticalSolidList"/>
    <dgm:cxn modelId="{FC101A2F-0139-43BF-86FF-AA8111F50D27}" type="presParOf" srcId="{E666D423-A061-4E01-BC32-CADF087540B4}" destId="{EBDAF9BE-0004-40CE-BCEF-3672092DC094}" srcOrd="2" destOrd="0" presId="urn:microsoft.com/office/officeart/2018/2/layout/IconVerticalSolidList"/>
    <dgm:cxn modelId="{06A4EBAB-4BFD-414F-A8FE-EDC63EDE4A30}" type="presParOf" srcId="{E666D423-A061-4E01-BC32-CADF087540B4}" destId="{5CC1E190-3DE8-4FB8-8BD7-3FAAA541AD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0F45B3-869D-4113-8C32-79A80E523C03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7AB7A40-B929-4A71-A45F-85FB03580A40}">
      <dgm:prSet/>
      <dgm:spPr/>
      <dgm:t>
        <a:bodyPr/>
        <a:lstStyle/>
        <a:p>
          <a:r>
            <a:rPr lang="nl-NL"/>
            <a:t>- Windows SQL server</a:t>
          </a:r>
          <a:endParaRPr lang="en-US"/>
        </a:p>
      </dgm:t>
    </dgm:pt>
    <dgm:pt modelId="{CB32C11B-2D23-4BF5-AABD-88AC4E1E211A}" type="parTrans" cxnId="{7CC7E18C-9CDA-4B44-B9B8-7AF55731175B}">
      <dgm:prSet/>
      <dgm:spPr/>
      <dgm:t>
        <a:bodyPr/>
        <a:lstStyle/>
        <a:p>
          <a:endParaRPr lang="en-US"/>
        </a:p>
      </dgm:t>
    </dgm:pt>
    <dgm:pt modelId="{69692CB4-F16C-48EF-8758-9F612B9BD99C}" type="sibTrans" cxnId="{7CC7E18C-9CDA-4B44-B9B8-7AF55731175B}">
      <dgm:prSet/>
      <dgm:spPr/>
      <dgm:t>
        <a:bodyPr/>
        <a:lstStyle/>
        <a:p>
          <a:endParaRPr lang="en-US"/>
        </a:p>
      </dgm:t>
    </dgm:pt>
    <dgm:pt modelId="{2F0A4A93-F1DE-47D8-8DE0-915DEFE0B159}">
      <dgm:prSet/>
      <dgm:spPr/>
      <dgm:t>
        <a:bodyPr/>
        <a:lstStyle/>
        <a:p>
          <a:r>
            <a:rPr lang="nl-NL"/>
            <a:t>- Controllers (API)</a:t>
          </a:r>
          <a:endParaRPr lang="en-US"/>
        </a:p>
      </dgm:t>
    </dgm:pt>
    <dgm:pt modelId="{53716734-8E64-4B5F-B95C-B80EEC86B14E}" type="parTrans" cxnId="{112045D4-2E75-4060-A617-D48D10841321}">
      <dgm:prSet/>
      <dgm:spPr/>
      <dgm:t>
        <a:bodyPr/>
        <a:lstStyle/>
        <a:p>
          <a:endParaRPr lang="en-US"/>
        </a:p>
      </dgm:t>
    </dgm:pt>
    <dgm:pt modelId="{73F23759-5B94-4510-BCE7-BA87D1DC7420}" type="sibTrans" cxnId="{112045D4-2E75-4060-A617-D48D10841321}">
      <dgm:prSet/>
      <dgm:spPr/>
      <dgm:t>
        <a:bodyPr/>
        <a:lstStyle/>
        <a:p>
          <a:endParaRPr lang="en-US"/>
        </a:p>
      </dgm:t>
    </dgm:pt>
    <dgm:pt modelId="{B3B33242-5AE9-4CA7-BD15-423A73ACB09D}">
      <dgm:prSet/>
      <dgm:spPr/>
      <dgm:t>
        <a:bodyPr/>
        <a:lstStyle/>
        <a:p>
          <a:r>
            <a:rPr lang="nl-NL"/>
            <a:t>- Models (Getters/Setters)</a:t>
          </a:r>
          <a:endParaRPr lang="en-US"/>
        </a:p>
      </dgm:t>
    </dgm:pt>
    <dgm:pt modelId="{CB51A19D-2725-4F29-AA79-54750CE1FA61}" type="parTrans" cxnId="{F6FC06C5-7549-47F7-A4EE-5C80E87D2F7A}">
      <dgm:prSet/>
      <dgm:spPr/>
      <dgm:t>
        <a:bodyPr/>
        <a:lstStyle/>
        <a:p>
          <a:endParaRPr lang="en-US"/>
        </a:p>
      </dgm:t>
    </dgm:pt>
    <dgm:pt modelId="{DE266F12-ACAC-4AA0-B6D6-323C89204CD7}" type="sibTrans" cxnId="{F6FC06C5-7549-47F7-A4EE-5C80E87D2F7A}">
      <dgm:prSet/>
      <dgm:spPr/>
      <dgm:t>
        <a:bodyPr/>
        <a:lstStyle/>
        <a:p>
          <a:endParaRPr lang="en-US"/>
        </a:p>
      </dgm:t>
    </dgm:pt>
    <dgm:pt modelId="{CC47E7E7-0D50-48E7-8EC5-0FE49DCD45F7}">
      <dgm:prSet/>
      <dgm:spPr/>
      <dgm:t>
        <a:bodyPr/>
        <a:lstStyle/>
        <a:p>
          <a:r>
            <a:rPr lang="nl-NL"/>
            <a:t>- Views (HTML/Razor)</a:t>
          </a:r>
          <a:endParaRPr lang="en-US"/>
        </a:p>
      </dgm:t>
    </dgm:pt>
    <dgm:pt modelId="{3A6ABED8-6A44-422F-9200-40EB93F97A01}" type="parTrans" cxnId="{5F9010DB-D6A7-48A2-8346-85448C5E96EA}">
      <dgm:prSet/>
      <dgm:spPr/>
      <dgm:t>
        <a:bodyPr/>
        <a:lstStyle/>
        <a:p>
          <a:endParaRPr lang="en-US"/>
        </a:p>
      </dgm:t>
    </dgm:pt>
    <dgm:pt modelId="{E1097663-5261-4F3F-A8E0-34C8BB24881C}" type="sibTrans" cxnId="{5F9010DB-D6A7-48A2-8346-85448C5E96EA}">
      <dgm:prSet/>
      <dgm:spPr/>
      <dgm:t>
        <a:bodyPr/>
        <a:lstStyle/>
        <a:p>
          <a:endParaRPr lang="en-US"/>
        </a:p>
      </dgm:t>
    </dgm:pt>
    <dgm:pt modelId="{417CECEF-CB6E-4FB5-A98F-CA9DAAD40534}" type="pres">
      <dgm:prSet presAssocID="{7A0F45B3-869D-4113-8C32-79A80E523C03}" presName="outerComposite" presStyleCnt="0">
        <dgm:presLayoutVars>
          <dgm:chMax val="5"/>
          <dgm:dir/>
          <dgm:resizeHandles val="exact"/>
        </dgm:presLayoutVars>
      </dgm:prSet>
      <dgm:spPr/>
    </dgm:pt>
    <dgm:pt modelId="{EA458675-AE37-40D6-BB0A-A89A9C430EEB}" type="pres">
      <dgm:prSet presAssocID="{7A0F45B3-869D-4113-8C32-79A80E523C03}" presName="dummyMaxCanvas" presStyleCnt="0">
        <dgm:presLayoutVars/>
      </dgm:prSet>
      <dgm:spPr/>
    </dgm:pt>
    <dgm:pt modelId="{0B695C83-6641-49F0-A40C-32C93C3F441A}" type="pres">
      <dgm:prSet presAssocID="{7A0F45B3-869D-4113-8C32-79A80E523C03}" presName="FourNodes_1" presStyleLbl="node1" presStyleIdx="0" presStyleCnt="4">
        <dgm:presLayoutVars>
          <dgm:bulletEnabled val="1"/>
        </dgm:presLayoutVars>
      </dgm:prSet>
      <dgm:spPr/>
    </dgm:pt>
    <dgm:pt modelId="{E7CF1CD6-DC34-4811-A46C-8A4E3686A4DB}" type="pres">
      <dgm:prSet presAssocID="{7A0F45B3-869D-4113-8C32-79A80E523C03}" presName="FourNodes_2" presStyleLbl="node1" presStyleIdx="1" presStyleCnt="4">
        <dgm:presLayoutVars>
          <dgm:bulletEnabled val="1"/>
        </dgm:presLayoutVars>
      </dgm:prSet>
      <dgm:spPr/>
    </dgm:pt>
    <dgm:pt modelId="{F5816CE9-27D1-4293-9116-FFED16F18859}" type="pres">
      <dgm:prSet presAssocID="{7A0F45B3-869D-4113-8C32-79A80E523C03}" presName="FourNodes_3" presStyleLbl="node1" presStyleIdx="2" presStyleCnt="4">
        <dgm:presLayoutVars>
          <dgm:bulletEnabled val="1"/>
        </dgm:presLayoutVars>
      </dgm:prSet>
      <dgm:spPr/>
    </dgm:pt>
    <dgm:pt modelId="{05FF0455-8DEE-4760-B9B9-A207150B7651}" type="pres">
      <dgm:prSet presAssocID="{7A0F45B3-869D-4113-8C32-79A80E523C03}" presName="FourNodes_4" presStyleLbl="node1" presStyleIdx="3" presStyleCnt="4">
        <dgm:presLayoutVars>
          <dgm:bulletEnabled val="1"/>
        </dgm:presLayoutVars>
      </dgm:prSet>
      <dgm:spPr/>
    </dgm:pt>
    <dgm:pt modelId="{BB75E0CF-D075-4BC6-9211-9DAEEBFDFE1B}" type="pres">
      <dgm:prSet presAssocID="{7A0F45B3-869D-4113-8C32-79A80E523C03}" presName="FourConn_1-2" presStyleLbl="fgAccFollowNode1" presStyleIdx="0" presStyleCnt="3">
        <dgm:presLayoutVars>
          <dgm:bulletEnabled val="1"/>
        </dgm:presLayoutVars>
      </dgm:prSet>
      <dgm:spPr/>
    </dgm:pt>
    <dgm:pt modelId="{E768989C-54B1-4586-A571-F52882EE2277}" type="pres">
      <dgm:prSet presAssocID="{7A0F45B3-869D-4113-8C32-79A80E523C03}" presName="FourConn_2-3" presStyleLbl="fgAccFollowNode1" presStyleIdx="1" presStyleCnt="3">
        <dgm:presLayoutVars>
          <dgm:bulletEnabled val="1"/>
        </dgm:presLayoutVars>
      </dgm:prSet>
      <dgm:spPr/>
    </dgm:pt>
    <dgm:pt modelId="{CEFFF3EE-B816-4AC1-AC37-16374BBD7BA3}" type="pres">
      <dgm:prSet presAssocID="{7A0F45B3-869D-4113-8C32-79A80E523C03}" presName="FourConn_3-4" presStyleLbl="fgAccFollowNode1" presStyleIdx="2" presStyleCnt="3">
        <dgm:presLayoutVars>
          <dgm:bulletEnabled val="1"/>
        </dgm:presLayoutVars>
      </dgm:prSet>
      <dgm:spPr/>
    </dgm:pt>
    <dgm:pt modelId="{4639581C-AED4-418D-A44A-B2B976E9AAF9}" type="pres">
      <dgm:prSet presAssocID="{7A0F45B3-869D-4113-8C32-79A80E523C03}" presName="FourNodes_1_text" presStyleLbl="node1" presStyleIdx="3" presStyleCnt="4">
        <dgm:presLayoutVars>
          <dgm:bulletEnabled val="1"/>
        </dgm:presLayoutVars>
      </dgm:prSet>
      <dgm:spPr/>
    </dgm:pt>
    <dgm:pt modelId="{17A49C55-37C0-40AE-995D-EDD2E3C2DDA9}" type="pres">
      <dgm:prSet presAssocID="{7A0F45B3-869D-4113-8C32-79A80E523C03}" presName="FourNodes_2_text" presStyleLbl="node1" presStyleIdx="3" presStyleCnt="4">
        <dgm:presLayoutVars>
          <dgm:bulletEnabled val="1"/>
        </dgm:presLayoutVars>
      </dgm:prSet>
      <dgm:spPr/>
    </dgm:pt>
    <dgm:pt modelId="{8B660B4C-03C2-4517-B2D1-64D725CE202E}" type="pres">
      <dgm:prSet presAssocID="{7A0F45B3-869D-4113-8C32-79A80E523C03}" presName="FourNodes_3_text" presStyleLbl="node1" presStyleIdx="3" presStyleCnt="4">
        <dgm:presLayoutVars>
          <dgm:bulletEnabled val="1"/>
        </dgm:presLayoutVars>
      </dgm:prSet>
      <dgm:spPr/>
    </dgm:pt>
    <dgm:pt modelId="{065DE4C3-9372-49E8-BA1D-6334634B1BBB}" type="pres">
      <dgm:prSet presAssocID="{7A0F45B3-869D-4113-8C32-79A80E523C0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A816F05-5745-4321-A3D6-C4FF04653A64}" type="presOf" srcId="{7A0F45B3-869D-4113-8C32-79A80E523C03}" destId="{417CECEF-CB6E-4FB5-A98F-CA9DAAD40534}" srcOrd="0" destOrd="0" presId="urn:microsoft.com/office/officeart/2005/8/layout/vProcess5"/>
    <dgm:cxn modelId="{43CA850D-F027-405C-BB4B-F61BAE2688D6}" type="presOf" srcId="{73F23759-5B94-4510-BCE7-BA87D1DC7420}" destId="{E768989C-54B1-4586-A571-F52882EE2277}" srcOrd="0" destOrd="0" presId="urn:microsoft.com/office/officeart/2005/8/layout/vProcess5"/>
    <dgm:cxn modelId="{8FDF0910-B7D9-424F-9B0B-FC54565AB3FA}" type="presOf" srcId="{B3B33242-5AE9-4CA7-BD15-423A73ACB09D}" destId="{F5816CE9-27D1-4293-9116-FFED16F18859}" srcOrd="0" destOrd="0" presId="urn:microsoft.com/office/officeart/2005/8/layout/vProcess5"/>
    <dgm:cxn modelId="{E8E80543-F34C-4744-A2AA-D697463D98DE}" type="presOf" srcId="{CC47E7E7-0D50-48E7-8EC5-0FE49DCD45F7}" destId="{065DE4C3-9372-49E8-BA1D-6334634B1BBB}" srcOrd="1" destOrd="0" presId="urn:microsoft.com/office/officeart/2005/8/layout/vProcess5"/>
    <dgm:cxn modelId="{B9E88646-A676-4379-AF2E-6B379A534EA6}" type="presOf" srcId="{CC47E7E7-0D50-48E7-8EC5-0FE49DCD45F7}" destId="{05FF0455-8DEE-4760-B9B9-A207150B7651}" srcOrd="0" destOrd="0" presId="urn:microsoft.com/office/officeart/2005/8/layout/vProcess5"/>
    <dgm:cxn modelId="{6A2BA04D-C318-4E1A-A55B-394937514E07}" type="presOf" srcId="{DE266F12-ACAC-4AA0-B6D6-323C89204CD7}" destId="{CEFFF3EE-B816-4AC1-AC37-16374BBD7BA3}" srcOrd="0" destOrd="0" presId="urn:microsoft.com/office/officeart/2005/8/layout/vProcess5"/>
    <dgm:cxn modelId="{F35B656F-3E62-4F35-81DF-960B7C1F6283}" type="presOf" srcId="{37AB7A40-B929-4A71-A45F-85FB03580A40}" destId="{0B695C83-6641-49F0-A40C-32C93C3F441A}" srcOrd="0" destOrd="0" presId="urn:microsoft.com/office/officeart/2005/8/layout/vProcess5"/>
    <dgm:cxn modelId="{77696F78-4AC3-491C-911F-6B5B8AD58D51}" type="presOf" srcId="{2F0A4A93-F1DE-47D8-8DE0-915DEFE0B159}" destId="{E7CF1CD6-DC34-4811-A46C-8A4E3686A4DB}" srcOrd="0" destOrd="0" presId="urn:microsoft.com/office/officeart/2005/8/layout/vProcess5"/>
    <dgm:cxn modelId="{7CC7E18C-9CDA-4B44-B9B8-7AF55731175B}" srcId="{7A0F45B3-869D-4113-8C32-79A80E523C03}" destId="{37AB7A40-B929-4A71-A45F-85FB03580A40}" srcOrd="0" destOrd="0" parTransId="{CB32C11B-2D23-4BF5-AABD-88AC4E1E211A}" sibTransId="{69692CB4-F16C-48EF-8758-9F612B9BD99C}"/>
    <dgm:cxn modelId="{BB8CDCAB-989F-46DA-8F88-0518DACEF1A8}" type="presOf" srcId="{37AB7A40-B929-4A71-A45F-85FB03580A40}" destId="{4639581C-AED4-418D-A44A-B2B976E9AAF9}" srcOrd="1" destOrd="0" presId="urn:microsoft.com/office/officeart/2005/8/layout/vProcess5"/>
    <dgm:cxn modelId="{F6FC06C5-7549-47F7-A4EE-5C80E87D2F7A}" srcId="{7A0F45B3-869D-4113-8C32-79A80E523C03}" destId="{B3B33242-5AE9-4CA7-BD15-423A73ACB09D}" srcOrd="2" destOrd="0" parTransId="{CB51A19D-2725-4F29-AA79-54750CE1FA61}" sibTransId="{DE266F12-ACAC-4AA0-B6D6-323C89204CD7}"/>
    <dgm:cxn modelId="{372E1CCB-102A-4CDC-BB39-A9F9E245A015}" type="presOf" srcId="{B3B33242-5AE9-4CA7-BD15-423A73ACB09D}" destId="{8B660B4C-03C2-4517-B2D1-64D725CE202E}" srcOrd="1" destOrd="0" presId="urn:microsoft.com/office/officeart/2005/8/layout/vProcess5"/>
    <dgm:cxn modelId="{112045D4-2E75-4060-A617-D48D10841321}" srcId="{7A0F45B3-869D-4113-8C32-79A80E523C03}" destId="{2F0A4A93-F1DE-47D8-8DE0-915DEFE0B159}" srcOrd="1" destOrd="0" parTransId="{53716734-8E64-4B5F-B95C-B80EEC86B14E}" sibTransId="{73F23759-5B94-4510-BCE7-BA87D1DC7420}"/>
    <dgm:cxn modelId="{5F9010DB-D6A7-48A2-8346-85448C5E96EA}" srcId="{7A0F45B3-869D-4113-8C32-79A80E523C03}" destId="{CC47E7E7-0D50-48E7-8EC5-0FE49DCD45F7}" srcOrd="3" destOrd="0" parTransId="{3A6ABED8-6A44-422F-9200-40EB93F97A01}" sibTransId="{E1097663-5261-4F3F-A8E0-34C8BB24881C}"/>
    <dgm:cxn modelId="{CCEF55DC-CA1F-41CA-AFB2-A4C8E1BDCF98}" type="presOf" srcId="{2F0A4A93-F1DE-47D8-8DE0-915DEFE0B159}" destId="{17A49C55-37C0-40AE-995D-EDD2E3C2DDA9}" srcOrd="1" destOrd="0" presId="urn:microsoft.com/office/officeart/2005/8/layout/vProcess5"/>
    <dgm:cxn modelId="{904540FE-12ED-4DA6-9134-FEBF681F2305}" type="presOf" srcId="{69692CB4-F16C-48EF-8758-9F612B9BD99C}" destId="{BB75E0CF-D075-4BC6-9211-9DAEEBFDFE1B}" srcOrd="0" destOrd="0" presId="urn:microsoft.com/office/officeart/2005/8/layout/vProcess5"/>
    <dgm:cxn modelId="{1A3D1601-D70C-43DE-9703-2982B17D02B6}" type="presParOf" srcId="{417CECEF-CB6E-4FB5-A98F-CA9DAAD40534}" destId="{EA458675-AE37-40D6-BB0A-A89A9C430EEB}" srcOrd="0" destOrd="0" presId="urn:microsoft.com/office/officeart/2005/8/layout/vProcess5"/>
    <dgm:cxn modelId="{070C2260-4BF9-48E8-A4F7-3E0CF836D83D}" type="presParOf" srcId="{417CECEF-CB6E-4FB5-A98F-CA9DAAD40534}" destId="{0B695C83-6641-49F0-A40C-32C93C3F441A}" srcOrd="1" destOrd="0" presId="urn:microsoft.com/office/officeart/2005/8/layout/vProcess5"/>
    <dgm:cxn modelId="{2149DBA9-B45E-4942-8D32-05DAC22A14D4}" type="presParOf" srcId="{417CECEF-CB6E-4FB5-A98F-CA9DAAD40534}" destId="{E7CF1CD6-DC34-4811-A46C-8A4E3686A4DB}" srcOrd="2" destOrd="0" presId="urn:microsoft.com/office/officeart/2005/8/layout/vProcess5"/>
    <dgm:cxn modelId="{DA9FDA25-555E-4770-A2C2-4B14A8C6EFA1}" type="presParOf" srcId="{417CECEF-CB6E-4FB5-A98F-CA9DAAD40534}" destId="{F5816CE9-27D1-4293-9116-FFED16F18859}" srcOrd="3" destOrd="0" presId="urn:microsoft.com/office/officeart/2005/8/layout/vProcess5"/>
    <dgm:cxn modelId="{406972A6-B206-4927-AA3D-6B9FAD4A41F4}" type="presParOf" srcId="{417CECEF-CB6E-4FB5-A98F-CA9DAAD40534}" destId="{05FF0455-8DEE-4760-B9B9-A207150B7651}" srcOrd="4" destOrd="0" presId="urn:microsoft.com/office/officeart/2005/8/layout/vProcess5"/>
    <dgm:cxn modelId="{7D51A4F8-5B34-41ED-BC44-ABF5CE0F4B8C}" type="presParOf" srcId="{417CECEF-CB6E-4FB5-A98F-CA9DAAD40534}" destId="{BB75E0CF-D075-4BC6-9211-9DAEEBFDFE1B}" srcOrd="5" destOrd="0" presId="urn:microsoft.com/office/officeart/2005/8/layout/vProcess5"/>
    <dgm:cxn modelId="{29424557-8577-482E-8A4B-6D6B5CB5D831}" type="presParOf" srcId="{417CECEF-CB6E-4FB5-A98F-CA9DAAD40534}" destId="{E768989C-54B1-4586-A571-F52882EE2277}" srcOrd="6" destOrd="0" presId="urn:microsoft.com/office/officeart/2005/8/layout/vProcess5"/>
    <dgm:cxn modelId="{B9D628FA-D6A9-4508-8FC3-571BF8E71095}" type="presParOf" srcId="{417CECEF-CB6E-4FB5-A98F-CA9DAAD40534}" destId="{CEFFF3EE-B816-4AC1-AC37-16374BBD7BA3}" srcOrd="7" destOrd="0" presId="urn:microsoft.com/office/officeart/2005/8/layout/vProcess5"/>
    <dgm:cxn modelId="{05FDBD3B-73B3-4F22-9257-C36BC7F3BFB8}" type="presParOf" srcId="{417CECEF-CB6E-4FB5-A98F-CA9DAAD40534}" destId="{4639581C-AED4-418D-A44A-B2B976E9AAF9}" srcOrd="8" destOrd="0" presId="urn:microsoft.com/office/officeart/2005/8/layout/vProcess5"/>
    <dgm:cxn modelId="{46BA0A74-58C3-47DA-9CDA-7D68876B93D5}" type="presParOf" srcId="{417CECEF-CB6E-4FB5-A98F-CA9DAAD40534}" destId="{17A49C55-37C0-40AE-995D-EDD2E3C2DDA9}" srcOrd="9" destOrd="0" presId="urn:microsoft.com/office/officeart/2005/8/layout/vProcess5"/>
    <dgm:cxn modelId="{FAFA00C5-C93E-470F-B422-1DA0AAF0DDAD}" type="presParOf" srcId="{417CECEF-CB6E-4FB5-A98F-CA9DAAD40534}" destId="{8B660B4C-03C2-4517-B2D1-64D725CE202E}" srcOrd="10" destOrd="0" presId="urn:microsoft.com/office/officeart/2005/8/layout/vProcess5"/>
    <dgm:cxn modelId="{7137E2AF-5D36-4019-9CA6-943A064FDC64}" type="presParOf" srcId="{417CECEF-CB6E-4FB5-A98F-CA9DAAD40534}" destId="{065DE4C3-9372-49E8-BA1D-6334634B1BB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B56803-AACF-47F6-BF8F-24A831A9CE8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523A668-CC2E-4436-922B-08872A65BB14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err="1"/>
            <a:t>Razor</a:t>
          </a:r>
          <a:r>
            <a:rPr lang="nl-NL"/>
            <a:t> MVC (backend)</a:t>
          </a:r>
          <a:endParaRPr lang="en-US"/>
        </a:p>
      </dgm:t>
    </dgm:pt>
    <dgm:pt modelId="{DE77E2A4-EB21-4D92-87AF-52A449FF728E}" type="parTrans" cxnId="{EB864F71-5A05-4ED0-89CC-A64030CFFBDD}">
      <dgm:prSet/>
      <dgm:spPr/>
      <dgm:t>
        <a:bodyPr/>
        <a:lstStyle/>
        <a:p>
          <a:endParaRPr lang="en-US"/>
        </a:p>
      </dgm:t>
    </dgm:pt>
    <dgm:pt modelId="{66A75E66-AC43-49F4-86AE-6023093ED494}" type="sibTrans" cxnId="{EB864F71-5A05-4ED0-89CC-A64030CFFBDD}">
      <dgm:prSet/>
      <dgm:spPr/>
      <dgm:t>
        <a:bodyPr/>
        <a:lstStyle/>
        <a:p>
          <a:endParaRPr lang="en-US"/>
        </a:p>
      </dgm:t>
    </dgm:pt>
    <dgm:pt modelId="{5FEAE9A3-826E-4927-A84F-7EFD4E3B5C4E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Views in HTML (</a:t>
          </a:r>
          <a:r>
            <a:rPr lang="nl-NL" err="1"/>
            <a:t>Frontend</a:t>
          </a:r>
          <a:r>
            <a:rPr lang="nl-NL"/>
            <a:t>)</a:t>
          </a:r>
          <a:endParaRPr lang="en-US"/>
        </a:p>
      </dgm:t>
    </dgm:pt>
    <dgm:pt modelId="{FB62F1FC-CEC4-437C-BC23-A7005B310D2B}" type="parTrans" cxnId="{F636A4BF-C7CE-4A12-B048-4B9B1AE7C18C}">
      <dgm:prSet/>
      <dgm:spPr/>
      <dgm:t>
        <a:bodyPr/>
        <a:lstStyle/>
        <a:p>
          <a:endParaRPr lang="en-US"/>
        </a:p>
      </dgm:t>
    </dgm:pt>
    <dgm:pt modelId="{083FFAC0-D93B-45FD-9913-ED39A550EBE5}" type="sibTrans" cxnId="{F636A4BF-C7CE-4A12-B048-4B9B1AE7C18C}">
      <dgm:prSet/>
      <dgm:spPr/>
      <dgm:t>
        <a:bodyPr/>
        <a:lstStyle/>
        <a:p>
          <a:endParaRPr lang="en-US"/>
        </a:p>
      </dgm:t>
    </dgm:pt>
    <dgm:pt modelId="{869785EE-B06E-4F93-ACA6-8B88D225FF92}">
      <dgm:prSet/>
      <dgm:spPr/>
      <dgm:t>
        <a:bodyPr/>
        <a:lstStyle/>
        <a:p>
          <a:pPr>
            <a:lnSpc>
              <a:spcPct val="100000"/>
            </a:lnSpc>
          </a:pPr>
          <a:r>
            <a:rPr lang="nl-NL">
              <a:cs typeface="Calibri Light" panose="020F0302020204030204"/>
            </a:rPr>
            <a:t>Login</a:t>
          </a:r>
          <a:endParaRPr lang="en-US"/>
        </a:p>
      </dgm:t>
    </dgm:pt>
    <dgm:pt modelId="{E19A6219-B1A7-48E5-BFD4-07293629B532}" type="parTrans" cxnId="{28BAE6B0-D7CD-40CB-9C89-57DB33A7D4AD}">
      <dgm:prSet/>
      <dgm:spPr/>
      <dgm:t>
        <a:bodyPr/>
        <a:lstStyle/>
        <a:p>
          <a:endParaRPr lang="en-US"/>
        </a:p>
      </dgm:t>
    </dgm:pt>
    <dgm:pt modelId="{30DB8D4E-A1B4-4358-921E-DE9222C78489}" type="sibTrans" cxnId="{28BAE6B0-D7CD-40CB-9C89-57DB33A7D4AD}">
      <dgm:prSet/>
      <dgm:spPr/>
      <dgm:t>
        <a:bodyPr/>
        <a:lstStyle/>
        <a:p>
          <a:endParaRPr lang="en-US"/>
        </a:p>
      </dgm:t>
    </dgm:pt>
    <dgm:pt modelId="{3B5F455B-5031-4030-8D5B-0EDD64FEA88E}">
      <dgm:prSet/>
      <dgm:spPr/>
      <dgm:t>
        <a:bodyPr/>
        <a:lstStyle/>
        <a:p>
          <a:pPr>
            <a:lnSpc>
              <a:spcPct val="100000"/>
            </a:lnSpc>
          </a:pPr>
          <a:r>
            <a:rPr lang="nl-NL">
              <a:cs typeface="Calibri Light"/>
            </a:rPr>
            <a:t>Bestellen producten</a:t>
          </a:r>
        </a:p>
      </dgm:t>
    </dgm:pt>
    <dgm:pt modelId="{83234371-5DCC-4B7D-AAAA-858E27C330F4}" type="parTrans" cxnId="{1381FD35-22A4-499C-A029-4917DB1A272C}">
      <dgm:prSet/>
      <dgm:spPr/>
    </dgm:pt>
    <dgm:pt modelId="{4D30CA99-195A-427D-817A-1AE02D94C2CC}" type="sibTrans" cxnId="{1381FD35-22A4-499C-A029-4917DB1A272C}">
      <dgm:prSet/>
      <dgm:spPr/>
      <dgm:t>
        <a:bodyPr/>
        <a:lstStyle/>
        <a:p>
          <a:endParaRPr lang="en-US"/>
        </a:p>
      </dgm:t>
    </dgm:pt>
    <dgm:pt modelId="{A3410ED0-8E5D-4E7A-8321-E010CE4DF810}">
      <dgm:prSet/>
      <dgm:spPr/>
      <dgm:t>
        <a:bodyPr/>
        <a:lstStyle/>
        <a:p>
          <a:pPr>
            <a:lnSpc>
              <a:spcPct val="100000"/>
            </a:lnSpc>
          </a:pPr>
          <a:r>
            <a:rPr lang="nl-NL">
              <a:cs typeface="Calibri Light"/>
            </a:rPr>
            <a:t>Bestellingen verwerken</a:t>
          </a:r>
        </a:p>
      </dgm:t>
    </dgm:pt>
    <dgm:pt modelId="{A83A7AED-876B-498B-AAA7-60D5624E6228}" type="parTrans" cxnId="{C14D1F52-ADED-4F4D-B2F4-4A839AE8D3F8}">
      <dgm:prSet/>
      <dgm:spPr/>
    </dgm:pt>
    <dgm:pt modelId="{37C15DCD-3EE1-4E4F-8FAE-821C258853EF}" type="sibTrans" cxnId="{C14D1F52-ADED-4F4D-B2F4-4A839AE8D3F8}">
      <dgm:prSet/>
      <dgm:spPr/>
      <dgm:t>
        <a:bodyPr/>
        <a:lstStyle/>
        <a:p>
          <a:endParaRPr lang="en-US"/>
        </a:p>
      </dgm:t>
    </dgm:pt>
    <dgm:pt modelId="{F4E8F95F-C5FB-42EF-9848-65A110D8607F}">
      <dgm:prSet/>
      <dgm:spPr/>
      <dgm:t>
        <a:bodyPr/>
        <a:lstStyle/>
        <a:p>
          <a:pPr>
            <a:lnSpc>
              <a:spcPct val="100000"/>
            </a:lnSpc>
          </a:pPr>
          <a:r>
            <a:rPr lang="nl-NL">
              <a:cs typeface="Calibri Light"/>
            </a:rPr>
            <a:t>Bestellingen bekijken</a:t>
          </a:r>
        </a:p>
      </dgm:t>
    </dgm:pt>
    <dgm:pt modelId="{D4C79D0F-3759-4ABC-A43A-E940BDCA0530}" type="parTrans" cxnId="{E4F8F460-AD6B-487C-83ED-A876673DD882}">
      <dgm:prSet/>
      <dgm:spPr/>
    </dgm:pt>
    <dgm:pt modelId="{592C941B-7B9B-43B7-8343-CDAEE3E66610}" type="sibTrans" cxnId="{E4F8F460-AD6B-487C-83ED-A876673DD882}">
      <dgm:prSet/>
      <dgm:spPr/>
      <dgm:t>
        <a:bodyPr/>
        <a:lstStyle/>
        <a:p>
          <a:endParaRPr lang="en-US"/>
        </a:p>
      </dgm:t>
    </dgm:pt>
    <dgm:pt modelId="{BE3F57E4-42C6-449A-83F6-B5E0F219AE7E}" type="pres">
      <dgm:prSet presAssocID="{5CB56803-AACF-47F6-BF8F-24A831A9CE8D}" presName="root" presStyleCnt="0">
        <dgm:presLayoutVars>
          <dgm:dir/>
          <dgm:resizeHandles val="exact"/>
        </dgm:presLayoutVars>
      </dgm:prSet>
      <dgm:spPr/>
    </dgm:pt>
    <dgm:pt modelId="{B90D03B7-05F0-46D2-A9CD-BFD500CF5CB6}" type="pres">
      <dgm:prSet presAssocID="{E523A668-CC2E-4436-922B-08872A65BB14}" presName="compNode" presStyleCnt="0"/>
      <dgm:spPr/>
    </dgm:pt>
    <dgm:pt modelId="{92E45D72-991C-4279-91FC-CDE10FE0B7D1}" type="pres">
      <dgm:prSet presAssocID="{E523A668-CC2E-4436-922B-08872A65BB1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C8BA149-62ED-45BF-A464-71125EFE43B2}" type="pres">
      <dgm:prSet presAssocID="{E523A668-CC2E-4436-922B-08872A65BB14}" presName="spaceRect" presStyleCnt="0"/>
      <dgm:spPr/>
    </dgm:pt>
    <dgm:pt modelId="{95A9C5FA-8E22-44F6-BCE3-6F2E5A6CCD0B}" type="pres">
      <dgm:prSet presAssocID="{E523A668-CC2E-4436-922B-08872A65BB14}" presName="textRect" presStyleLbl="revTx" presStyleIdx="0" presStyleCnt="6">
        <dgm:presLayoutVars>
          <dgm:chMax val="1"/>
          <dgm:chPref val="1"/>
        </dgm:presLayoutVars>
      </dgm:prSet>
      <dgm:spPr/>
    </dgm:pt>
    <dgm:pt modelId="{10BAAB91-BAEE-49E2-A878-DE82221EC5B5}" type="pres">
      <dgm:prSet presAssocID="{66A75E66-AC43-49F4-86AE-6023093ED494}" presName="sibTrans" presStyleCnt="0"/>
      <dgm:spPr/>
    </dgm:pt>
    <dgm:pt modelId="{79DC68B4-7A32-4CD5-9ED2-76D0C9F0D45B}" type="pres">
      <dgm:prSet presAssocID="{5FEAE9A3-826E-4927-A84F-7EFD4E3B5C4E}" presName="compNode" presStyleCnt="0"/>
      <dgm:spPr/>
    </dgm:pt>
    <dgm:pt modelId="{33E9E8BC-796B-4307-B872-793B15EED1AD}" type="pres">
      <dgm:prSet presAssocID="{5FEAE9A3-826E-4927-A84F-7EFD4E3B5C4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E5BB09F-3D9F-453D-AE91-75026E46E286}" type="pres">
      <dgm:prSet presAssocID="{5FEAE9A3-826E-4927-A84F-7EFD4E3B5C4E}" presName="spaceRect" presStyleCnt="0"/>
      <dgm:spPr/>
    </dgm:pt>
    <dgm:pt modelId="{A4177238-BD88-4FAB-903D-72D96E57CBBE}" type="pres">
      <dgm:prSet presAssocID="{5FEAE9A3-826E-4927-A84F-7EFD4E3B5C4E}" presName="textRect" presStyleLbl="revTx" presStyleIdx="1" presStyleCnt="6">
        <dgm:presLayoutVars>
          <dgm:chMax val="1"/>
          <dgm:chPref val="1"/>
        </dgm:presLayoutVars>
      </dgm:prSet>
      <dgm:spPr/>
    </dgm:pt>
    <dgm:pt modelId="{35CD0892-FCA7-4AE1-B583-7810FEB9F85B}" type="pres">
      <dgm:prSet presAssocID="{083FFAC0-D93B-45FD-9913-ED39A550EBE5}" presName="sibTrans" presStyleCnt="0"/>
      <dgm:spPr/>
    </dgm:pt>
    <dgm:pt modelId="{2DD410A0-AC96-491C-9BAE-F9D9DF5B62E4}" type="pres">
      <dgm:prSet presAssocID="{3B5F455B-5031-4030-8D5B-0EDD64FEA88E}" presName="compNode" presStyleCnt="0"/>
      <dgm:spPr/>
    </dgm:pt>
    <dgm:pt modelId="{C094EA99-ED5B-4508-B88D-6F82C34C99FA}" type="pres">
      <dgm:prSet presAssocID="{3B5F455B-5031-4030-8D5B-0EDD64FEA88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AC5B9121-D038-4D8A-B7EB-91078A7D3B00}" type="pres">
      <dgm:prSet presAssocID="{3B5F455B-5031-4030-8D5B-0EDD64FEA88E}" presName="spaceRect" presStyleCnt="0"/>
      <dgm:spPr/>
    </dgm:pt>
    <dgm:pt modelId="{F845A5A1-CEC5-492C-9414-8766D7D979BA}" type="pres">
      <dgm:prSet presAssocID="{3B5F455B-5031-4030-8D5B-0EDD64FEA88E}" presName="textRect" presStyleLbl="revTx" presStyleIdx="2" presStyleCnt="6">
        <dgm:presLayoutVars>
          <dgm:chMax val="1"/>
          <dgm:chPref val="1"/>
        </dgm:presLayoutVars>
      </dgm:prSet>
      <dgm:spPr/>
    </dgm:pt>
    <dgm:pt modelId="{D6F849A6-659D-4D2B-B5DD-38EAF6F14F81}" type="pres">
      <dgm:prSet presAssocID="{4D30CA99-195A-427D-817A-1AE02D94C2CC}" presName="sibTrans" presStyleCnt="0"/>
      <dgm:spPr/>
    </dgm:pt>
    <dgm:pt modelId="{A52EADD1-1FE7-452A-938B-A8B6ECB91CBB}" type="pres">
      <dgm:prSet presAssocID="{869785EE-B06E-4F93-ACA6-8B88D225FF92}" presName="compNode" presStyleCnt="0"/>
      <dgm:spPr/>
    </dgm:pt>
    <dgm:pt modelId="{54F1DEB6-D83B-47E8-9E26-FCBAF25BB3CD}" type="pres">
      <dgm:prSet presAssocID="{869785EE-B06E-4F93-ACA6-8B88D225FF9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74472746-A235-44C1-B57C-541839B1F991}" type="pres">
      <dgm:prSet presAssocID="{869785EE-B06E-4F93-ACA6-8B88D225FF92}" presName="spaceRect" presStyleCnt="0"/>
      <dgm:spPr/>
    </dgm:pt>
    <dgm:pt modelId="{2CB66AA9-5719-46CD-86B1-8237AFF8C665}" type="pres">
      <dgm:prSet presAssocID="{869785EE-B06E-4F93-ACA6-8B88D225FF92}" presName="textRect" presStyleLbl="revTx" presStyleIdx="3" presStyleCnt="6">
        <dgm:presLayoutVars>
          <dgm:chMax val="1"/>
          <dgm:chPref val="1"/>
        </dgm:presLayoutVars>
      </dgm:prSet>
      <dgm:spPr/>
    </dgm:pt>
    <dgm:pt modelId="{EAC31DAE-D263-457D-848F-6E011978E616}" type="pres">
      <dgm:prSet presAssocID="{30DB8D4E-A1B4-4358-921E-DE9222C78489}" presName="sibTrans" presStyleCnt="0"/>
      <dgm:spPr/>
    </dgm:pt>
    <dgm:pt modelId="{064EE770-44D9-4FDA-9E2C-6F0DC0524F3C}" type="pres">
      <dgm:prSet presAssocID="{A3410ED0-8E5D-4E7A-8321-E010CE4DF810}" presName="compNode" presStyleCnt="0"/>
      <dgm:spPr/>
    </dgm:pt>
    <dgm:pt modelId="{880DDB63-15AB-4C9F-9E3E-3821B7140A94}" type="pres">
      <dgm:prSet presAssocID="{A3410ED0-8E5D-4E7A-8321-E010CE4DF81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B96FA40-ABFA-4D5B-A592-672DB9B8EE90}" type="pres">
      <dgm:prSet presAssocID="{A3410ED0-8E5D-4E7A-8321-E010CE4DF810}" presName="spaceRect" presStyleCnt="0"/>
      <dgm:spPr/>
    </dgm:pt>
    <dgm:pt modelId="{1F16DB0F-68E9-4C58-92DB-37F38EE3C73C}" type="pres">
      <dgm:prSet presAssocID="{A3410ED0-8E5D-4E7A-8321-E010CE4DF810}" presName="textRect" presStyleLbl="revTx" presStyleIdx="4" presStyleCnt="6">
        <dgm:presLayoutVars>
          <dgm:chMax val="1"/>
          <dgm:chPref val="1"/>
        </dgm:presLayoutVars>
      </dgm:prSet>
      <dgm:spPr/>
    </dgm:pt>
    <dgm:pt modelId="{7C67237F-5A0F-4212-9CCC-C31CA00A6676}" type="pres">
      <dgm:prSet presAssocID="{37C15DCD-3EE1-4E4F-8FAE-821C258853EF}" presName="sibTrans" presStyleCnt="0"/>
      <dgm:spPr/>
    </dgm:pt>
    <dgm:pt modelId="{9379FF8E-79F2-4EE6-9BD8-470AAC10C131}" type="pres">
      <dgm:prSet presAssocID="{F4E8F95F-C5FB-42EF-9848-65A110D8607F}" presName="compNode" presStyleCnt="0"/>
      <dgm:spPr/>
    </dgm:pt>
    <dgm:pt modelId="{5F775642-914F-4AB4-B997-2F9AB680D618}" type="pres">
      <dgm:prSet presAssocID="{F4E8F95F-C5FB-42EF-9848-65A110D8607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86449943-69D6-4F0D-B97A-C7A339543131}" type="pres">
      <dgm:prSet presAssocID="{F4E8F95F-C5FB-42EF-9848-65A110D8607F}" presName="spaceRect" presStyleCnt="0"/>
      <dgm:spPr/>
    </dgm:pt>
    <dgm:pt modelId="{2363AFD6-883A-47C1-8870-A05F1502C185}" type="pres">
      <dgm:prSet presAssocID="{F4E8F95F-C5FB-42EF-9848-65A110D8607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7928902-A809-48CD-83D7-B0FA7DA859D3}" type="presOf" srcId="{5FEAE9A3-826E-4927-A84F-7EFD4E3B5C4E}" destId="{A4177238-BD88-4FAB-903D-72D96E57CBBE}" srcOrd="0" destOrd="0" presId="urn:microsoft.com/office/officeart/2018/2/layout/IconLabelList"/>
    <dgm:cxn modelId="{D6383309-FE3A-4286-A507-C1FF01E86604}" type="presOf" srcId="{3B5F455B-5031-4030-8D5B-0EDD64FEA88E}" destId="{F845A5A1-CEC5-492C-9414-8766D7D979BA}" srcOrd="0" destOrd="0" presId="urn:microsoft.com/office/officeart/2018/2/layout/IconLabelList"/>
    <dgm:cxn modelId="{1381FD35-22A4-499C-A029-4917DB1A272C}" srcId="{5CB56803-AACF-47F6-BF8F-24A831A9CE8D}" destId="{3B5F455B-5031-4030-8D5B-0EDD64FEA88E}" srcOrd="2" destOrd="0" parTransId="{83234371-5DCC-4B7D-AAAA-858E27C330F4}" sibTransId="{4D30CA99-195A-427D-817A-1AE02D94C2CC}"/>
    <dgm:cxn modelId="{BA3C2D5D-3379-40C6-B1CB-69150C0394A5}" type="presOf" srcId="{5CB56803-AACF-47F6-BF8F-24A831A9CE8D}" destId="{BE3F57E4-42C6-449A-83F6-B5E0F219AE7E}" srcOrd="0" destOrd="0" presId="urn:microsoft.com/office/officeart/2018/2/layout/IconLabelList"/>
    <dgm:cxn modelId="{E4F8F460-AD6B-487C-83ED-A876673DD882}" srcId="{5CB56803-AACF-47F6-BF8F-24A831A9CE8D}" destId="{F4E8F95F-C5FB-42EF-9848-65A110D8607F}" srcOrd="5" destOrd="0" parTransId="{D4C79D0F-3759-4ABC-A43A-E940BDCA0530}" sibTransId="{592C941B-7B9B-43B7-8343-CDAEE3E66610}"/>
    <dgm:cxn modelId="{B2AF6251-8D51-4B5B-BFA1-119D4C54BD64}" type="presOf" srcId="{F4E8F95F-C5FB-42EF-9848-65A110D8607F}" destId="{2363AFD6-883A-47C1-8870-A05F1502C185}" srcOrd="0" destOrd="0" presId="urn:microsoft.com/office/officeart/2018/2/layout/IconLabelList"/>
    <dgm:cxn modelId="{EB864F71-5A05-4ED0-89CC-A64030CFFBDD}" srcId="{5CB56803-AACF-47F6-BF8F-24A831A9CE8D}" destId="{E523A668-CC2E-4436-922B-08872A65BB14}" srcOrd="0" destOrd="0" parTransId="{DE77E2A4-EB21-4D92-87AF-52A449FF728E}" sibTransId="{66A75E66-AC43-49F4-86AE-6023093ED494}"/>
    <dgm:cxn modelId="{C14D1F52-ADED-4F4D-B2F4-4A839AE8D3F8}" srcId="{5CB56803-AACF-47F6-BF8F-24A831A9CE8D}" destId="{A3410ED0-8E5D-4E7A-8321-E010CE4DF810}" srcOrd="4" destOrd="0" parTransId="{A83A7AED-876B-498B-AAA7-60D5624E6228}" sibTransId="{37C15DCD-3EE1-4E4F-8FAE-821C258853EF}"/>
    <dgm:cxn modelId="{6D4BA17B-44E1-40D9-8E50-D978FB0F4C71}" type="presOf" srcId="{E523A668-CC2E-4436-922B-08872A65BB14}" destId="{95A9C5FA-8E22-44F6-BCE3-6F2E5A6CCD0B}" srcOrd="0" destOrd="0" presId="urn:microsoft.com/office/officeart/2018/2/layout/IconLabelList"/>
    <dgm:cxn modelId="{28BAE6B0-D7CD-40CB-9C89-57DB33A7D4AD}" srcId="{5CB56803-AACF-47F6-BF8F-24A831A9CE8D}" destId="{869785EE-B06E-4F93-ACA6-8B88D225FF92}" srcOrd="3" destOrd="0" parTransId="{E19A6219-B1A7-48E5-BFD4-07293629B532}" sibTransId="{30DB8D4E-A1B4-4358-921E-DE9222C78489}"/>
    <dgm:cxn modelId="{F636A4BF-C7CE-4A12-B048-4B9B1AE7C18C}" srcId="{5CB56803-AACF-47F6-BF8F-24A831A9CE8D}" destId="{5FEAE9A3-826E-4927-A84F-7EFD4E3B5C4E}" srcOrd="1" destOrd="0" parTransId="{FB62F1FC-CEC4-437C-BC23-A7005B310D2B}" sibTransId="{083FFAC0-D93B-45FD-9913-ED39A550EBE5}"/>
    <dgm:cxn modelId="{DA2729EA-E150-4927-86E2-DBD706D1AAB5}" type="presOf" srcId="{869785EE-B06E-4F93-ACA6-8B88D225FF92}" destId="{2CB66AA9-5719-46CD-86B1-8237AFF8C665}" srcOrd="0" destOrd="0" presId="urn:microsoft.com/office/officeart/2018/2/layout/IconLabelList"/>
    <dgm:cxn modelId="{DF1667F3-A1B2-48C3-A01D-EAF266367E2C}" type="presOf" srcId="{A3410ED0-8E5D-4E7A-8321-E010CE4DF810}" destId="{1F16DB0F-68E9-4C58-92DB-37F38EE3C73C}" srcOrd="0" destOrd="0" presId="urn:microsoft.com/office/officeart/2018/2/layout/IconLabelList"/>
    <dgm:cxn modelId="{F3E073C8-FB25-4CAA-A4A1-E8B68F771B98}" type="presParOf" srcId="{BE3F57E4-42C6-449A-83F6-B5E0F219AE7E}" destId="{B90D03B7-05F0-46D2-A9CD-BFD500CF5CB6}" srcOrd="0" destOrd="0" presId="urn:microsoft.com/office/officeart/2018/2/layout/IconLabelList"/>
    <dgm:cxn modelId="{64DC62F5-C77F-4399-B2FC-AFEDF38621FD}" type="presParOf" srcId="{B90D03B7-05F0-46D2-A9CD-BFD500CF5CB6}" destId="{92E45D72-991C-4279-91FC-CDE10FE0B7D1}" srcOrd="0" destOrd="0" presId="urn:microsoft.com/office/officeart/2018/2/layout/IconLabelList"/>
    <dgm:cxn modelId="{B16613D8-7655-4C37-81C3-EBA6191C61A0}" type="presParOf" srcId="{B90D03B7-05F0-46D2-A9CD-BFD500CF5CB6}" destId="{2C8BA149-62ED-45BF-A464-71125EFE43B2}" srcOrd="1" destOrd="0" presId="urn:microsoft.com/office/officeart/2018/2/layout/IconLabelList"/>
    <dgm:cxn modelId="{14BACA90-BBA7-47C3-80D2-4A757416C3BE}" type="presParOf" srcId="{B90D03B7-05F0-46D2-A9CD-BFD500CF5CB6}" destId="{95A9C5FA-8E22-44F6-BCE3-6F2E5A6CCD0B}" srcOrd="2" destOrd="0" presId="urn:microsoft.com/office/officeart/2018/2/layout/IconLabelList"/>
    <dgm:cxn modelId="{3B3D8496-93CD-46D5-9153-E5E15E2039F0}" type="presParOf" srcId="{BE3F57E4-42C6-449A-83F6-B5E0F219AE7E}" destId="{10BAAB91-BAEE-49E2-A878-DE82221EC5B5}" srcOrd="1" destOrd="0" presId="urn:microsoft.com/office/officeart/2018/2/layout/IconLabelList"/>
    <dgm:cxn modelId="{2BD2ABA0-5FA1-4B35-A4D9-878D0F7186B7}" type="presParOf" srcId="{BE3F57E4-42C6-449A-83F6-B5E0F219AE7E}" destId="{79DC68B4-7A32-4CD5-9ED2-76D0C9F0D45B}" srcOrd="2" destOrd="0" presId="urn:microsoft.com/office/officeart/2018/2/layout/IconLabelList"/>
    <dgm:cxn modelId="{E3EAB25E-C2F9-4F7F-B39F-254A290C1E90}" type="presParOf" srcId="{79DC68B4-7A32-4CD5-9ED2-76D0C9F0D45B}" destId="{33E9E8BC-796B-4307-B872-793B15EED1AD}" srcOrd="0" destOrd="0" presId="urn:microsoft.com/office/officeart/2018/2/layout/IconLabelList"/>
    <dgm:cxn modelId="{BBACDDE9-BB37-40A6-9762-D0DFA4E63F77}" type="presParOf" srcId="{79DC68B4-7A32-4CD5-9ED2-76D0C9F0D45B}" destId="{5E5BB09F-3D9F-453D-AE91-75026E46E286}" srcOrd="1" destOrd="0" presId="urn:microsoft.com/office/officeart/2018/2/layout/IconLabelList"/>
    <dgm:cxn modelId="{97FD50C7-582F-4E89-ABB6-3D9D5E84F44A}" type="presParOf" srcId="{79DC68B4-7A32-4CD5-9ED2-76D0C9F0D45B}" destId="{A4177238-BD88-4FAB-903D-72D96E57CBBE}" srcOrd="2" destOrd="0" presId="urn:microsoft.com/office/officeart/2018/2/layout/IconLabelList"/>
    <dgm:cxn modelId="{FF3F2C6F-5C14-4A88-9BC0-7FE82843BCC1}" type="presParOf" srcId="{BE3F57E4-42C6-449A-83F6-B5E0F219AE7E}" destId="{35CD0892-FCA7-4AE1-B583-7810FEB9F85B}" srcOrd="3" destOrd="0" presId="urn:microsoft.com/office/officeart/2018/2/layout/IconLabelList"/>
    <dgm:cxn modelId="{05C6B03D-EBCD-4CC8-8714-91708E82F56F}" type="presParOf" srcId="{BE3F57E4-42C6-449A-83F6-B5E0F219AE7E}" destId="{2DD410A0-AC96-491C-9BAE-F9D9DF5B62E4}" srcOrd="4" destOrd="0" presId="urn:microsoft.com/office/officeart/2018/2/layout/IconLabelList"/>
    <dgm:cxn modelId="{F7D598DA-4FB1-48F8-9554-BB4935C1FD1D}" type="presParOf" srcId="{2DD410A0-AC96-491C-9BAE-F9D9DF5B62E4}" destId="{C094EA99-ED5B-4508-B88D-6F82C34C99FA}" srcOrd="0" destOrd="0" presId="urn:microsoft.com/office/officeart/2018/2/layout/IconLabelList"/>
    <dgm:cxn modelId="{3DDAC78A-AD0A-4F42-AC53-CA01650C14D0}" type="presParOf" srcId="{2DD410A0-AC96-491C-9BAE-F9D9DF5B62E4}" destId="{AC5B9121-D038-4D8A-B7EB-91078A7D3B00}" srcOrd="1" destOrd="0" presId="urn:microsoft.com/office/officeart/2018/2/layout/IconLabelList"/>
    <dgm:cxn modelId="{974312D0-6704-4115-99E7-4E86A09FA3AB}" type="presParOf" srcId="{2DD410A0-AC96-491C-9BAE-F9D9DF5B62E4}" destId="{F845A5A1-CEC5-492C-9414-8766D7D979BA}" srcOrd="2" destOrd="0" presId="urn:microsoft.com/office/officeart/2018/2/layout/IconLabelList"/>
    <dgm:cxn modelId="{BF9C2A95-C3AF-469F-9FC7-C0ABD7B927B8}" type="presParOf" srcId="{BE3F57E4-42C6-449A-83F6-B5E0F219AE7E}" destId="{D6F849A6-659D-4D2B-B5DD-38EAF6F14F81}" srcOrd="5" destOrd="0" presId="urn:microsoft.com/office/officeart/2018/2/layout/IconLabelList"/>
    <dgm:cxn modelId="{8E8E66C7-7B95-4B3D-A617-8BD86FB13D7F}" type="presParOf" srcId="{BE3F57E4-42C6-449A-83F6-B5E0F219AE7E}" destId="{A52EADD1-1FE7-452A-938B-A8B6ECB91CBB}" srcOrd="6" destOrd="0" presId="urn:microsoft.com/office/officeart/2018/2/layout/IconLabelList"/>
    <dgm:cxn modelId="{6C90BC79-F784-4774-A70B-E2D74AC341B2}" type="presParOf" srcId="{A52EADD1-1FE7-452A-938B-A8B6ECB91CBB}" destId="{54F1DEB6-D83B-47E8-9E26-FCBAF25BB3CD}" srcOrd="0" destOrd="0" presId="urn:microsoft.com/office/officeart/2018/2/layout/IconLabelList"/>
    <dgm:cxn modelId="{66BFECA8-3B9B-4C74-9B28-6FFF33D53F12}" type="presParOf" srcId="{A52EADD1-1FE7-452A-938B-A8B6ECB91CBB}" destId="{74472746-A235-44C1-B57C-541839B1F991}" srcOrd="1" destOrd="0" presId="urn:microsoft.com/office/officeart/2018/2/layout/IconLabelList"/>
    <dgm:cxn modelId="{E5BC85B6-D778-43F2-9AE7-34AE231E24F9}" type="presParOf" srcId="{A52EADD1-1FE7-452A-938B-A8B6ECB91CBB}" destId="{2CB66AA9-5719-46CD-86B1-8237AFF8C665}" srcOrd="2" destOrd="0" presId="urn:microsoft.com/office/officeart/2018/2/layout/IconLabelList"/>
    <dgm:cxn modelId="{58DBE79B-6DDF-4ED8-A6E8-1ADFE4E43BCF}" type="presParOf" srcId="{BE3F57E4-42C6-449A-83F6-B5E0F219AE7E}" destId="{EAC31DAE-D263-457D-848F-6E011978E616}" srcOrd="7" destOrd="0" presId="urn:microsoft.com/office/officeart/2018/2/layout/IconLabelList"/>
    <dgm:cxn modelId="{4321E75D-4818-4740-BC52-DA5F48098A84}" type="presParOf" srcId="{BE3F57E4-42C6-449A-83F6-B5E0F219AE7E}" destId="{064EE770-44D9-4FDA-9E2C-6F0DC0524F3C}" srcOrd="8" destOrd="0" presId="urn:microsoft.com/office/officeart/2018/2/layout/IconLabelList"/>
    <dgm:cxn modelId="{A0920D08-CFA8-4753-86CA-CCC6A27D13B0}" type="presParOf" srcId="{064EE770-44D9-4FDA-9E2C-6F0DC0524F3C}" destId="{880DDB63-15AB-4C9F-9E3E-3821B7140A94}" srcOrd="0" destOrd="0" presId="urn:microsoft.com/office/officeart/2018/2/layout/IconLabelList"/>
    <dgm:cxn modelId="{FECFF50D-0E1B-4A08-9BAB-755E161462C9}" type="presParOf" srcId="{064EE770-44D9-4FDA-9E2C-6F0DC0524F3C}" destId="{FB96FA40-ABFA-4D5B-A592-672DB9B8EE90}" srcOrd="1" destOrd="0" presId="urn:microsoft.com/office/officeart/2018/2/layout/IconLabelList"/>
    <dgm:cxn modelId="{D8480B73-8ADB-45A4-95B2-4F8C339CE3FC}" type="presParOf" srcId="{064EE770-44D9-4FDA-9E2C-6F0DC0524F3C}" destId="{1F16DB0F-68E9-4C58-92DB-37F38EE3C73C}" srcOrd="2" destOrd="0" presId="urn:microsoft.com/office/officeart/2018/2/layout/IconLabelList"/>
    <dgm:cxn modelId="{A8A71ABA-E155-46B2-A195-5531F410D4EE}" type="presParOf" srcId="{BE3F57E4-42C6-449A-83F6-B5E0F219AE7E}" destId="{7C67237F-5A0F-4212-9CCC-C31CA00A6676}" srcOrd="9" destOrd="0" presId="urn:microsoft.com/office/officeart/2018/2/layout/IconLabelList"/>
    <dgm:cxn modelId="{87D4AA11-72D2-45DB-9FFF-9D0B018A150F}" type="presParOf" srcId="{BE3F57E4-42C6-449A-83F6-B5E0F219AE7E}" destId="{9379FF8E-79F2-4EE6-9BD8-470AAC10C131}" srcOrd="10" destOrd="0" presId="urn:microsoft.com/office/officeart/2018/2/layout/IconLabelList"/>
    <dgm:cxn modelId="{9C090E54-B793-44DF-A6EE-E1C3FC62EB27}" type="presParOf" srcId="{9379FF8E-79F2-4EE6-9BD8-470AAC10C131}" destId="{5F775642-914F-4AB4-B997-2F9AB680D618}" srcOrd="0" destOrd="0" presId="urn:microsoft.com/office/officeart/2018/2/layout/IconLabelList"/>
    <dgm:cxn modelId="{8D78C84F-7ECD-40ED-BB60-6BDA0CEC27A6}" type="presParOf" srcId="{9379FF8E-79F2-4EE6-9BD8-470AAC10C131}" destId="{86449943-69D6-4F0D-B97A-C7A339543131}" srcOrd="1" destOrd="0" presId="urn:microsoft.com/office/officeart/2018/2/layout/IconLabelList"/>
    <dgm:cxn modelId="{E322ABB1-4554-43B2-8F1D-3FA5C9EBE1A7}" type="presParOf" srcId="{9379FF8E-79F2-4EE6-9BD8-470AAC10C131}" destId="{2363AFD6-883A-47C1-8870-A05F1502C18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C26938-804A-4E6E-B6C2-50BBD32BA2C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3F27616-EF4E-4680-85CB-D73BF1C7690C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Veel geleerd over </a:t>
          </a:r>
          <a:r>
            <a:rPr lang="nl-NL" err="1"/>
            <a:t>API's</a:t>
          </a:r>
          <a:endParaRPr lang="en-US" err="1"/>
        </a:p>
      </dgm:t>
    </dgm:pt>
    <dgm:pt modelId="{9DC9FC13-F37B-4089-856C-C0220AF3688F}" type="parTrans" cxnId="{7D6163B1-55B7-494C-8DD6-9D7DD1F975E1}">
      <dgm:prSet/>
      <dgm:spPr/>
      <dgm:t>
        <a:bodyPr/>
        <a:lstStyle/>
        <a:p>
          <a:endParaRPr lang="en-US"/>
        </a:p>
      </dgm:t>
    </dgm:pt>
    <dgm:pt modelId="{E0DEE4AB-50EA-4B53-84F4-D8C4A7ADE544}" type="sibTrans" cxnId="{7D6163B1-55B7-494C-8DD6-9D7DD1F975E1}">
      <dgm:prSet/>
      <dgm:spPr/>
      <dgm:t>
        <a:bodyPr/>
        <a:lstStyle/>
        <a:p>
          <a:endParaRPr lang="en-US"/>
        </a:p>
      </dgm:t>
    </dgm:pt>
    <dgm:pt modelId="{F17A76B2-52CF-4B5B-8C52-BAD4DC98EAF8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Meer geleerd over het MVC concept</a:t>
          </a:r>
          <a:endParaRPr lang="en-US"/>
        </a:p>
      </dgm:t>
    </dgm:pt>
    <dgm:pt modelId="{5BF8962B-C186-4AC5-99E4-719C653EA9FC}" type="parTrans" cxnId="{1EF20362-75DD-47A9-BE4B-6F3C289A58D9}">
      <dgm:prSet/>
      <dgm:spPr/>
      <dgm:t>
        <a:bodyPr/>
        <a:lstStyle/>
        <a:p>
          <a:endParaRPr lang="en-US"/>
        </a:p>
      </dgm:t>
    </dgm:pt>
    <dgm:pt modelId="{161BD094-4E77-48F6-9EF8-E88B89A874EB}" type="sibTrans" cxnId="{1EF20362-75DD-47A9-BE4B-6F3C289A58D9}">
      <dgm:prSet/>
      <dgm:spPr/>
      <dgm:t>
        <a:bodyPr/>
        <a:lstStyle/>
        <a:p>
          <a:endParaRPr lang="en-US"/>
        </a:p>
      </dgm:t>
    </dgm:pt>
    <dgm:pt modelId="{8F8419AA-0919-465E-B3FB-13C3931ADBA4}">
      <dgm:prSet/>
      <dgm:spPr/>
      <dgm:t>
        <a:bodyPr/>
        <a:lstStyle/>
        <a:p>
          <a:pPr>
            <a:lnSpc>
              <a:spcPct val="100000"/>
            </a:lnSpc>
          </a:pPr>
          <a:r>
            <a:rPr lang="nl-NL">
              <a:cs typeface="Calibri Light"/>
            </a:rPr>
            <a:t> Kennis verbeterd C#</a:t>
          </a:r>
        </a:p>
      </dgm:t>
    </dgm:pt>
    <dgm:pt modelId="{D9409083-69EC-4420-97A2-9B818091A460}" type="parTrans" cxnId="{4BCF3FBA-23BD-4EEE-AECB-495FC89F69BA}">
      <dgm:prSet/>
      <dgm:spPr/>
      <dgm:t>
        <a:bodyPr/>
        <a:lstStyle/>
        <a:p>
          <a:endParaRPr lang="en-US"/>
        </a:p>
      </dgm:t>
    </dgm:pt>
    <dgm:pt modelId="{8541F01B-0103-497B-BFAA-63EDCBF0611A}" type="sibTrans" cxnId="{4BCF3FBA-23BD-4EEE-AECB-495FC89F69BA}">
      <dgm:prSet/>
      <dgm:spPr/>
      <dgm:t>
        <a:bodyPr/>
        <a:lstStyle/>
        <a:p>
          <a:endParaRPr lang="en-US"/>
        </a:p>
      </dgm:t>
    </dgm:pt>
    <dgm:pt modelId="{9F4FC134-23DC-4C4F-9144-9395886DEFEE}" type="pres">
      <dgm:prSet presAssocID="{CDC26938-804A-4E6E-B6C2-50BBD32BA2C8}" presName="root" presStyleCnt="0">
        <dgm:presLayoutVars>
          <dgm:dir/>
          <dgm:resizeHandles val="exact"/>
        </dgm:presLayoutVars>
      </dgm:prSet>
      <dgm:spPr/>
    </dgm:pt>
    <dgm:pt modelId="{B441028F-40A2-4E7F-A2CE-29AE2FFB3559}" type="pres">
      <dgm:prSet presAssocID="{93F27616-EF4E-4680-85CB-D73BF1C7690C}" presName="compNode" presStyleCnt="0"/>
      <dgm:spPr/>
    </dgm:pt>
    <dgm:pt modelId="{E371EE3D-48C4-4419-B9EA-F449439C1DB5}" type="pres">
      <dgm:prSet presAssocID="{93F27616-EF4E-4680-85CB-D73BF1C7690C}" presName="bgRect" presStyleLbl="bgShp" presStyleIdx="0" presStyleCnt="3"/>
      <dgm:spPr/>
    </dgm:pt>
    <dgm:pt modelId="{6671A949-7EB4-4E26-8B3F-DDBB41105FF9}" type="pres">
      <dgm:prSet presAssocID="{93F27616-EF4E-4680-85CB-D73BF1C7690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B154F4F-DB5F-4798-9B61-F81D4516FAE2}" type="pres">
      <dgm:prSet presAssocID="{93F27616-EF4E-4680-85CB-D73BF1C7690C}" presName="spaceRect" presStyleCnt="0"/>
      <dgm:spPr/>
    </dgm:pt>
    <dgm:pt modelId="{1F684E85-24C9-4886-BB2E-9BB1E124A0B2}" type="pres">
      <dgm:prSet presAssocID="{93F27616-EF4E-4680-85CB-D73BF1C7690C}" presName="parTx" presStyleLbl="revTx" presStyleIdx="0" presStyleCnt="3">
        <dgm:presLayoutVars>
          <dgm:chMax val="0"/>
          <dgm:chPref val="0"/>
        </dgm:presLayoutVars>
      </dgm:prSet>
      <dgm:spPr/>
    </dgm:pt>
    <dgm:pt modelId="{A223314B-9C82-4317-9FA5-573633CA00C4}" type="pres">
      <dgm:prSet presAssocID="{E0DEE4AB-50EA-4B53-84F4-D8C4A7ADE544}" presName="sibTrans" presStyleCnt="0"/>
      <dgm:spPr/>
    </dgm:pt>
    <dgm:pt modelId="{A2DED6C5-3DDF-447D-B836-9EC327BA2661}" type="pres">
      <dgm:prSet presAssocID="{F17A76B2-52CF-4B5B-8C52-BAD4DC98EAF8}" presName="compNode" presStyleCnt="0"/>
      <dgm:spPr/>
    </dgm:pt>
    <dgm:pt modelId="{ABEB278B-61BC-476D-98BF-320B132768FB}" type="pres">
      <dgm:prSet presAssocID="{F17A76B2-52CF-4B5B-8C52-BAD4DC98EAF8}" presName="bgRect" presStyleLbl="bgShp" presStyleIdx="1" presStyleCnt="3"/>
      <dgm:spPr/>
    </dgm:pt>
    <dgm:pt modelId="{8993329A-25D5-41E8-A77D-F6E4E75BE70F}" type="pres">
      <dgm:prSet presAssocID="{F17A76B2-52CF-4B5B-8C52-BAD4DC98EAF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EB51439B-3812-43B8-B09E-605550163961}" type="pres">
      <dgm:prSet presAssocID="{F17A76B2-52CF-4B5B-8C52-BAD4DC98EAF8}" presName="spaceRect" presStyleCnt="0"/>
      <dgm:spPr/>
    </dgm:pt>
    <dgm:pt modelId="{3FCBE41F-A428-40F9-BAE3-3853A043E759}" type="pres">
      <dgm:prSet presAssocID="{F17A76B2-52CF-4B5B-8C52-BAD4DC98EAF8}" presName="parTx" presStyleLbl="revTx" presStyleIdx="1" presStyleCnt="3">
        <dgm:presLayoutVars>
          <dgm:chMax val="0"/>
          <dgm:chPref val="0"/>
        </dgm:presLayoutVars>
      </dgm:prSet>
      <dgm:spPr/>
    </dgm:pt>
    <dgm:pt modelId="{345A5C76-4112-49EC-8FA5-0378EDB6AFDC}" type="pres">
      <dgm:prSet presAssocID="{161BD094-4E77-48F6-9EF8-E88B89A874EB}" presName="sibTrans" presStyleCnt="0"/>
      <dgm:spPr/>
    </dgm:pt>
    <dgm:pt modelId="{B0B94046-35AD-4CD0-AF61-1414527AF941}" type="pres">
      <dgm:prSet presAssocID="{8F8419AA-0919-465E-B3FB-13C3931ADBA4}" presName="compNode" presStyleCnt="0"/>
      <dgm:spPr/>
    </dgm:pt>
    <dgm:pt modelId="{856E502D-D599-4F2D-B3BC-E39436A22A0E}" type="pres">
      <dgm:prSet presAssocID="{8F8419AA-0919-465E-B3FB-13C3931ADBA4}" presName="bgRect" presStyleLbl="bgShp" presStyleIdx="2" presStyleCnt="3"/>
      <dgm:spPr/>
    </dgm:pt>
    <dgm:pt modelId="{B4F95318-255B-4226-AE76-86EECAA0D4A3}" type="pres">
      <dgm:prSet presAssocID="{8F8419AA-0919-465E-B3FB-13C3931ADBA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56D5D06-6C53-4413-9E66-E87668A33BD7}" type="pres">
      <dgm:prSet presAssocID="{8F8419AA-0919-465E-B3FB-13C3931ADBA4}" presName="spaceRect" presStyleCnt="0"/>
      <dgm:spPr/>
    </dgm:pt>
    <dgm:pt modelId="{E95C1D2E-734C-4518-BC1C-D7B370A10DDB}" type="pres">
      <dgm:prSet presAssocID="{8F8419AA-0919-465E-B3FB-13C3931ADBA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78D9B2E-E4B3-4AD0-B5A3-CC5FB2398A5F}" type="presOf" srcId="{8F8419AA-0919-465E-B3FB-13C3931ADBA4}" destId="{E95C1D2E-734C-4518-BC1C-D7B370A10DDB}" srcOrd="0" destOrd="0" presId="urn:microsoft.com/office/officeart/2018/2/layout/IconVerticalSolidList"/>
    <dgm:cxn modelId="{02A79933-D2B3-4491-A3A5-D8138C2A35BF}" type="presOf" srcId="{93F27616-EF4E-4680-85CB-D73BF1C7690C}" destId="{1F684E85-24C9-4886-BB2E-9BB1E124A0B2}" srcOrd="0" destOrd="0" presId="urn:microsoft.com/office/officeart/2018/2/layout/IconVerticalSolidList"/>
    <dgm:cxn modelId="{1EF20362-75DD-47A9-BE4B-6F3C289A58D9}" srcId="{CDC26938-804A-4E6E-B6C2-50BBD32BA2C8}" destId="{F17A76B2-52CF-4B5B-8C52-BAD4DC98EAF8}" srcOrd="1" destOrd="0" parTransId="{5BF8962B-C186-4AC5-99E4-719C653EA9FC}" sibTransId="{161BD094-4E77-48F6-9EF8-E88B89A874EB}"/>
    <dgm:cxn modelId="{F55E9D43-E74E-4E18-BFD0-9807F0EE6BE7}" type="presOf" srcId="{F17A76B2-52CF-4B5B-8C52-BAD4DC98EAF8}" destId="{3FCBE41F-A428-40F9-BAE3-3853A043E759}" srcOrd="0" destOrd="0" presId="urn:microsoft.com/office/officeart/2018/2/layout/IconVerticalSolidList"/>
    <dgm:cxn modelId="{41489749-89EE-4F78-ABCF-58696538B524}" type="presOf" srcId="{CDC26938-804A-4E6E-B6C2-50BBD32BA2C8}" destId="{9F4FC134-23DC-4C4F-9144-9395886DEFEE}" srcOrd="0" destOrd="0" presId="urn:microsoft.com/office/officeart/2018/2/layout/IconVerticalSolidList"/>
    <dgm:cxn modelId="{7D6163B1-55B7-494C-8DD6-9D7DD1F975E1}" srcId="{CDC26938-804A-4E6E-B6C2-50BBD32BA2C8}" destId="{93F27616-EF4E-4680-85CB-D73BF1C7690C}" srcOrd="0" destOrd="0" parTransId="{9DC9FC13-F37B-4089-856C-C0220AF3688F}" sibTransId="{E0DEE4AB-50EA-4B53-84F4-D8C4A7ADE544}"/>
    <dgm:cxn modelId="{4BCF3FBA-23BD-4EEE-AECB-495FC89F69BA}" srcId="{CDC26938-804A-4E6E-B6C2-50BBD32BA2C8}" destId="{8F8419AA-0919-465E-B3FB-13C3931ADBA4}" srcOrd="2" destOrd="0" parTransId="{D9409083-69EC-4420-97A2-9B818091A460}" sibTransId="{8541F01B-0103-497B-BFAA-63EDCBF0611A}"/>
    <dgm:cxn modelId="{12F78116-4206-4348-8D59-3E6396E169AE}" type="presParOf" srcId="{9F4FC134-23DC-4C4F-9144-9395886DEFEE}" destId="{B441028F-40A2-4E7F-A2CE-29AE2FFB3559}" srcOrd="0" destOrd="0" presId="urn:microsoft.com/office/officeart/2018/2/layout/IconVerticalSolidList"/>
    <dgm:cxn modelId="{96E31367-97BA-489E-AA0B-788D2218E7D8}" type="presParOf" srcId="{B441028F-40A2-4E7F-A2CE-29AE2FFB3559}" destId="{E371EE3D-48C4-4419-B9EA-F449439C1DB5}" srcOrd="0" destOrd="0" presId="urn:microsoft.com/office/officeart/2018/2/layout/IconVerticalSolidList"/>
    <dgm:cxn modelId="{6B3FFFE0-6327-4DD2-AA72-81432A158ECC}" type="presParOf" srcId="{B441028F-40A2-4E7F-A2CE-29AE2FFB3559}" destId="{6671A949-7EB4-4E26-8B3F-DDBB41105FF9}" srcOrd="1" destOrd="0" presId="urn:microsoft.com/office/officeart/2018/2/layout/IconVerticalSolidList"/>
    <dgm:cxn modelId="{822D2063-2438-491D-8AA1-BF660FE5ACC7}" type="presParOf" srcId="{B441028F-40A2-4E7F-A2CE-29AE2FFB3559}" destId="{FB154F4F-DB5F-4798-9B61-F81D4516FAE2}" srcOrd="2" destOrd="0" presId="urn:microsoft.com/office/officeart/2018/2/layout/IconVerticalSolidList"/>
    <dgm:cxn modelId="{E956CBCC-77A5-46A2-B024-65588652BFD3}" type="presParOf" srcId="{B441028F-40A2-4E7F-A2CE-29AE2FFB3559}" destId="{1F684E85-24C9-4886-BB2E-9BB1E124A0B2}" srcOrd="3" destOrd="0" presId="urn:microsoft.com/office/officeart/2018/2/layout/IconVerticalSolidList"/>
    <dgm:cxn modelId="{B6682659-073E-4070-A373-D2615C1B4A30}" type="presParOf" srcId="{9F4FC134-23DC-4C4F-9144-9395886DEFEE}" destId="{A223314B-9C82-4317-9FA5-573633CA00C4}" srcOrd="1" destOrd="0" presId="urn:microsoft.com/office/officeart/2018/2/layout/IconVerticalSolidList"/>
    <dgm:cxn modelId="{2BD5700F-43D5-4233-9A7E-AECB20226ED5}" type="presParOf" srcId="{9F4FC134-23DC-4C4F-9144-9395886DEFEE}" destId="{A2DED6C5-3DDF-447D-B836-9EC327BA2661}" srcOrd="2" destOrd="0" presId="urn:microsoft.com/office/officeart/2018/2/layout/IconVerticalSolidList"/>
    <dgm:cxn modelId="{D2564CE1-1F57-4602-896F-98F766243DC6}" type="presParOf" srcId="{A2DED6C5-3DDF-447D-B836-9EC327BA2661}" destId="{ABEB278B-61BC-476D-98BF-320B132768FB}" srcOrd="0" destOrd="0" presId="urn:microsoft.com/office/officeart/2018/2/layout/IconVerticalSolidList"/>
    <dgm:cxn modelId="{D29AC353-FD82-4716-9E79-2A878F50669C}" type="presParOf" srcId="{A2DED6C5-3DDF-447D-B836-9EC327BA2661}" destId="{8993329A-25D5-41E8-A77D-F6E4E75BE70F}" srcOrd="1" destOrd="0" presId="urn:microsoft.com/office/officeart/2018/2/layout/IconVerticalSolidList"/>
    <dgm:cxn modelId="{AC3946FA-3AE9-4F2E-A6B9-BE8389167048}" type="presParOf" srcId="{A2DED6C5-3DDF-447D-B836-9EC327BA2661}" destId="{EB51439B-3812-43B8-B09E-605550163961}" srcOrd="2" destOrd="0" presId="urn:microsoft.com/office/officeart/2018/2/layout/IconVerticalSolidList"/>
    <dgm:cxn modelId="{82567D9F-1891-4FBF-94EE-5D378F7A635F}" type="presParOf" srcId="{A2DED6C5-3DDF-447D-B836-9EC327BA2661}" destId="{3FCBE41F-A428-40F9-BAE3-3853A043E759}" srcOrd="3" destOrd="0" presId="urn:microsoft.com/office/officeart/2018/2/layout/IconVerticalSolidList"/>
    <dgm:cxn modelId="{199E5CA7-E43C-4893-980A-03EA7E8A2A54}" type="presParOf" srcId="{9F4FC134-23DC-4C4F-9144-9395886DEFEE}" destId="{345A5C76-4112-49EC-8FA5-0378EDB6AFDC}" srcOrd="3" destOrd="0" presId="urn:microsoft.com/office/officeart/2018/2/layout/IconVerticalSolidList"/>
    <dgm:cxn modelId="{1F49A34D-DEFC-4956-87BB-A10BF6DC11D9}" type="presParOf" srcId="{9F4FC134-23DC-4C4F-9144-9395886DEFEE}" destId="{B0B94046-35AD-4CD0-AF61-1414527AF941}" srcOrd="4" destOrd="0" presId="urn:microsoft.com/office/officeart/2018/2/layout/IconVerticalSolidList"/>
    <dgm:cxn modelId="{1989486E-2922-4A67-B50D-86C9A7021FF9}" type="presParOf" srcId="{B0B94046-35AD-4CD0-AF61-1414527AF941}" destId="{856E502D-D599-4F2D-B3BC-E39436A22A0E}" srcOrd="0" destOrd="0" presId="urn:microsoft.com/office/officeart/2018/2/layout/IconVerticalSolidList"/>
    <dgm:cxn modelId="{6C1777A3-D3CB-48E1-995C-5D02FB0EF628}" type="presParOf" srcId="{B0B94046-35AD-4CD0-AF61-1414527AF941}" destId="{B4F95318-255B-4226-AE76-86EECAA0D4A3}" srcOrd="1" destOrd="0" presId="urn:microsoft.com/office/officeart/2018/2/layout/IconVerticalSolidList"/>
    <dgm:cxn modelId="{055251CB-55C8-4033-9AFB-C9595EAD71D2}" type="presParOf" srcId="{B0B94046-35AD-4CD0-AF61-1414527AF941}" destId="{256D5D06-6C53-4413-9E66-E87668A33BD7}" srcOrd="2" destOrd="0" presId="urn:microsoft.com/office/officeart/2018/2/layout/IconVerticalSolidList"/>
    <dgm:cxn modelId="{65F45652-9740-4A1D-9177-BA70C13F49BD}" type="presParOf" srcId="{B0B94046-35AD-4CD0-AF61-1414527AF941}" destId="{E95C1D2E-734C-4518-BC1C-D7B370A10D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EEFC24-CD04-4D67-B119-CED32E368236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BE95E-C834-4EFB-B8E8-106A026CCA2E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>
              <a:cs typeface="Calibri Light"/>
            </a:rPr>
            <a:t>Uitleg en inhoud van </a:t>
          </a:r>
          <a:r>
            <a:rPr lang="nl-NL" sz="2000" kern="1200"/>
            <a:t>de opdracht</a:t>
          </a:r>
          <a:endParaRPr lang="en-US" sz="2000" kern="1200"/>
        </a:p>
      </dsp:txBody>
      <dsp:txXfrm>
        <a:off x="127800" y="2355670"/>
        <a:ext cx="1800000" cy="720000"/>
      </dsp:txXfrm>
    </dsp:sp>
    <dsp:sp modelId="{749342AD-BF20-4886-BADD-3BB01A30AB0F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CB444-F8AF-4D09-8F30-A067DA4C935A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/>
            <a:t>Eerste stappen voor de realisatie</a:t>
          </a:r>
          <a:endParaRPr lang="en-US" sz="2000" kern="1200"/>
        </a:p>
      </dsp:txBody>
      <dsp:txXfrm>
        <a:off x="2242800" y="2355670"/>
        <a:ext cx="1800000" cy="720000"/>
      </dsp:txXfrm>
    </dsp:sp>
    <dsp:sp modelId="{659250CA-2D02-48B5-9D1C-8D64E70B1702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FFBC47-1248-4D8B-9D3E-0682BEA9A85A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/>
            <a:t>Realisatie van de opdracht</a:t>
          </a:r>
          <a:endParaRPr lang="en-US" sz="2000" kern="1200"/>
        </a:p>
      </dsp:txBody>
      <dsp:txXfrm>
        <a:off x="4357800" y="2355670"/>
        <a:ext cx="1800000" cy="720000"/>
      </dsp:txXfrm>
    </dsp:sp>
    <dsp:sp modelId="{4CF5E2CA-ABA8-4719-B86D-980ED15F7C73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11E28-B250-48AE-8F74-C62ED9619C33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/>
            <a:t>Testen van de app</a:t>
          </a:r>
          <a:endParaRPr lang="en-US" sz="2000" kern="1200"/>
        </a:p>
      </dsp:txBody>
      <dsp:txXfrm>
        <a:off x="6472800" y="2355670"/>
        <a:ext cx="1800000" cy="720000"/>
      </dsp:txXfrm>
    </dsp:sp>
    <dsp:sp modelId="{17A2FFED-1CDB-4744-A1E8-B51377682385}">
      <dsp:nvSpPr>
        <dsp:cNvPr id="0" name=""/>
        <dsp:cNvSpPr/>
      </dsp:nvSpPr>
      <dsp:spPr>
        <a:xfrm>
          <a:off x="908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92F10-B385-406B-9555-D4081B2B9056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/>
            <a:t>Evaluatie </a:t>
          </a:r>
          <a:endParaRPr lang="en-US" sz="2000" kern="1200"/>
        </a:p>
      </dsp:txBody>
      <dsp:txXfrm>
        <a:off x="8587800" y="2355670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A3A32-9EF8-44BA-BD00-D31743F96003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6891D2-EFC3-44CC-A4F8-D8DEFC6E1848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F428E-9C5B-4BDC-9F43-6A39D5E7507D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Bestel app voor snackbar "Het koude frietje"</a:t>
          </a:r>
          <a:endParaRPr lang="en-US" sz="1600" kern="1200"/>
        </a:p>
      </dsp:txBody>
      <dsp:txXfrm>
        <a:off x="799588" y="502"/>
        <a:ext cx="5714015" cy="692284"/>
      </dsp:txXfrm>
    </dsp:sp>
    <dsp:sp modelId="{636E5EB1-68C0-461C-8D09-B030D213A8B0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64054C-3A85-4215-A627-318170617B49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9CA94-F2AC-4744-82AE-63CE831CE848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Database, API, Webapp, Android app</a:t>
          </a:r>
          <a:endParaRPr lang="en-US" sz="1600" kern="1200"/>
        </a:p>
      </dsp:txBody>
      <dsp:txXfrm>
        <a:off x="799588" y="865858"/>
        <a:ext cx="5714015" cy="692284"/>
      </dsp:txXfrm>
    </dsp:sp>
    <dsp:sp modelId="{5A0FA746-985C-4A2F-AAC0-BA25AEA1681C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6062CA-8760-475E-8F30-8CD342A0B02B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2C2CD-5003-46A1-A28B-942115B482D0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SQL, C#, Razor, MVC, OOP</a:t>
          </a:r>
          <a:endParaRPr lang="en-US" sz="1600" kern="1200"/>
        </a:p>
      </dsp:txBody>
      <dsp:txXfrm>
        <a:off x="799588" y="1731214"/>
        <a:ext cx="5714015" cy="692284"/>
      </dsp:txXfrm>
    </dsp:sp>
    <dsp:sp modelId="{B667404A-9103-41A4-8211-16F407380242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33119-5DC0-4B29-BB18-9DF0DED9B449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67826-9E20-49EB-8AA6-324A1948698D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Bestellingen door klant</a:t>
          </a:r>
          <a:endParaRPr lang="en-US" sz="1600" kern="1200"/>
        </a:p>
      </dsp:txBody>
      <dsp:txXfrm>
        <a:off x="799588" y="2596570"/>
        <a:ext cx="5714015" cy="692284"/>
      </dsp:txXfrm>
    </dsp:sp>
    <dsp:sp modelId="{7B634AF3-CCF4-4FAA-A3A7-8638ACB2DFA5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6A359F-1F79-4BCC-968C-FDC29A058C64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9CC63-A483-417D-AE6D-052012D2163F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Inzien bestellingen keuken</a:t>
          </a:r>
          <a:endParaRPr lang="en-US" sz="1600" kern="1200"/>
        </a:p>
      </dsp:txBody>
      <dsp:txXfrm>
        <a:off x="799588" y="3461926"/>
        <a:ext cx="5714015" cy="692284"/>
      </dsp:txXfrm>
    </dsp:sp>
    <dsp:sp modelId="{A2B035F7-D652-4FDC-9401-7E5BB86672CF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6AAF04-04EB-4F5D-890C-D88E46161967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03701-AEE6-4286-859A-80C8E93BAB5F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Overzicht verwerkte bestellingen door baas</a:t>
          </a:r>
          <a:endParaRPr lang="en-US" sz="1600" kern="1200"/>
        </a:p>
      </dsp:txBody>
      <dsp:txXfrm>
        <a:off x="799588" y="4327282"/>
        <a:ext cx="5714015" cy="692284"/>
      </dsp:txXfrm>
    </dsp:sp>
    <dsp:sp modelId="{F1A3F1B1-51DF-470D-9023-405BA76D7A0D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008B4C-D132-45C6-923A-FC48E01DE99F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C1E190-3DE8-4FB8-8BD7-3FAAA541ADAB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Presentatie </a:t>
          </a:r>
          <a:endParaRPr lang="en-US" sz="1600" kern="1200"/>
        </a:p>
      </dsp:txBody>
      <dsp:txXfrm>
        <a:off x="799588" y="5192638"/>
        <a:ext cx="5714015" cy="6922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695C83-6641-49F0-A40C-32C93C3F441A}">
      <dsp:nvSpPr>
        <dsp:cNvPr id="0" name=""/>
        <dsp:cNvSpPr/>
      </dsp:nvSpPr>
      <dsp:spPr>
        <a:xfrm>
          <a:off x="0" y="0"/>
          <a:ext cx="5728813" cy="91395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200" kern="1200"/>
            <a:t>- Windows SQL server</a:t>
          </a:r>
          <a:endParaRPr lang="en-US" sz="3200" kern="1200"/>
        </a:p>
      </dsp:txBody>
      <dsp:txXfrm>
        <a:off x="26769" y="26769"/>
        <a:ext cx="4665350" cy="860421"/>
      </dsp:txXfrm>
    </dsp:sp>
    <dsp:sp modelId="{E7CF1CD6-DC34-4811-A46C-8A4E3686A4DB}">
      <dsp:nvSpPr>
        <dsp:cNvPr id="0" name=""/>
        <dsp:cNvSpPr/>
      </dsp:nvSpPr>
      <dsp:spPr>
        <a:xfrm>
          <a:off x="479788" y="1080133"/>
          <a:ext cx="5728813" cy="913959"/>
        </a:xfrm>
        <a:prstGeom prst="roundRect">
          <a:avLst>
            <a:gd name="adj" fmla="val 1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200" kern="1200"/>
            <a:t>- Controllers (API)</a:t>
          </a:r>
          <a:endParaRPr lang="en-US" sz="3200" kern="1200"/>
        </a:p>
      </dsp:txBody>
      <dsp:txXfrm>
        <a:off x="506557" y="1106902"/>
        <a:ext cx="4601413" cy="860421"/>
      </dsp:txXfrm>
    </dsp:sp>
    <dsp:sp modelId="{F5816CE9-27D1-4293-9116-FFED16F18859}">
      <dsp:nvSpPr>
        <dsp:cNvPr id="0" name=""/>
        <dsp:cNvSpPr/>
      </dsp:nvSpPr>
      <dsp:spPr>
        <a:xfrm>
          <a:off x="952415" y="2160267"/>
          <a:ext cx="5728813" cy="913959"/>
        </a:xfrm>
        <a:prstGeom prst="roundRect">
          <a:avLst>
            <a:gd name="adj" fmla="val 1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200" kern="1200"/>
            <a:t>- Models (Getters/Setters)</a:t>
          </a:r>
          <a:endParaRPr lang="en-US" sz="3200" kern="1200"/>
        </a:p>
      </dsp:txBody>
      <dsp:txXfrm>
        <a:off x="979184" y="2187036"/>
        <a:ext cx="4608574" cy="860421"/>
      </dsp:txXfrm>
    </dsp:sp>
    <dsp:sp modelId="{05FF0455-8DEE-4760-B9B9-A207150B7651}">
      <dsp:nvSpPr>
        <dsp:cNvPr id="0" name=""/>
        <dsp:cNvSpPr/>
      </dsp:nvSpPr>
      <dsp:spPr>
        <a:xfrm>
          <a:off x="1432203" y="3240401"/>
          <a:ext cx="5728813" cy="913959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200" kern="1200"/>
            <a:t>- Views (HTML/Razor)</a:t>
          </a:r>
          <a:endParaRPr lang="en-US" sz="3200" kern="1200"/>
        </a:p>
      </dsp:txBody>
      <dsp:txXfrm>
        <a:off x="1458972" y="3267170"/>
        <a:ext cx="4601413" cy="860421"/>
      </dsp:txXfrm>
    </dsp:sp>
    <dsp:sp modelId="{BB75E0CF-D075-4BC6-9211-9DAEEBFDFE1B}">
      <dsp:nvSpPr>
        <dsp:cNvPr id="0" name=""/>
        <dsp:cNvSpPr/>
      </dsp:nvSpPr>
      <dsp:spPr>
        <a:xfrm>
          <a:off x="5134739" y="700009"/>
          <a:ext cx="594073" cy="59407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5268405" y="700009"/>
        <a:ext cx="326741" cy="447040"/>
      </dsp:txXfrm>
    </dsp:sp>
    <dsp:sp modelId="{E768989C-54B1-4586-A571-F52882EE2277}">
      <dsp:nvSpPr>
        <dsp:cNvPr id="0" name=""/>
        <dsp:cNvSpPr/>
      </dsp:nvSpPr>
      <dsp:spPr>
        <a:xfrm>
          <a:off x="5614528" y="1780143"/>
          <a:ext cx="594073" cy="59407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5748194" y="1780143"/>
        <a:ext cx="326741" cy="447040"/>
      </dsp:txXfrm>
    </dsp:sp>
    <dsp:sp modelId="{CEFFF3EE-B816-4AC1-AC37-16374BBD7BA3}">
      <dsp:nvSpPr>
        <dsp:cNvPr id="0" name=""/>
        <dsp:cNvSpPr/>
      </dsp:nvSpPr>
      <dsp:spPr>
        <a:xfrm>
          <a:off x="6087155" y="2860277"/>
          <a:ext cx="594073" cy="59407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220821" y="2860277"/>
        <a:ext cx="326741" cy="4470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E45D72-991C-4279-91FC-CDE10FE0B7D1}">
      <dsp:nvSpPr>
        <dsp:cNvPr id="0" name=""/>
        <dsp:cNvSpPr/>
      </dsp:nvSpPr>
      <dsp:spPr>
        <a:xfrm>
          <a:off x="408819" y="1067957"/>
          <a:ext cx="666826" cy="6668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9C5FA-8E22-44F6-BCE3-6F2E5A6CCD0B}">
      <dsp:nvSpPr>
        <dsp:cNvPr id="0" name=""/>
        <dsp:cNvSpPr/>
      </dsp:nvSpPr>
      <dsp:spPr>
        <a:xfrm>
          <a:off x="1314" y="1957153"/>
          <a:ext cx="1481835" cy="59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err="1"/>
            <a:t>Razor</a:t>
          </a:r>
          <a:r>
            <a:rPr lang="nl-NL" sz="1900" kern="1200"/>
            <a:t> MVC (backend)</a:t>
          </a:r>
          <a:endParaRPr lang="en-US" sz="1900" kern="1200"/>
        </a:p>
      </dsp:txBody>
      <dsp:txXfrm>
        <a:off x="1314" y="1957153"/>
        <a:ext cx="1481835" cy="592734"/>
      </dsp:txXfrm>
    </dsp:sp>
    <dsp:sp modelId="{33E9E8BC-796B-4307-B872-793B15EED1AD}">
      <dsp:nvSpPr>
        <dsp:cNvPr id="0" name=""/>
        <dsp:cNvSpPr/>
      </dsp:nvSpPr>
      <dsp:spPr>
        <a:xfrm>
          <a:off x="2149977" y="1067957"/>
          <a:ext cx="666826" cy="6668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77238-BD88-4FAB-903D-72D96E57CBBE}">
      <dsp:nvSpPr>
        <dsp:cNvPr id="0" name=""/>
        <dsp:cNvSpPr/>
      </dsp:nvSpPr>
      <dsp:spPr>
        <a:xfrm>
          <a:off x="1742472" y="1957153"/>
          <a:ext cx="1481835" cy="59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Views in HTML (</a:t>
          </a:r>
          <a:r>
            <a:rPr lang="nl-NL" sz="1900" kern="1200" err="1"/>
            <a:t>Frontend</a:t>
          </a:r>
          <a:r>
            <a:rPr lang="nl-NL" sz="1900" kern="1200"/>
            <a:t>)</a:t>
          </a:r>
          <a:endParaRPr lang="en-US" sz="1900" kern="1200"/>
        </a:p>
      </dsp:txBody>
      <dsp:txXfrm>
        <a:off x="1742472" y="1957153"/>
        <a:ext cx="1481835" cy="592734"/>
      </dsp:txXfrm>
    </dsp:sp>
    <dsp:sp modelId="{C094EA99-ED5B-4508-B88D-6F82C34C99FA}">
      <dsp:nvSpPr>
        <dsp:cNvPr id="0" name=""/>
        <dsp:cNvSpPr/>
      </dsp:nvSpPr>
      <dsp:spPr>
        <a:xfrm>
          <a:off x="3891134" y="1067957"/>
          <a:ext cx="666826" cy="6668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5A5A1-CEC5-492C-9414-8766D7D979BA}">
      <dsp:nvSpPr>
        <dsp:cNvPr id="0" name=""/>
        <dsp:cNvSpPr/>
      </dsp:nvSpPr>
      <dsp:spPr>
        <a:xfrm>
          <a:off x="3483629" y="1957153"/>
          <a:ext cx="1481835" cy="59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>
              <a:cs typeface="Calibri Light"/>
            </a:rPr>
            <a:t>Bestellen producten</a:t>
          </a:r>
        </a:p>
      </dsp:txBody>
      <dsp:txXfrm>
        <a:off x="3483629" y="1957153"/>
        <a:ext cx="1481835" cy="592734"/>
      </dsp:txXfrm>
    </dsp:sp>
    <dsp:sp modelId="{54F1DEB6-D83B-47E8-9E26-FCBAF25BB3CD}">
      <dsp:nvSpPr>
        <dsp:cNvPr id="0" name=""/>
        <dsp:cNvSpPr/>
      </dsp:nvSpPr>
      <dsp:spPr>
        <a:xfrm>
          <a:off x="5632291" y="1067957"/>
          <a:ext cx="666826" cy="6668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B66AA9-5719-46CD-86B1-8237AFF8C665}">
      <dsp:nvSpPr>
        <dsp:cNvPr id="0" name=""/>
        <dsp:cNvSpPr/>
      </dsp:nvSpPr>
      <dsp:spPr>
        <a:xfrm>
          <a:off x="5224786" y="1957153"/>
          <a:ext cx="1481835" cy="59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>
              <a:cs typeface="Calibri Light" panose="020F0302020204030204"/>
            </a:rPr>
            <a:t>Login</a:t>
          </a:r>
          <a:endParaRPr lang="en-US" sz="1900" kern="1200"/>
        </a:p>
      </dsp:txBody>
      <dsp:txXfrm>
        <a:off x="5224786" y="1957153"/>
        <a:ext cx="1481835" cy="592734"/>
      </dsp:txXfrm>
    </dsp:sp>
    <dsp:sp modelId="{880DDB63-15AB-4C9F-9E3E-3821B7140A94}">
      <dsp:nvSpPr>
        <dsp:cNvPr id="0" name=""/>
        <dsp:cNvSpPr/>
      </dsp:nvSpPr>
      <dsp:spPr>
        <a:xfrm>
          <a:off x="7373448" y="1067957"/>
          <a:ext cx="666826" cy="6668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6DB0F-68E9-4C58-92DB-37F38EE3C73C}">
      <dsp:nvSpPr>
        <dsp:cNvPr id="0" name=""/>
        <dsp:cNvSpPr/>
      </dsp:nvSpPr>
      <dsp:spPr>
        <a:xfrm>
          <a:off x="6965943" y="1957153"/>
          <a:ext cx="1481835" cy="59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>
              <a:cs typeface="Calibri Light"/>
            </a:rPr>
            <a:t>Bestellingen verwerken</a:t>
          </a:r>
        </a:p>
      </dsp:txBody>
      <dsp:txXfrm>
        <a:off x="6965943" y="1957153"/>
        <a:ext cx="1481835" cy="592734"/>
      </dsp:txXfrm>
    </dsp:sp>
    <dsp:sp modelId="{5F775642-914F-4AB4-B997-2F9AB680D618}">
      <dsp:nvSpPr>
        <dsp:cNvPr id="0" name=""/>
        <dsp:cNvSpPr/>
      </dsp:nvSpPr>
      <dsp:spPr>
        <a:xfrm>
          <a:off x="9114605" y="1067957"/>
          <a:ext cx="666826" cy="66682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3AFD6-883A-47C1-8870-A05F1502C185}">
      <dsp:nvSpPr>
        <dsp:cNvPr id="0" name=""/>
        <dsp:cNvSpPr/>
      </dsp:nvSpPr>
      <dsp:spPr>
        <a:xfrm>
          <a:off x="8707101" y="1957153"/>
          <a:ext cx="1481835" cy="59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>
              <a:cs typeface="Calibri Light"/>
            </a:rPr>
            <a:t>Bestellingen bekijken</a:t>
          </a:r>
        </a:p>
      </dsp:txBody>
      <dsp:txXfrm>
        <a:off x="8707101" y="1957153"/>
        <a:ext cx="1481835" cy="5927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1EE3D-48C4-4419-B9EA-F449439C1DB5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1A949-7EB4-4E26-8B3F-DDBB41105FF9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84E85-24C9-4886-BB2E-9BB1E124A0B2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Veel geleerd over </a:t>
          </a:r>
          <a:r>
            <a:rPr lang="nl-NL" sz="2500" kern="1200" err="1"/>
            <a:t>API's</a:t>
          </a:r>
          <a:endParaRPr lang="en-US" sz="2500" kern="1200" err="1"/>
        </a:p>
      </dsp:txBody>
      <dsp:txXfrm>
        <a:off x="1941716" y="718"/>
        <a:ext cx="4571887" cy="1681139"/>
      </dsp:txXfrm>
    </dsp:sp>
    <dsp:sp modelId="{ABEB278B-61BC-476D-98BF-320B132768FB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3329A-25D5-41E8-A77D-F6E4E75BE70F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BE41F-A428-40F9-BAE3-3853A043E75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Meer geleerd over het MVC concept</a:t>
          </a:r>
          <a:endParaRPr lang="en-US" sz="2500" kern="1200"/>
        </a:p>
      </dsp:txBody>
      <dsp:txXfrm>
        <a:off x="1941716" y="2102143"/>
        <a:ext cx="4571887" cy="1681139"/>
      </dsp:txXfrm>
    </dsp:sp>
    <dsp:sp modelId="{856E502D-D599-4F2D-B3BC-E39436A22A0E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95318-255B-4226-AE76-86EECAA0D4A3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C1D2E-734C-4518-BC1C-D7B370A10DDB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>
              <a:cs typeface="Calibri Light"/>
            </a:rPr>
            <a:t> Kennis verbeterd C#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de-DE" sz="5800" err="1">
                <a:cs typeface="Calibri Light"/>
              </a:rPr>
              <a:t>Presentatie</a:t>
            </a:r>
            <a:r>
              <a:rPr lang="de-DE" sz="5800">
                <a:cs typeface="Calibri Light"/>
              </a:rPr>
              <a:t> </a:t>
            </a:r>
            <a:r>
              <a:rPr lang="de-DE" sz="5800" err="1">
                <a:cs typeface="Calibri Light"/>
              </a:rPr>
              <a:t>bestel</a:t>
            </a:r>
            <a:r>
              <a:rPr lang="de-DE" sz="5800">
                <a:cs typeface="Calibri Light"/>
              </a:rPr>
              <a:t> </a:t>
            </a:r>
            <a:r>
              <a:rPr lang="de-DE" sz="5800" err="1">
                <a:cs typeface="Calibri Light"/>
              </a:rPr>
              <a:t>applicatie</a:t>
            </a:r>
            <a:r>
              <a:rPr lang="de-DE" sz="5800">
                <a:cs typeface="Calibri Light"/>
              </a:rPr>
              <a:t> "Het </a:t>
            </a:r>
            <a:r>
              <a:rPr lang="de-DE" sz="5800" err="1">
                <a:cs typeface="Calibri Light"/>
              </a:rPr>
              <a:t>koude</a:t>
            </a:r>
            <a:r>
              <a:rPr lang="de-DE" sz="5800">
                <a:cs typeface="Calibri Light"/>
              </a:rPr>
              <a:t> </a:t>
            </a:r>
            <a:r>
              <a:rPr lang="de-DE" sz="5800" err="1">
                <a:cs typeface="Calibri Light"/>
              </a:rPr>
              <a:t>frietje</a:t>
            </a:r>
            <a:r>
              <a:rPr lang="de-DE" sz="5800">
                <a:cs typeface="Calibri Light"/>
              </a:rPr>
              <a:t>"</a:t>
            </a:r>
            <a:endParaRPr lang="de-DE" sz="580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>
                <a:solidFill>
                  <a:schemeClr val="accent1"/>
                </a:solidFill>
                <a:cs typeface="Calibri"/>
              </a:rPr>
              <a:t>Gemaakt door Thomas Moed</a:t>
            </a:r>
            <a:endParaRPr lang="de-DE">
              <a:solidFill>
                <a:schemeClr val="accent1"/>
              </a:solidFill>
            </a:endParaRPr>
          </a:p>
        </p:txBody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439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2A862A-EA37-41D4-BD0D-AAE1183D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628" y="501569"/>
            <a:ext cx="5453713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Testen van de </a:t>
            </a:r>
            <a:r>
              <a:rPr lang="en-US">
                <a:solidFill>
                  <a:schemeClr val="bg1"/>
                </a:solidFill>
              </a:rPr>
              <a:t>webapp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2000" i="1">
                <a:solidFill>
                  <a:schemeClr val="bg1"/>
                </a:solidFill>
                <a:cs typeface="Calibri Light"/>
              </a:rPr>
              <a:t>Nu </a:t>
            </a:r>
            <a:r>
              <a:rPr lang="en-US" sz="2000" i="1" err="1">
                <a:solidFill>
                  <a:schemeClr val="bg1"/>
                </a:solidFill>
                <a:cs typeface="Calibri Light"/>
              </a:rPr>
              <a:t>laat</a:t>
            </a:r>
            <a:r>
              <a:rPr lang="en-US" sz="2000" i="1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2000" i="1" err="1">
                <a:solidFill>
                  <a:schemeClr val="bg1"/>
                </a:solidFill>
                <a:cs typeface="Calibri Light"/>
              </a:rPr>
              <a:t>ik</a:t>
            </a:r>
            <a:r>
              <a:rPr lang="en-US" sz="2000" i="1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2000" i="1" err="1">
                <a:solidFill>
                  <a:schemeClr val="bg1"/>
                </a:solidFill>
                <a:cs typeface="Calibri Light"/>
              </a:rPr>
              <a:t>jullie</a:t>
            </a:r>
            <a:r>
              <a:rPr lang="en-US" sz="2000" i="1">
                <a:solidFill>
                  <a:schemeClr val="bg1"/>
                </a:solidFill>
                <a:cs typeface="Calibri Light"/>
              </a:rPr>
              <a:t> de </a:t>
            </a:r>
            <a:r>
              <a:rPr lang="en-US" sz="2000" i="1" err="1">
                <a:solidFill>
                  <a:schemeClr val="bg1"/>
                </a:solidFill>
                <a:cs typeface="Calibri Light"/>
              </a:rPr>
              <a:t>werekende</a:t>
            </a:r>
            <a:r>
              <a:rPr lang="en-US" sz="2000" i="1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2000" i="1" err="1">
                <a:solidFill>
                  <a:schemeClr val="bg1"/>
                </a:solidFill>
                <a:cs typeface="Calibri Light"/>
              </a:rPr>
              <a:t>webapp</a:t>
            </a:r>
            <a:r>
              <a:rPr lang="en-US" sz="2000" i="1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2000" i="1" err="1">
                <a:solidFill>
                  <a:schemeClr val="bg1"/>
                </a:solidFill>
                <a:cs typeface="Calibri Light"/>
              </a:rPr>
              <a:t>zien</a:t>
            </a:r>
            <a:endParaRPr lang="en-US" sz="2000" i="1" kern="1200" err="1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Content Placeholder 6">
            <a:extLst>
              <a:ext uri="{FF2B5EF4-FFF2-40B4-BE49-F238E27FC236}">
                <a16:creationId xmlns:a16="http://schemas.microsoft.com/office/drawing/2014/main" id="{8E67B996-E6A2-440F-80FA-175EE7CCE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76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2E8F11-5EF9-4B80-9CA9-ACF6ABD3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nl-NL" sz="4000">
                <a:cs typeface="Calibri Light"/>
              </a:rPr>
              <a:t>De Android app</a:t>
            </a:r>
            <a:endParaRPr lang="nl-NL" sz="4000"/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2E28EC87-1164-47EE-B75F-841F9E378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27" y="1405676"/>
            <a:ext cx="5331175" cy="3909784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E6B1F4-05DA-40CB-A242-8AF483082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7" y="2289032"/>
            <a:ext cx="5783757" cy="39031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300" b="1">
                <a:cs typeface="Calibri"/>
              </a:rPr>
              <a:t>De Android app is helaas niet gerealiseerd</a:t>
            </a:r>
          </a:p>
          <a:p>
            <a:endParaRPr lang="nl-NL" sz="2000">
              <a:cs typeface="Calibri"/>
            </a:endParaRPr>
          </a:p>
          <a:p>
            <a:r>
              <a:rPr lang="nl-NL" sz="2000" b="1">
                <a:cs typeface="Calibri"/>
              </a:rPr>
              <a:t>Redenen:</a:t>
            </a:r>
          </a:p>
          <a:p>
            <a:r>
              <a:rPr lang="nl-NL" sz="2000">
                <a:cs typeface="Calibri"/>
              </a:rPr>
              <a:t>- Tijd gebrek </a:t>
            </a:r>
          </a:p>
          <a:p>
            <a:r>
              <a:rPr lang="nl-NL" sz="2000">
                <a:cs typeface="Calibri"/>
              </a:rPr>
              <a:t>- Teveel tijd besteed aan webapp/</a:t>
            </a:r>
            <a:r>
              <a:rPr lang="nl-NL" sz="2000" err="1">
                <a:cs typeface="Calibri"/>
              </a:rPr>
              <a:t>api</a:t>
            </a:r>
            <a:r>
              <a:rPr lang="nl-NL" sz="2000">
                <a:cs typeface="Calibri"/>
              </a:rPr>
              <a:t> </a:t>
            </a:r>
          </a:p>
          <a:p>
            <a:endParaRPr lang="nl-NL" sz="2000">
              <a:cs typeface="Calibri"/>
            </a:endParaRPr>
          </a:p>
          <a:p>
            <a:r>
              <a:rPr lang="nl-NL" sz="2000" b="1">
                <a:cs typeface="Calibri"/>
              </a:rPr>
              <a:t>Hoe kan ik het voorkomen in de toekomst?</a:t>
            </a:r>
          </a:p>
          <a:p>
            <a:r>
              <a:rPr lang="nl-NL" sz="2000">
                <a:cs typeface="Calibri"/>
              </a:rPr>
              <a:t>- Beter planning maken bij de start evaluatie </a:t>
            </a:r>
          </a:p>
        </p:txBody>
      </p:sp>
    </p:spTree>
    <p:extLst>
      <p:ext uri="{BB962C8B-B14F-4D97-AF65-F5344CB8AC3E}">
        <p14:creationId xmlns:p14="http://schemas.microsoft.com/office/powerpoint/2010/main" val="1879712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289A56-D8FD-4609-9221-DC74C6CAF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l-NL" sz="4800" b="1">
                <a:solidFill>
                  <a:srgbClr val="FFFFFF"/>
                </a:solidFill>
                <a:cs typeface="Calibri Light"/>
              </a:rPr>
              <a:t>Evaluatie </a:t>
            </a:r>
            <a:br>
              <a:rPr lang="nl-NL">
                <a:cs typeface="Calibri Light"/>
              </a:rPr>
            </a:br>
            <a:r>
              <a:rPr lang="nl-NL" sz="2400" i="1">
                <a:solidFill>
                  <a:srgbClr val="FFFFFF"/>
                </a:solidFill>
                <a:cs typeface="Calibri Light"/>
              </a:rPr>
              <a:t>Wat heb ik geleerd?</a:t>
            </a:r>
            <a:endParaRPr lang="nl-NL" sz="2400" i="1">
              <a:solidFill>
                <a:srgbClr val="FFFFFF"/>
              </a:solidFill>
            </a:endParaRP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0E5E74ED-BCA3-4867-90C7-DB028FB62B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8550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885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0EC3D-A55F-491D-B339-B722CFFA0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554" y="822616"/>
            <a:ext cx="5314536" cy="1325563"/>
          </a:xfrm>
        </p:spPr>
        <p:txBody>
          <a:bodyPr>
            <a:normAutofit/>
          </a:bodyPr>
          <a:lstStyle/>
          <a:p>
            <a:r>
              <a:rPr lang="en-US" sz="5400" b="1">
                <a:cs typeface="Calibri Light"/>
              </a:rPr>
              <a:t>Bronnen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earch">
            <a:extLst>
              <a:ext uri="{FF2B5EF4-FFF2-40B4-BE49-F238E27FC236}">
                <a16:creationId xmlns:a16="http://schemas.microsoft.com/office/drawing/2014/main" id="{7E5605EF-5FEE-45D2-BFB8-E4DE9D11F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AD96A-29AA-4E96-9F96-A5B6E30DF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2788" y="2241141"/>
            <a:ext cx="6036313" cy="417673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>
                <a:cs typeface="Calibri"/>
              </a:rPr>
              <a:t>Database:</a:t>
            </a:r>
          </a:p>
          <a:p>
            <a:pPr marL="0" indent="0">
              <a:buNone/>
            </a:pPr>
            <a:r>
              <a:rPr lang="en-US" sz="1600" i="1">
                <a:solidFill>
                  <a:srgbClr val="FFFFFF"/>
                </a:solidFill>
                <a:cs typeface="Calibri"/>
              </a:rPr>
              <a:t>     https://msdn.microsoft.com/en-us/magazine/dn818488.aspx</a:t>
            </a:r>
          </a:p>
          <a:p>
            <a:r>
              <a:rPr lang="en-US" b="1">
                <a:cs typeface="Calibri"/>
              </a:rPr>
              <a:t>Razor MCV:</a:t>
            </a:r>
          </a:p>
          <a:p>
            <a:pPr marL="0" indent="0">
              <a:buNone/>
            </a:pPr>
            <a:r>
              <a:rPr lang="en-US" sz="1600" i="1">
                <a:cs typeface="Calibri"/>
              </a:rPr>
              <a:t>     https://www.youtube.com/watch?v=E7Voso411Vs</a:t>
            </a:r>
          </a:p>
          <a:p>
            <a:r>
              <a:rPr lang="en-US" b="1">
                <a:cs typeface="Calibri"/>
              </a:rPr>
              <a:t>API/Database/MCV </a:t>
            </a:r>
          </a:p>
          <a:p>
            <a:r>
              <a:rPr lang="en-US" sz="1400" i="1">
                <a:cs typeface="Calibri"/>
              </a:rPr>
              <a:t>https://docs.microsoft.com/en-us/aspnet/web-api/overview/web-api-routing-and-actions/create-a-rest-api-with-attribute-routing</a:t>
            </a:r>
            <a:endParaRPr lang="en-US" sz="1400" b="1" i="1">
              <a:cs typeface="Calibri"/>
            </a:endParaRPr>
          </a:p>
          <a:p>
            <a:endParaRPr lang="en-US" sz="1600" i="1">
              <a:cs typeface="Calibri"/>
            </a:endParaRPr>
          </a:p>
          <a:p>
            <a:pPr marL="0" indent="0">
              <a:buNone/>
            </a:pPr>
            <a:r>
              <a:rPr lang="en-US" sz="1600" i="1">
                <a:cs typeface="Calibri"/>
              </a:rPr>
              <a:t>     </a:t>
            </a:r>
            <a:endParaRPr lang="en-US" sz="1200" i="1">
              <a:cs typeface="Calibri"/>
            </a:endParaRPr>
          </a:p>
          <a:p>
            <a:endParaRPr lang="en-US" sz="1600" i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0653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99CEFC4-8F70-4266-BD16-A896994CF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Vragen?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93C90C-D3DB-4767-9A72-7188ACADE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err="1">
                <a:solidFill>
                  <a:schemeClr val="bg1"/>
                </a:solidFill>
                <a:cs typeface="Calibri"/>
              </a:rPr>
              <a:t>Dit</a:t>
            </a:r>
            <a:r>
              <a:rPr lang="en-US" sz="2000">
                <a:solidFill>
                  <a:schemeClr val="bg1"/>
                </a:solidFill>
                <a:cs typeface="Calibri"/>
              </a:rPr>
              <a:t> is het </a:t>
            </a:r>
            <a:r>
              <a:rPr lang="en-US" sz="2000" err="1">
                <a:solidFill>
                  <a:schemeClr val="bg1"/>
                </a:solidFill>
                <a:cs typeface="Calibri"/>
              </a:rPr>
              <a:t>einde</a:t>
            </a:r>
            <a:r>
              <a:rPr lang="en-US" sz="2000">
                <a:solidFill>
                  <a:schemeClr val="bg1"/>
                </a:solidFill>
                <a:cs typeface="Calibri"/>
              </a:rPr>
              <a:t> van de </a:t>
            </a:r>
            <a:r>
              <a:rPr lang="en-US" sz="2000" err="1">
                <a:solidFill>
                  <a:schemeClr val="bg1"/>
                </a:solidFill>
                <a:cs typeface="Calibri"/>
              </a:rPr>
              <a:t>presentatie</a:t>
            </a:r>
            <a:r>
              <a:rPr lang="en-US" sz="2000">
                <a:solidFill>
                  <a:schemeClr val="bg1"/>
                </a:solidFill>
                <a:cs typeface="Calibri"/>
              </a:rPr>
              <a:t> </a:t>
            </a:r>
            <a:endParaRPr lang="en-US" sz="2000" kern="1200">
              <a:solidFill>
                <a:schemeClr val="bg1"/>
              </a:solidFill>
              <a:latin typeface="+mn-lt"/>
              <a:cs typeface="Calibri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B54CC2F-7854-4FD8-9CCB-6FCE33E45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5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F35C27-2868-432C-A114-D68B80FC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>
                <a:cs typeface="Calibri Light"/>
              </a:rPr>
              <a:t>Waar ga ik het over hebben?</a:t>
            </a:r>
            <a:endParaRPr lang="nl-NL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1E00A405-F968-4696-B127-28012F5471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8708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864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3DBEA3-3B98-4251-9D5C-69EFD3540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l-NL">
                <a:solidFill>
                  <a:srgbClr val="FFFFFF"/>
                </a:solidFill>
                <a:cs typeface="Calibri Light"/>
              </a:rPr>
              <a:t>Inhoud van de opdracht</a:t>
            </a:r>
            <a:endParaRPr lang="nl-NL">
              <a:solidFill>
                <a:srgbClr val="FFFFFF"/>
              </a:solidFill>
            </a:endParaRP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A9BDCF84-DBA1-4337-8417-1D322A54FF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13356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040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9C052EA-05E2-403D-965E-52D1BFFA2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132A81-85FB-4785-88B9-B63FA11FA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47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Start evaluatie 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C1936B8-2FFB-4F78-8388-B8C282B8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674B7-A2EE-43CC-B45C-5A3346717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0579"/>
            <a:ext cx="5097779" cy="40763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err="1"/>
              <a:t>Sterke</a:t>
            </a:r>
            <a:r>
              <a:rPr lang="en-US" sz="2000" dirty="0"/>
              <a:t> </a:t>
            </a:r>
            <a:r>
              <a:rPr lang="en-US" sz="2000" dirty="0" err="1"/>
              <a:t>punten</a:t>
            </a:r>
            <a:r>
              <a:rPr lang="en-US" sz="2000" dirty="0"/>
              <a:t>: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Redelijke</a:t>
            </a:r>
            <a:r>
              <a:rPr lang="en-US" sz="2000" dirty="0"/>
              <a:t> </a:t>
            </a:r>
            <a:r>
              <a:rPr lang="en-US" sz="2000" dirty="0" err="1"/>
              <a:t>kennis</a:t>
            </a:r>
            <a:r>
              <a:rPr lang="en-US" sz="2000" dirty="0"/>
              <a:t> java 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Redelijke</a:t>
            </a:r>
            <a:r>
              <a:rPr lang="en-US" sz="2000" dirty="0"/>
              <a:t> </a:t>
            </a:r>
            <a:r>
              <a:rPr lang="en-US" sz="2000" dirty="0" err="1"/>
              <a:t>kennis</a:t>
            </a:r>
            <a:r>
              <a:rPr lang="en-US" sz="2000" dirty="0"/>
              <a:t> C#</a:t>
            </a:r>
          </a:p>
          <a:p>
            <a:r>
              <a:rPr lang="en-US" sz="2000" dirty="0"/>
              <a:t>- Kennis MVC</a:t>
            </a:r>
          </a:p>
          <a:p>
            <a:r>
              <a:rPr lang="en-US" sz="2000" dirty="0"/>
              <a:t>- Laravel</a:t>
            </a:r>
          </a:p>
          <a:p>
            <a:r>
              <a:rPr lang="en-US" sz="2000" dirty="0"/>
              <a:t>- HTML/JS</a:t>
            </a:r>
          </a:p>
          <a:p>
            <a:r>
              <a:rPr lang="en-US" sz="2000" dirty="0"/>
              <a:t>- Basis </a:t>
            </a:r>
            <a:r>
              <a:rPr lang="en-US" sz="2000" dirty="0" err="1"/>
              <a:t>kennis</a:t>
            </a:r>
            <a:r>
              <a:rPr lang="en-US" sz="2000" dirty="0"/>
              <a:t> Android studio</a:t>
            </a:r>
          </a:p>
          <a:p>
            <a:r>
              <a:rPr lang="en-US" sz="2000" dirty="0"/>
              <a:t>- Basis </a:t>
            </a:r>
            <a:r>
              <a:rPr lang="en-US" sz="2000" dirty="0" err="1"/>
              <a:t>kennis</a:t>
            </a:r>
            <a:r>
              <a:rPr lang="en-US" sz="2000" dirty="0"/>
              <a:t> Visual Studio </a:t>
            </a:r>
          </a:p>
          <a:p>
            <a:r>
              <a:rPr lang="en-US" sz="2000" dirty="0"/>
              <a:t>- Goede </a:t>
            </a:r>
            <a:r>
              <a:rPr lang="en-US" sz="2000" dirty="0" err="1"/>
              <a:t>kennis</a:t>
            </a:r>
            <a:r>
              <a:rPr lang="en-US" sz="2000" dirty="0"/>
              <a:t> SQL</a:t>
            </a:r>
          </a:p>
          <a:p>
            <a:endParaRPr lang="en-US" sz="20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F6A892-FFF8-483B-8419-4B8985FACCFD}"/>
              </a:ext>
            </a:extLst>
          </p:cNvPr>
          <p:cNvSpPr txBox="1">
            <a:spLocks/>
          </p:cNvSpPr>
          <p:nvPr/>
        </p:nvSpPr>
        <p:spPr>
          <a:xfrm>
            <a:off x="6266317" y="1047434"/>
            <a:ext cx="5097780" cy="4076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err="1"/>
              <a:t>Verbeter</a:t>
            </a:r>
            <a:r>
              <a:rPr lang="en-US" sz="2000"/>
              <a:t> </a:t>
            </a:r>
            <a:r>
              <a:rPr lang="en-US" sz="2000" err="1"/>
              <a:t>punten</a:t>
            </a:r>
            <a:r>
              <a:rPr lang="en-US" sz="2000"/>
              <a:t>:</a:t>
            </a:r>
          </a:p>
          <a:p>
            <a:r>
              <a:rPr lang="en-US" sz="2000"/>
              <a:t>- </a:t>
            </a:r>
            <a:r>
              <a:rPr lang="en-US" sz="2000" err="1"/>
              <a:t>Vrij</a:t>
            </a:r>
            <a:r>
              <a:rPr lang="en-US" sz="2000"/>
              <a:t> </a:t>
            </a:r>
            <a:r>
              <a:rPr lang="en-US" sz="2000" err="1"/>
              <a:t>weinig</a:t>
            </a:r>
            <a:r>
              <a:rPr lang="en-US" sz="2000"/>
              <a:t> </a:t>
            </a:r>
            <a:r>
              <a:rPr lang="en-US" sz="2000" err="1"/>
              <a:t>kennis</a:t>
            </a:r>
            <a:r>
              <a:rPr lang="en-US" sz="2000"/>
              <a:t> van API's </a:t>
            </a:r>
          </a:p>
          <a:p>
            <a:r>
              <a:rPr lang="en-US" sz="2000"/>
              <a:t>- Geen </a:t>
            </a:r>
            <a:r>
              <a:rPr lang="en-US" sz="2000" err="1"/>
              <a:t>ervaring</a:t>
            </a:r>
            <a:r>
              <a:rPr lang="en-US" sz="2000"/>
              <a:t> met SQL server management (Wel van SQL)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32676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9F1F50-1BE2-48C2-AA06-0BE2D05D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158" y="118213"/>
            <a:ext cx="6387102" cy="1325563"/>
          </a:xfrm>
        </p:spPr>
        <p:txBody>
          <a:bodyPr>
            <a:normAutofit/>
          </a:bodyPr>
          <a:lstStyle/>
          <a:p>
            <a:r>
              <a:rPr lang="nl-NL">
                <a:cs typeface="Calibri Light"/>
              </a:rPr>
              <a:t>Eerste stappen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BE8DBFB-CF52-47CF-82D2-5A1C60539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923" y="1334126"/>
            <a:ext cx="6754132" cy="48295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NL" sz="1800" b="1" err="1">
                <a:cs typeface="Calibri"/>
              </a:rPr>
              <a:t>Benodigheden</a:t>
            </a:r>
            <a:r>
              <a:rPr lang="nl-NL" sz="1800" b="1">
                <a:cs typeface="Calibri"/>
              </a:rPr>
              <a:t> programma's:</a:t>
            </a:r>
            <a:endParaRPr lang="nl-NL" b="1">
              <a:cs typeface="Calibri"/>
            </a:endParaRPr>
          </a:p>
          <a:p>
            <a:r>
              <a:rPr lang="nl-NL" sz="1800">
                <a:cs typeface="Calibri"/>
              </a:rPr>
              <a:t>- Visual studio</a:t>
            </a:r>
          </a:p>
          <a:p>
            <a:r>
              <a:rPr lang="nl-NL" sz="1800">
                <a:cs typeface="Calibri"/>
              </a:rPr>
              <a:t>- SQL server</a:t>
            </a:r>
          </a:p>
          <a:p>
            <a:r>
              <a:rPr lang="nl-NL" sz="1800">
                <a:cs typeface="Calibri"/>
              </a:rPr>
              <a:t>- Android studio</a:t>
            </a:r>
          </a:p>
          <a:p>
            <a:endParaRPr lang="nl-NL" sz="1800">
              <a:cs typeface="Calibri"/>
            </a:endParaRPr>
          </a:p>
          <a:p>
            <a:pPr marL="0" indent="0">
              <a:buNone/>
            </a:pPr>
            <a:r>
              <a:rPr lang="nl-NL" sz="1800" b="1">
                <a:cs typeface="Calibri"/>
              </a:rPr>
              <a:t>Database</a:t>
            </a:r>
          </a:p>
          <a:p>
            <a:r>
              <a:rPr lang="nl-NL" sz="1800">
                <a:cs typeface="Calibri"/>
              </a:rPr>
              <a:t>- </a:t>
            </a:r>
            <a:r>
              <a:rPr lang="nl-NL" sz="1800" err="1">
                <a:cs typeface="Calibri"/>
              </a:rPr>
              <a:t>Erd</a:t>
            </a:r>
            <a:r>
              <a:rPr lang="nl-NL" sz="1800">
                <a:cs typeface="Calibri"/>
              </a:rPr>
              <a:t> gemaakt met test data aan de hand van de opdracht</a:t>
            </a:r>
          </a:p>
          <a:p>
            <a:r>
              <a:rPr lang="nl-NL" sz="1800">
                <a:cs typeface="Calibri"/>
              </a:rPr>
              <a:t>Producten, Orders, Rollen</a:t>
            </a:r>
          </a:p>
          <a:p>
            <a:r>
              <a:rPr lang="nl-NL" sz="1800">
                <a:cs typeface="Calibri"/>
              </a:rPr>
              <a:t>- Webapp interface gemaakt in HTML</a:t>
            </a:r>
          </a:p>
          <a:p>
            <a:endParaRPr lang="nl-NL" sz="1800">
              <a:cs typeface="Calibri"/>
            </a:endParaRPr>
          </a:p>
          <a:p>
            <a:pPr marL="0" indent="0">
              <a:buNone/>
            </a:pPr>
            <a:r>
              <a:rPr lang="nl-NL" sz="1800" b="1">
                <a:cs typeface="Calibri"/>
              </a:rPr>
              <a:t>Onderzoek fase</a:t>
            </a:r>
          </a:p>
          <a:p>
            <a:r>
              <a:rPr lang="nl-NL" sz="1800">
                <a:cs typeface="Calibri"/>
              </a:rPr>
              <a:t>- Zoeken naar informatie op YouTube, Stackoverflow, Microsoft</a:t>
            </a:r>
          </a:p>
          <a:p>
            <a:r>
              <a:rPr lang="nl-NL" sz="1800">
                <a:cs typeface="Calibri"/>
              </a:rPr>
              <a:t>- </a:t>
            </a:r>
            <a:r>
              <a:rPr lang="nl-NL" sz="1800" err="1">
                <a:cs typeface="Calibri"/>
              </a:rPr>
              <a:t>API's</a:t>
            </a:r>
            <a:r>
              <a:rPr lang="nl-NL" sz="1800">
                <a:cs typeface="Calibri"/>
              </a:rPr>
              <a:t>, Database, MVC en C#</a:t>
            </a:r>
          </a:p>
          <a:p>
            <a:pPr marL="0" indent="0">
              <a:buNone/>
            </a:pPr>
            <a:endParaRPr lang="nl-NL" sz="1800">
              <a:cs typeface="Calibri"/>
            </a:endParaRPr>
          </a:p>
          <a:p>
            <a:endParaRPr lang="nl-NL" sz="1800"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445B8C-D724-4F73-AB77-3CCE4E822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20963"/>
            <a:ext cx="4657345" cy="6816065"/>
          </a:xfrm>
          <a:prstGeom prst="rect">
            <a:avLst/>
          </a:prstGeom>
          <a:solidFill>
            <a:schemeClr val="bg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2916268B-FB8C-434F-8FDC-CD6CE1234C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6" r="6437" b="2"/>
          <a:stretch/>
        </p:blipFill>
        <p:spPr>
          <a:xfrm>
            <a:off x="7873882" y="362922"/>
            <a:ext cx="3996386" cy="273942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905336-A7CD-4C75-9E77-C704674F4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73347" y="34290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Afbeelding 6">
            <a:extLst>
              <a:ext uri="{FF2B5EF4-FFF2-40B4-BE49-F238E27FC236}">
                <a16:creationId xmlns:a16="http://schemas.microsoft.com/office/drawing/2014/main" id="{683BB3ED-192D-4143-9F81-8F78ED2C5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882" y="3801548"/>
            <a:ext cx="3996386" cy="264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38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87C05B-31E9-4C05-8BEE-DF800CE45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259591" cy="814439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cs typeface="Calibri Light"/>
              </a:rPr>
              <a:t>ERD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3CB83-78F3-437C-B7CD-B41737291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220" y="2251261"/>
            <a:ext cx="4002406" cy="34259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bg1"/>
                </a:solidFill>
                <a:cs typeface="Calibri"/>
              </a:rPr>
              <a:t>- Products </a:t>
            </a:r>
            <a:endParaRPr lang="en-US"/>
          </a:p>
          <a:p>
            <a:r>
              <a:rPr lang="en-US" sz="3200">
                <a:solidFill>
                  <a:schemeClr val="bg1"/>
                </a:solidFill>
                <a:cs typeface="Calibri"/>
              </a:rPr>
              <a:t>- Order</a:t>
            </a:r>
          </a:p>
          <a:p>
            <a:r>
              <a:rPr lang="en-US" sz="3200">
                <a:solidFill>
                  <a:schemeClr val="bg1"/>
                </a:solidFill>
                <a:cs typeface="Calibri"/>
              </a:rPr>
              <a:t>- Roles</a:t>
            </a:r>
          </a:p>
          <a:p>
            <a:r>
              <a:rPr lang="en-US" sz="3200">
                <a:solidFill>
                  <a:schemeClr val="bg1"/>
                </a:solidFill>
                <a:cs typeface="Calibri"/>
              </a:rPr>
              <a:t>- Account </a:t>
            </a:r>
          </a:p>
          <a:p>
            <a:r>
              <a:rPr lang="en-US" sz="3200">
                <a:solidFill>
                  <a:schemeClr val="bg1"/>
                </a:solidFill>
                <a:cs typeface="Calibri"/>
              </a:rPr>
              <a:t>- Microsoft identity</a:t>
            </a:r>
          </a:p>
          <a:p>
            <a:endParaRPr lang="en-US" sz="32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01E09C3-3F91-4987-B41F-2A7194015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222" y="641631"/>
            <a:ext cx="7993692" cy="539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97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D31297-0C25-470E-BFB7-6038DC419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nl-NL" sz="5400" b="1" i="1">
                <a:cs typeface="Calibri Light"/>
              </a:rPr>
              <a:t>App structuur</a:t>
            </a:r>
            <a:endParaRPr lang="nl-NL" sz="5400" b="1" i="1" err="1"/>
          </a:p>
        </p:txBody>
      </p:sp>
      <p:graphicFrame>
        <p:nvGraphicFramePr>
          <p:cNvPr id="9" name="Tijdelijke aanduiding voor inhoud 6">
            <a:extLst>
              <a:ext uri="{FF2B5EF4-FFF2-40B4-BE49-F238E27FC236}">
                <a16:creationId xmlns:a16="http://schemas.microsoft.com/office/drawing/2014/main" id="{A146C312-D8B1-44C1-8437-2689465C60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3434077"/>
              </p:ext>
            </p:extLst>
          </p:nvPr>
        </p:nvGraphicFramePr>
        <p:xfrm>
          <a:off x="4710244" y="2013636"/>
          <a:ext cx="7161017" cy="4154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7" name="Afbeelding 87">
            <a:extLst>
              <a:ext uri="{FF2B5EF4-FFF2-40B4-BE49-F238E27FC236}">
                <a16:creationId xmlns:a16="http://schemas.microsoft.com/office/drawing/2014/main" id="{811FF016-C538-4609-A199-91F3BA0675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381" y="443904"/>
            <a:ext cx="2913377" cy="581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53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08C4DE1-E936-4C38-8116-1935323FC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736704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nl-NL" sz="2800">
                <a:solidFill>
                  <a:schemeClr val="bg1"/>
                </a:solidFill>
                <a:cs typeface="Calibri Light"/>
              </a:rPr>
              <a:t>Realisatie  -API</a:t>
            </a:r>
            <a:endParaRPr lang="nl-NL" sz="280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A26026-B3BE-4450-96D5-9AE3D8612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342209"/>
            <a:ext cx="3363974" cy="3415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400">
                <a:solidFill>
                  <a:schemeClr val="bg1"/>
                </a:solidFill>
                <a:cs typeface="Calibri"/>
              </a:rPr>
              <a:t>(Controller) HTTPGET API in C#</a:t>
            </a:r>
          </a:p>
          <a:p>
            <a:r>
              <a:rPr lang="nl-NL" sz="2400">
                <a:solidFill>
                  <a:schemeClr val="bg1"/>
                </a:solidFill>
                <a:cs typeface="Calibri"/>
              </a:rPr>
              <a:t>(Model) </a:t>
            </a:r>
            <a:r>
              <a:rPr lang="nl-NL" sz="2400" err="1">
                <a:solidFill>
                  <a:schemeClr val="bg1"/>
                </a:solidFill>
                <a:cs typeface="Calibri"/>
              </a:rPr>
              <a:t>Getters</a:t>
            </a:r>
            <a:r>
              <a:rPr lang="nl-NL" sz="2400">
                <a:solidFill>
                  <a:schemeClr val="bg1"/>
                </a:solidFill>
                <a:cs typeface="Calibri"/>
              </a:rPr>
              <a:t> en setters</a:t>
            </a:r>
          </a:p>
          <a:p>
            <a:r>
              <a:rPr lang="nl-NL" sz="2400">
                <a:solidFill>
                  <a:schemeClr val="bg1"/>
                </a:solidFill>
                <a:cs typeface="Calibri"/>
              </a:rPr>
              <a:t>Model sets/</a:t>
            </a:r>
            <a:r>
              <a:rPr lang="nl-NL" sz="2400" err="1">
                <a:solidFill>
                  <a:schemeClr val="bg1"/>
                </a:solidFill>
                <a:cs typeface="Calibri"/>
              </a:rPr>
              <a:t>gets</a:t>
            </a:r>
            <a:r>
              <a:rPr lang="nl-NL" sz="2400">
                <a:solidFill>
                  <a:schemeClr val="bg1"/>
                </a:solidFill>
                <a:cs typeface="Calibri"/>
              </a:rPr>
              <a:t> data voor/van de view (</a:t>
            </a:r>
            <a:r>
              <a:rPr lang="nl-NL" sz="2400" err="1">
                <a:solidFill>
                  <a:schemeClr val="bg1"/>
                </a:solidFill>
                <a:cs typeface="Calibri"/>
              </a:rPr>
              <a:t>Razor</a:t>
            </a:r>
            <a:r>
              <a:rPr lang="nl-NL" sz="2400">
                <a:solidFill>
                  <a:schemeClr val="bg1"/>
                </a:solidFill>
                <a:cs typeface="Calibri"/>
              </a:rPr>
              <a:t>)</a:t>
            </a:r>
          </a:p>
          <a:p>
            <a:endParaRPr lang="nl-NL" sz="2000">
              <a:solidFill>
                <a:schemeClr val="bg1"/>
              </a:solidFill>
              <a:cs typeface="Calibri"/>
            </a:endParaRPr>
          </a:p>
          <a:p>
            <a:endParaRPr lang="nl-NL" sz="2000">
              <a:solidFill>
                <a:schemeClr val="bg1"/>
              </a:solidFill>
              <a:cs typeface="Calibri"/>
            </a:endParaRPr>
          </a:p>
          <a:p>
            <a:endParaRPr lang="nl-NL" sz="20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DD680685-7775-4ABA-A1A8-8B6AFBD73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060" y="580714"/>
            <a:ext cx="4923280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9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E22B7B-EA50-49E0-844D-4CC5A62D2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nl-NL" b="1">
                <a:cs typeface="Calibri Light"/>
              </a:rPr>
              <a:t> Webapp</a:t>
            </a:r>
            <a:r>
              <a:rPr lang="nl-NL">
                <a:cs typeface="Calibri Light"/>
              </a:rPr>
              <a:t> (View) </a:t>
            </a:r>
            <a:r>
              <a:rPr lang="nl-NL" sz="3200" i="1" err="1">
                <a:solidFill>
                  <a:schemeClr val="tx1">
                    <a:lumMod val="65000"/>
                    <a:lumOff val="35000"/>
                  </a:schemeClr>
                </a:solidFill>
                <a:cs typeface="Calibri Light"/>
              </a:rPr>
              <a:t>Razor</a:t>
            </a:r>
            <a:r>
              <a:rPr lang="nl-NL" sz="3200" i="1">
                <a:solidFill>
                  <a:schemeClr val="tx1">
                    <a:lumMod val="65000"/>
                    <a:lumOff val="35000"/>
                  </a:schemeClr>
                </a:solidFill>
                <a:cs typeface="Calibri Light"/>
              </a:rPr>
              <a:t>/HTML </a:t>
            </a:r>
            <a:endParaRPr lang="nl-NL" sz="320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A03541C-EBA1-44CA-BEE6-85B3A3BB1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233305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225538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Kantoorthema</vt:lpstr>
      <vt:lpstr>Presentatie bestel applicatie "Het koude frietje"</vt:lpstr>
      <vt:lpstr>Waar ga ik het over hebben?</vt:lpstr>
      <vt:lpstr>Inhoud van de opdracht</vt:lpstr>
      <vt:lpstr>Start evaluatie </vt:lpstr>
      <vt:lpstr>Eerste stappen</vt:lpstr>
      <vt:lpstr>ERD </vt:lpstr>
      <vt:lpstr>App structuur</vt:lpstr>
      <vt:lpstr>Realisatie  -API</vt:lpstr>
      <vt:lpstr> Webapp (View) Razor/HTML </vt:lpstr>
      <vt:lpstr>Testen van de webapp Nu laat ik jullie de werekende webapp zien</vt:lpstr>
      <vt:lpstr>De Android app</vt:lpstr>
      <vt:lpstr>Evaluatie  Wat heb ik geleerd?</vt:lpstr>
      <vt:lpstr>Bronnen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</dc:title>
  <dc:creator/>
  <cp:revision>6</cp:revision>
  <dcterms:created xsi:type="dcterms:W3CDTF">2012-07-30T23:35:21Z</dcterms:created>
  <dcterms:modified xsi:type="dcterms:W3CDTF">2019-04-16T14:22:04Z</dcterms:modified>
</cp:coreProperties>
</file>