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6" r:id="rId4"/>
    <p:sldId id="273" r:id="rId5"/>
    <p:sldId id="265" r:id="rId6"/>
    <p:sldId id="271" r:id="rId7"/>
    <p:sldId id="268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3333" autoAdjust="0"/>
  </p:normalViewPr>
  <p:slideViewPr>
    <p:cSldViewPr snapToGrid="0">
      <p:cViewPr varScale="1">
        <p:scale>
          <a:sx n="76" d="100"/>
          <a:sy n="76" d="100"/>
        </p:scale>
        <p:origin x="6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6C16-B599-488C-9987-9DF9EBD8430E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F84A-5F7B-4460-BB1F-616E2FF36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3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Tired of dating so many people you could fill a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Poxédex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? Ever wanted more certainty when it came to choosing a potential partner? Do you ever reminisce on those nostalgic childhood moments where Pokémon cards, Pokémon Nintendo games and Pokémon tv episodes were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centre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of your universe? Traditional API’s will give you a match %, but what does that even mean? Where’s the cut-off, and as a Pokémon fan, how can I relate to that?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if I told you that we can relive that feeling of nostalgia in order to help you decide who should be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centre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of your universe in today’s times. Thanks to Professor Oak’s Pokémon Love Calculator, you now have the possibility of getting a love compatibility rating for you and your potential partner, and based on that rating, you will be assigned a Pokémon that best describes your relationship outlook with that person. Is your love compatibility electric like Pikachu, or will it struggle to evolve into something strong like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Magikarp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? Thanks to Professor Oak’s Pokémon Love calculator, you don’t have to catch them all to find the right catch!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2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22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47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44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01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96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98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96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96C1-FDAC-42A2-A730-DACD751A7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C699-15F0-4A70-9E1C-457E12F3C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3622-0A2E-4C66-9907-873EA708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AFC4-6F5D-486C-B00F-61085A5D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9FC2-5FEC-41D1-82F9-7CA52B8A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55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CD16-A4D4-4F30-9F47-441C0E1C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A028E-4811-43DC-A47A-E95E1488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373F-4E98-4A6B-9FE8-52522196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B1EA-A253-4AEB-BF55-93587BF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DD31-0D8B-4D6F-B22B-EFC9CE8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73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CB6B-398C-421F-9604-922DF1C1B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C2B93-45F1-43A4-AD47-D116E88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952-26A1-430D-8779-AD27EAE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B59C-FAB3-4509-A2D0-47EF32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1221-BCBD-4AB1-B81A-952572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7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9509-D467-45B3-A32B-F7389AFC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CF02-8820-4058-95F3-01486C11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866F-2909-47BB-AD92-EBD1059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59F6-2526-40B5-986B-568B077C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BF61-D116-459A-AF6B-400E95D7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8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8442-81A9-4830-8ED9-51C7D394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D111-DBAC-4AC5-A51B-48C5FFE6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DC9E-5001-41D7-AC6E-721E1BAB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F3F3-659C-4EB4-ADBE-9E09D537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DF2D-94AA-4A91-8709-E7917106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2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DBB-91C4-4D73-8AAB-512EE43B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3325-6FFC-4264-BFC1-CC2071616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A66E5-C56F-4834-AEC2-B5A1C75B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FCC9-868A-473E-89D8-A318239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0C9D-3B0A-44DD-97B4-6A3CAB58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92D6D-7ED9-4057-AD97-12EE8C75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8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95-DB3F-4933-BB12-E9C8F1D7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7E5AD-7980-4A52-BF67-23194696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E50CE-54D8-4997-B1DD-E9FB73111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DA7EB-2BC0-47AD-9D1A-6A985F49C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A76F7-A344-4B6B-A571-1ABE35BD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7D4B9-C1D7-4FF2-8234-34C2F826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0CB21-22F4-421B-B2D4-4C54A5C4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536A4-DC36-4EF9-9CC7-5447AC3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8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41E7-53EC-461C-8750-566552E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BEB3C-4654-46B8-A5DA-5CCB924D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D43E3-A3FA-428C-86EB-7B58E2AF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9282E-F7A1-4BB6-BF4D-0FC0807F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52F5-908B-4C14-95D7-C74309D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8DA7A-06E5-459B-BB10-6504708D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2F0B7-DDCF-4612-8B8C-35096272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0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6004-0567-47AD-B8B4-F92DB2AD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31F1-5793-4E10-84C5-8EAC18EB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7D1C-2688-443C-9614-938BF154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29BED-F661-483F-9FDE-A388A34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D6ADA-D26B-4E93-A0D9-44DB6B56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EA15-0198-4521-8D43-35F8C27E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6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C26-B794-43E1-9541-200D1DB3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58DED-B665-42C5-A90F-B98B8BB06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7997-8206-4857-8B61-3CBAC2F9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C727-7FE7-4292-AF1A-008EE2D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F0D3-D400-4756-8F12-FAD687B1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8DB0-6B8F-4552-9956-3F7942B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07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DCFBE-5F15-4C8F-B119-83DB8524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566F-DBFA-4502-BD91-086C2778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8528-9627-4329-8967-17936574E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A5E3-2512-428B-A81D-C033E88CE313}" type="datetimeFigureOut">
              <a:rPr lang="en-AU" smtClean="0"/>
              <a:t>29/08/2020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9285-191A-48DA-98AF-166F698A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6212-ACC3-48E2-8317-9B7E67EB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5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ful-mountain-92684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thomasmaglaris.github.io/Professor-Oaks-s-Pokemon-Love-Calculator/" TargetMode="External"/><Relationship Id="rId4" Type="http://schemas.openxmlformats.org/officeDocument/2006/relationships/hyperlink" Target="https://github.com/thomasmaglaris/Project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C4B-0A3F-43C7-9037-4B295970B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94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Oak’s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 Calculator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EA15E-3A60-4FF8-84CC-8DE7DB23B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14576"/>
            <a:ext cx="9144000" cy="50738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Love App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C462EAE-46D2-43F7-A433-C9FB39B5BA0B}"/>
              </a:ext>
            </a:extLst>
          </p:cNvPr>
          <p:cNvSpPr txBox="1">
            <a:spLocks/>
          </p:cNvSpPr>
          <p:nvPr/>
        </p:nvSpPr>
        <p:spPr>
          <a:xfrm>
            <a:off x="-74408" y="6337629"/>
            <a:ext cx="9144000" cy="50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By Angus, Declan, Jeff, Nobu &amp; Tom</a:t>
            </a:r>
            <a:endParaRPr lang="en-AU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07CAFF-2F07-4ECA-BBEE-5EC6D1A27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21" y="2571152"/>
            <a:ext cx="3429479" cy="428684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81D6695-7FB6-43F3-85E3-827DBB46EC0F}"/>
              </a:ext>
            </a:extLst>
          </p:cNvPr>
          <p:cNvGrpSpPr/>
          <p:nvPr/>
        </p:nvGrpSpPr>
        <p:grpSpPr>
          <a:xfrm>
            <a:off x="0" y="-1"/>
            <a:ext cx="12192000" cy="1864996"/>
            <a:chOff x="0" y="-1"/>
            <a:chExt cx="12192000" cy="18649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1FA05B-AFF0-4BBE-B83A-9544E00DC757}"/>
                </a:ext>
              </a:extLst>
            </p:cNvPr>
            <p:cNvSpPr/>
            <p:nvPr/>
          </p:nvSpPr>
          <p:spPr>
            <a:xfrm>
              <a:off x="0" y="-1"/>
              <a:ext cx="12192000" cy="138302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CCCC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08A116-ECA0-4AAC-A8F2-873C20F177D5}"/>
                </a:ext>
              </a:extLst>
            </p:cNvPr>
            <p:cNvGrpSpPr/>
            <p:nvPr/>
          </p:nvGrpSpPr>
          <p:grpSpPr>
            <a:xfrm>
              <a:off x="0" y="901065"/>
              <a:ext cx="12192000" cy="963930"/>
              <a:chOff x="0" y="1175385"/>
              <a:chExt cx="12192000" cy="96393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5DAE6B-9652-42FA-A0FD-C2BF0F1E11D2}"/>
                  </a:ext>
                </a:extLst>
              </p:cNvPr>
              <p:cNvCxnSpPr/>
              <p:nvPr/>
            </p:nvCxnSpPr>
            <p:spPr>
              <a:xfrm>
                <a:off x="0" y="1657350"/>
                <a:ext cx="12192000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8A573F-D70C-42F4-822C-C3D2106AE675}"/>
                  </a:ext>
                </a:extLst>
              </p:cNvPr>
              <p:cNvSpPr/>
              <p:nvPr/>
            </p:nvSpPr>
            <p:spPr>
              <a:xfrm>
                <a:off x="5614035" y="1175385"/>
                <a:ext cx="963930" cy="9639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A7E9F62-9513-471B-9147-29E93BCC2761}"/>
                  </a:ext>
                </a:extLst>
              </p:cNvPr>
              <p:cNvSpPr/>
              <p:nvPr/>
            </p:nvSpPr>
            <p:spPr>
              <a:xfrm>
                <a:off x="5778817" y="1340167"/>
                <a:ext cx="634365" cy="63436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19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D377A8-7AE2-44AC-8782-44DE50D25BB0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A6E55A-C8E2-41B8-886A-38FA74892589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ECD54E3-7D00-45A0-9FA3-E96EDF069065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027DD5-63FD-4B65-9EF3-1E337742A716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829906-9BA9-471E-B8D8-E5A6683F4448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0EDAD-2B35-43EF-9628-496A115E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273" y="-107316"/>
            <a:ext cx="196596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Links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5732-3BD0-4D27-83D5-927F2A4F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40" y="2012553"/>
            <a:ext cx="10515600" cy="23661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Deployed: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https://powerful-mountain-92684.herokuapp.com/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Repo: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https://github.com/thomasmaglaris/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Professor-Oaks-s-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Pokemon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-Love-Calculator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87ECA0-8EDB-4716-8E5E-21565F3C7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28" y="3373758"/>
            <a:ext cx="4057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424504-FB97-4DAD-855B-A8127BAA6826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0EDAD-2B35-43EF-9628-496A115E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-528"/>
            <a:ext cx="7037070" cy="10254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Elevator Pitch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2DD1F-3E1F-42F2-9CBD-7D11493CA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4043"/>
            <a:ext cx="3909060" cy="348052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AA9B8B2-FE40-4D38-8538-2D8D655F544F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1C9C3-C4CA-40CC-9125-18D09F8310DB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A336BD-90C2-4800-90E4-DA4723348CD2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A6B9CF-438E-4421-AFB4-6CBD0824519E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51830F4-307B-4F23-A136-D3A2EF061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19" y="2137359"/>
            <a:ext cx="5555181" cy="43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C8157C-F2FE-419B-BD1D-F9A560077D0C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18D7FA-3892-45CB-B14D-41222B4196C0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3D8068-B6BE-4C96-AD1C-B5886629F4B7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910CCD-F783-4B55-81F1-4409129ECC67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015148-78BE-4FDB-B096-2C61CB9D3C70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484" y="13334"/>
            <a:ext cx="631503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Concept - Description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44" y="1569613"/>
            <a:ext cx="5593173" cy="4577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types their name and the name of their love interest into the boxes on the home page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user clicks calculate, the site runs an API to determine how compatible the user’s name is with that of their interest.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compatibility will then be compared to a Pokémon, giving the user a fun and profoundly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accurate description of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how a relationship with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this person would be!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The app then saves the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highest compatibility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scores for reference.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14200C-68B0-4954-A83B-5279FB1C2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24" y="3853815"/>
            <a:ext cx="287655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0D3E3-FE22-4ED9-BB9C-138C8423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29" y="1700212"/>
            <a:ext cx="2272169" cy="48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6004D3-9EA8-4496-95CF-35491B2AE136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01D93-496E-427D-AD80-B589687204CB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EE7450-F819-43D4-8DD9-9D7D1B3C2540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0CA7C4-0709-4D8C-BC92-EAF2F7FAF9D1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E98463-E550-41F9-B4DA-BE761134EC82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79" y="-123407"/>
            <a:ext cx="283464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Concept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1959424"/>
            <a:ext cx="11650160" cy="44734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 for development: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love compatibility search that incorporates Pokémon for fun.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users to discover the compatibility of their name with a potential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match, then compare their score with a Pokémon and a description.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Saves the highest scores recorded on the app.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Engaging and fun user interface.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story: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single person and lover of Pokémon: I want to search the compatibility of my name with that of a potential partner. I would then like the potential relationship rated in relation to a Pokémon I know. I would also like to know some of the most compatible names. This is so I can have fun investigating my compatibility with different people, and have a laugh at the same time.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010350-CF7D-45BB-8C2E-F8EE82AEC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04" y="1609298"/>
            <a:ext cx="2497906" cy="28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05FC71-0AB6-45D5-BA70-1F48589B92FE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6EBDEB-1F89-4AFD-83FC-D526BC7251EA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3F0E9E-B51F-4B83-A159-6A6F46435364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5F6AEA-4A8F-4AF2-82C5-46BF0370226E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F8A545-1B5E-469F-BB10-F55CB75EB793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167" y="-160178"/>
            <a:ext cx="291084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Process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104" y="2029776"/>
            <a:ext cx="4722496" cy="4917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r>
              <a:rPr lang="en-AU" dirty="0"/>
              <a:t>HTML</a:t>
            </a:r>
          </a:p>
          <a:p>
            <a:r>
              <a:rPr lang="en-AU" dirty="0"/>
              <a:t>CSS: Bootstrap, Google Fonts</a:t>
            </a:r>
          </a:p>
          <a:p>
            <a:r>
              <a:rPr lang="en-AU" dirty="0"/>
              <a:t>JavaScript: </a:t>
            </a:r>
            <a:r>
              <a:rPr lang="en-AU" dirty="0" err="1"/>
              <a:t>JQuery</a:t>
            </a:r>
            <a:endParaRPr lang="en-AU" dirty="0"/>
          </a:p>
          <a:p>
            <a:r>
              <a:rPr lang="en-AU" dirty="0"/>
              <a:t>Node, Express</a:t>
            </a:r>
          </a:p>
          <a:p>
            <a:r>
              <a:rPr lang="en-AU" dirty="0"/>
              <a:t>MySQL</a:t>
            </a:r>
          </a:p>
          <a:p>
            <a:r>
              <a:rPr lang="en-AU" dirty="0"/>
              <a:t>Handlebars</a:t>
            </a:r>
          </a:p>
          <a:p>
            <a:r>
              <a:rPr lang="en-AU" dirty="0"/>
              <a:t>Heroku</a:t>
            </a:r>
          </a:p>
          <a:p>
            <a:r>
              <a:rPr lang="en-AU" dirty="0"/>
              <a:t>MVC</a:t>
            </a:r>
          </a:p>
          <a:p>
            <a:r>
              <a:rPr lang="en-AU" dirty="0" err="1"/>
              <a:t>Sequelize</a:t>
            </a:r>
            <a:r>
              <a:rPr lang="en-AU" dirty="0"/>
              <a:t> ORM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9981F9-9EDD-4B54-B1B2-68FA06A0A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" y="1543199"/>
            <a:ext cx="2536317" cy="27174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0B7E8E-FA86-4967-9A7A-C2E0496E7079}"/>
              </a:ext>
            </a:extLst>
          </p:cNvPr>
          <p:cNvSpPr txBox="1">
            <a:spLocks/>
          </p:cNvSpPr>
          <p:nvPr/>
        </p:nvSpPr>
        <p:spPr>
          <a:xfrm>
            <a:off x="7561421" y="2296476"/>
            <a:ext cx="4722496" cy="491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Eslint</a:t>
            </a:r>
            <a:endParaRPr lang="en-AU" dirty="0"/>
          </a:p>
          <a:p>
            <a:r>
              <a:rPr lang="en-AU" dirty="0"/>
              <a:t>Travis</a:t>
            </a:r>
          </a:p>
          <a:p>
            <a:r>
              <a:rPr lang="en-AU" dirty="0"/>
              <a:t>Schema</a:t>
            </a:r>
          </a:p>
          <a:p>
            <a:r>
              <a:rPr lang="en-AU" dirty="0" err="1"/>
              <a:t>Unirest</a:t>
            </a:r>
            <a:endParaRPr lang="en-AU" dirty="0"/>
          </a:p>
          <a:p>
            <a:r>
              <a:rPr lang="en-AU" dirty="0"/>
              <a:t>New Package</a:t>
            </a:r>
          </a:p>
          <a:p>
            <a:r>
              <a:rPr lang="en-AU" dirty="0"/>
              <a:t>GET, POST</a:t>
            </a:r>
          </a:p>
          <a:p>
            <a:r>
              <a:rPr lang="en-AU" dirty="0"/>
              <a:t>Love-Calculator API: rapidapi.com</a:t>
            </a:r>
          </a:p>
          <a:p>
            <a:r>
              <a:rPr lang="en-AU" dirty="0"/>
              <a:t>Pokémon API – pokeapi.co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1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23F43E-14BD-4FDA-B8AA-2801F0F8788E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7B295-7522-4145-A529-E3AAD31A20B1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63D5A2-89FD-4DB8-B8D4-EA47690B46B8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08FFDA-FE06-4AD2-B50A-3CBFB908021B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AA3F05-A145-4539-9AFC-D72D15504B6F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-164784"/>
            <a:ext cx="11252349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Process – </a:t>
            </a:r>
            <a:r>
              <a:rPr lang="en-US" sz="4000" dirty="0">
                <a:latin typeface="Arial Black" panose="020B0A04020102020204" pitchFamily="34" charset="0"/>
                <a:cs typeface="Arial" panose="020B0604020202020204" pitchFamily="34" charset="0"/>
              </a:rPr>
              <a:t>Breakdown of tasks &amp; roles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4339" y="1464310"/>
            <a:ext cx="6518910" cy="398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Pokémon love descriptions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PowerPoint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Concept &amp; Documentation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Declan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 calls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JS (Node/Express)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4A1C3C-5CCB-414C-86AB-3D589E299A9A}"/>
              </a:ext>
            </a:extLst>
          </p:cNvPr>
          <p:cNvSpPr txBox="1">
            <a:spLocks/>
          </p:cNvSpPr>
          <p:nvPr/>
        </p:nvSpPr>
        <p:spPr>
          <a:xfrm>
            <a:off x="6037020" y="1565901"/>
            <a:ext cx="6154980" cy="544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Jeff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Nobu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layout design &amp;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&amp; Bootstrap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Integration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Front-end JS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Pokémon love descriptions &amp; pitch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86A22F-2345-42A0-8B2B-335419DD5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" y="4664710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FB01BE-1A5A-4611-98DE-DD7AB10D8118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754D27-7FA1-480D-BAE6-0B6457B900A9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8763C9-20D7-4261-9690-A145040A11BC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A36CBD-FE6B-4DFF-B443-30EB96C4B990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B8ED7-239D-44A5-BA6A-EE8A1245F69B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209" y="-164784"/>
            <a:ext cx="273558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Process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959424"/>
            <a:ext cx="10923494" cy="4168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merging files, small discrepancies in naming caused difficulties.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Heroku integration took some time to perfect.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Saving of names in a database to be viewed by other users presented issues.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appealing interface.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data functionality to achieve goals.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mobile display &amp; usability.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and active collaboration &amp; teamwork.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5FA1E3-771F-4269-A230-39BBF6B49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4620" y="4033212"/>
            <a:ext cx="2184244" cy="27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FA8265-D9A8-4EB4-BBC0-8B0ABD30EC49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6EA77A-9FE9-4E80-B1B1-909B589F6870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152FA9-4468-4747-A189-93B9A41D4AC3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A7BDA3A-E973-4811-B214-CB6561520E41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75EC52-EDB0-4274-BF92-301DFB7F14F8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0EDAD-2B35-43EF-9628-496A115E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778" y="-205741"/>
            <a:ext cx="199644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Demo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90080-AC1E-442F-94B1-702FDD87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4088"/>
            <a:ext cx="3577590" cy="3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3A4DFE-4FB3-4EA0-A517-ED6E29B7F720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2FEC1-4E01-4455-820A-99E4F65BEF73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865E7E-C6FC-41E0-B3BD-6B5518306EF4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13D1C2-6DA1-4EF2-A378-C9847A89B4D9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DB861D-7E4C-45A2-989B-7DE769070082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276"/>
            <a:ext cx="10898506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Directions for Future Development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247040"/>
            <a:ext cx="11032958" cy="424415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into Dating App tech to match with compatible people nearby.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compares 2 potential matches by simulating Pokémon battle.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• Links to sellers of Pokémon merchandise following 			result, could generate revenue.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•  • Permission could be sought from Nintendo to make 		     the app generate revenue through the above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293C39-EE7A-41B5-BD5D-56BE75996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020" y="3806190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735</Words>
  <Application>Microsoft Office PowerPoint</Application>
  <PresentationFormat>Widescreen</PresentationFormat>
  <Paragraphs>94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Slack-Lato</vt:lpstr>
      <vt:lpstr>Office Theme</vt:lpstr>
      <vt:lpstr>Professor Oak’s Pokémon Love Calculator</vt:lpstr>
      <vt:lpstr>Elevator Pitch</vt:lpstr>
      <vt:lpstr>Concept - Description</vt:lpstr>
      <vt:lpstr>Concept</vt:lpstr>
      <vt:lpstr>Process</vt:lpstr>
      <vt:lpstr>Process – Breakdown of tasks &amp; roles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Doggo</dc:title>
  <dc:creator>Angus Russell</dc:creator>
  <cp:lastModifiedBy>Angus Russell</cp:lastModifiedBy>
  <cp:revision>174</cp:revision>
  <dcterms:created xsi:type="dcterms:W3CDTF">2020-06-30T09:31:46Z</dcterms:created>
  <dcterms:modified xsi:type="dcterms:W3CDTF">2020-08-28T23:57:31Z</dcterms:modified>
</cp:coreProperties>
</file>