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09a9282a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09a9282a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09a9282a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09a9282a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9a9282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9a9282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09a9282a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09a9282a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9a9282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9a9282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9a9282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9a9282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7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9a9282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9a9282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9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09a9282a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09a9282a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09a9282a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09a9282a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09a9282a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09a9282a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0"/>
            <a:ext cx="67212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Dataset1 - question 1 : Quelle est la répartition des passagers par classe ?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B45F06"/>
                </a:solidFill>
              </a:rPr>
              <a:t>Ilôt 4</a:t>
            </a:r>
            <a:endParaRPr sz="1100" dirty="0">
              <a:solidFill>
                <a:srgbClr val="B45F06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0" y="0"/>
            <a:ext cx="8933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Dataset2 - question 3 : Quand a-t-on a un excédant / un déficit de production 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0" y="0"/>
            <a:ext cx="8933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Dataset2 - question 4 : Y a-t-il une corrélation entre les différents types de production 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0" y="0"/>
            <a:ext cx="67212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Dataset1 - question 2 : Quelles différences selon le sexe 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87F95480-C17F-4184-5119-9A713FD8DDA0}"/>
              </a:ext>
            </a:extLst>
          </p:cNvPr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0" y="0"/>
            <a:ext cx="67212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2"/>
                </a:solidFill>
              </a:rPr>
              <a:t>Dataset1 - question 3 : Distribution des passagers selon âge et sexe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0"/>
            <a:ext cx="7163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2"/>
                </a:solidFill>
              </a:rPr>
              <a:t>Dataset1 - question 4 : Quel est le taux de survie selon le sexe ?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0"/>
            <a:ext cx="7163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2"/>
                </a:solidFill>
              </a:rPr>
              <a:t>Dataset1 - question 4 : Quel est le taux de survie selon l’âge ?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0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0"/>
            <a:ext cx="7163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2"/>
                </a:solidFill>
              </a:rPr>
              <a:t>Dataset1 - question 4 : Quel est le taux de survie selon la classe 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0" y="0"/>
            <a:ext cx="8933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Dataset1 - question 5 : Y a-t-il un lien entre prix payé pour le billet et l’âge des passagers 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0" y="0"/>
            <a:ext cx="8933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2"/>
                </a:solidFill>
              </a:rPr>
              <a:t>Dataset2 - question 1 : Comment varient les différentes grandeurs présentées dans ce jeu de données?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774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648225" y="3840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74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4648225" y="2803275"/>
            <a:ext cx="4418400" cy="23430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0" y="0"/>
            <a:ext cx="8933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Dataset2 - question 2 : Quel est l’évolution de la consommation 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13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0000"/>
                </a:solidFill>
              </a:rPr>
              <a:t>Ilôt 1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586750" y="307375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5818E"/>
                </a:solidFill>
              </a:rPr>
              <a:t>Ilôt 2</a:t>
            </a:r>
            <a:endParaRPr sz="1100">
              <a:solidFill>
                <a:srgbClr val="45818E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5867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45F06"/>
                </a:solidFill>
              </a:rPr>
              <a:t>Ilôt 4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1350" y="2726350"/>
            <a:ext cx="599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51C75"/>
                </a:solidFill>
              </a:rPr>
              <a:t>Ilôt 3</a:t>
            </a:r>
            <a:endParaRPr sz="1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250</Words>
  <Application>Microsoft Office PowerPoint</Application>
  <PresentationFormat>Affichage à l'écran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Elise Pupier</cp:lastModifiedBy>
  <cp:revision>12</cp:revision>
  <dcterms:modified xsi:type="dcterms:W3CDTF">2025-01-16T12:50:30Z</dcterms:modified>
</cp:coreProperties>
</file>