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5" r:id="rId5"/>
    <p:sldId id="258" r:id="rId6"/>
    <p:sldId id="259" r:id="rId7"/>
    <p:sldId id="267" r:id="rId8"/>
    <p:sldId id="266" r:id="rId9"/>
    <p:sldId id="261" r:id="rId10"/>
    <p:sldId id="260" r:id="rId11"/>
    <p:sldId id="262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F6999-0766-114F-A9DB-27DBC6323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6EA6F8-3F4C-4849-8D6F-74E7BD4E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DB1BA-A770-664D-950E-7F63739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EA7A6-509D-0442-94B0-81B37721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58B65-2E16-544E-9680-1BF7FFC9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2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275C7-0BA1-F240-BA6D-1E9DE528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BD6AD-339F-154B-B629-8DA4CF29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CE7B1B-7C89-0247-8C41-96C76BBA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4CEBB-1A02-E94E-B4A8-41C4D20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D679B-1BF7-1446-97FA-CA9A7A7B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742F55-FC03-B04F-98B6-B01F22ECC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85C743-00DF-7049-B689-436A05F1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FC886-9BE5-714C-B55D-9DF27FE9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66D85-6B31-364E-A622-D194D6F4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96B50-6461-6B4D-AE05-A528058B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C857D-E9FB-1F40-B109-EF9CD5D3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F77F5-E6C1-1A4E-AA26-8959B7F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AE244-C07A-C74D-AE43-76846E5E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A6494-4B42-1C4F-897C-2926D59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E5898-2A56-094E-8B6F-E54D297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2D36-E096-E548-B779-E98C2406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2724C-0CF0-5146-BAF5-D5948B40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B3730-ECA5-8243-A41F-FA6FD691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CFABB-4C3C-1F46-B063-2C8D059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57910-4C07-8E49-ADA0-5D00EE5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6FB9-61EF-C44C-815D-D1E60378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A14AA-7C3B-9849-92C3-B07A5C4A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D7E7C-5C66-4C46-8073-C75FA249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26448-E2D5-CA4D-BD65-6015034D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3C236-D270-884D-8500-9D6D478C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ADF4F-2C0D-3A44-9E19-4D976426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3B46-427B-6546-80AD-B2450E58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A4E67B-7714-DE43-ABA3-B65690A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5F2AE8-7CFA-9C4D-AB61-71E172E7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709F9-B2D5-1642-AE8E-09010930D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CCB230-77D4-7044-ABAF-A69E3DBF0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8FF24C-67DC-9D46-8AA7-F7FC9098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D33B69-E0F0-BD45-AA99-087E3A68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DFA292-42AA-834B-A4DE-2E3DA7C1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406A-E14A-BB40-9B59-C44B0D34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189BC-7F56-084F-8396-B72EF10D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63A8A-EF06-7A43-A7DF-AAC4C69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DCB96-C124-394E-BA8E-71BB1B6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7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231444-7902-E544-BB31-F1A30AFB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D91AD3-C7C6-1742-A0DF-35CEE45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DA5C74-396F-864F-94F3-A55E4B2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1C35A-7190-6447-A129-A71F4B68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957CE-E9D1-934B-A2B1-CFFE5940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8D4142-2C77-1749-A4C3-820B51B68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E5B97-ACFC-E74F-91B9-8FADD1D3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32654D-6A55-3447-B14C-D5F2EC97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BA49D-E90C-A74A-A102-9483F712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1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49028-E626-2842-9DA9-D247B84D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8D7A07-4533-3440-93AB-6ED751352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C6A22D-AEC2-7846-A36A-E4DFFD372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617B3-0351-964A-B280-341C8A9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D4B7E-4A75-8D43-A1AA-C74A5AC9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5D7B5-0C1A-8942-BA2C-A59B1EE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707A7F-E216-6F49-B23B-4C1F2C1C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965CF-45C3-0F43-9B8B-A22C1979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8551-673D-4044-BFB8-4B33442A9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78E-2FD8-C748-82A4-21BFD82A6D14}" type="datetimeFigureOut">
              <a:rPr lang="de-DE" smtClean="0"/>
              <a:t>28.09.21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B7A7E-A969-8D48-BD6B-E65337E0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8903C-010E-D345-AF34-C4BDB8DF7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3CB2-9F96-364E-A878-80AFD00E0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c/GiraffeAcadem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ma-sleep-for-victory.emma-matratze.de/choice_reaction_task/crt.html?ispractice=true" TargetMode="External"/><Relationship Id="rId2" Type="http://schemas.openxmlformats.org/officeDocument/2006/relationships/hyperlink" Target="https://www.jspsych.org/tutorials/rt-tas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nfo1lBY1P2Mf_o6rV5wiqqn92Mw3UTGh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github.com/thomasmarwitz/jsPsychWorksh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E091-2077-8F4C-9970-CE31F189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Programmieren-Crashkurs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6871C1-E8B9-7A48-9064-52D32E819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Thomas Marwitz</a:t>
            </a:r>
          </a:p>
        </p:txBody>
      </p:sp>
    </p:spTree>
    <p:extLst>
      <p:ext uri="{BB962C8B-B14F-4D97-AF65-F5344CB8AC3E}">
        <p14:creationId xmlns:p14="http://schemas.microsoft.com/office/powerpoint/2010/main" val="14475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A711-E2DE-774C-A972-A74350D3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Google: Dein Freund und Helfer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7A978-1F96-AF46-9514-8020E645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4" y="1873250"/>
            <a:ext cx="762606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Programmieren ist vor allem eins: Ausprobieren und </a:t>
            </a:r>
            <a:r>
              <a:rPr lang="de-DE" dirty="0" err="1"/>
              <a:t>googeln</a:t>
            </a:r>
            <a:r>
              <a:rPr lang="de-DE" dirty="0"/>
              <a:t>, wenn etwas nicht funktioniert.</a:t>
            </a:r>
          </a:p>
          <a:p>
            <a:r>
              <a:rPr lang="de-DE" dirty="0"/>
              <a:t>Das Wichtigste ist deshalb: dein </a:t>
            </a:r>
            <a:r>
              <a:rPr lang="de-DE" b="1" dirty="0"/>
              <a:t>Vokabular</a:t>
            </a:r>
            <a:r>
              <a:rPr lang="de-DE" dirty="0"/>
              <a:t> (ansonsten weißt du nicht, WAS du überhaupt fragen musst, um eine Lösung zu erhalten…)</a:t>
            </a:r>
          </a:p>
          <a:p>
            <a:r>
              <a:rPr lang="de-DE" dirty="0" err="1"/>
              <a:t>Youtube</a:t>
            </a:r>
            <a:r>
              <a:rPr lang="de-DE" dirty="0"/>
              <a:t> ist dein zweiter Freund und Helfer und eine exzellente Anlaufstelle, um ein gutes Vokabular zu erhalten</a:t>
            </a:r>
          </a:p>
          <a:p>
            <a:r>
              <a:rPr lang="de-DE" dirty="0">
                <a:hlinkClick r:id="rId2"/>
              </a:rPr>
              <a:t>https://www.youtube.com/c/GiraffeAcademy</a:t>
            </a:r>
            <a:r>
              <a:rPr lang="de-DE" dirty="0"/>
              <a:t> (Mike Dane)</a:t>
            </a:r>
          </a:p>
          <a:p>
            <a:pPr lvl="1"/>
            <a:r>
              <a:rPr lang="de-DE" dirty="0"/>
              <a:t>Meine Empfehlung sind die Playlists: HTML, CSS, JavaScript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AD1B5C-4483-6349-8845-4877B7F7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324" y="1381125"/>
            <a:ext cx="4442114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7901-F98E-C847-B467-134A88A2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Jetzt zum Programmieren </a:t>
            </a:r>
            <a:r>
              <a:rPr lang="de-DE" dirty="0">
                <a:sym typeface="Wingdings" pitchFamily="2" charset="2"/>
              </a:rPr>
              <a:t>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8A5F2-2CFC-4646-8905-E22949F8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Hello</a:t>
            </a:r>
            <a:r>
              <a:rPr lang="de-DE" dirty="0"/>
              <a:t> World</a:t>
            </a:r>
          </a:p>
          <a:p>
            <a:r>
              <a:rPr lang="de-DE" dirty="0"/>
              <a:t>Variablen </a:t>
            </a:r>
            <a:r>
              <a:rPr lang="de-DE" i="1" dirty="0"/>
              <a:t>(</a:t>
            </a:r>
            <a:r>
              <a:rPr lang="de-DE" i="1" dirty="0" err="1"/>
              <a:t>var</a:t>
            </a:r>
            <a:r>
              <a:rPr lang="de-DE" i="1" dirty="0"/>
              <a:t>, </a:t>
            </a:r>
            <a:r>
              <a:rPr lang="de-DE" i="1" dirty="0" err="1"/>
              <a:t>let</a:t>
            </a:r>
            <a:r>
              <a:rPr lang="de-DE" i="1" dirty="0"/>
              <a:t>)</a:t>
            </a:r>
          </a:p>
          <a:p>
            <a:pPr lvl="1"/>
            <a:r>
              <a:rPr lang="de-DE" dirty="0"/>
              <a:t>Deklarationen</a:t>
            </a:r>
          </a:p>
          <a:p>
            <a:pPr lvl="1"/>
            <a:r>
              <a:rPr lang="de-DE" dirty="0"/>
              <a:t>Initialisierungen</a:t>
            </a:r>
          </a:p>
          <a:p>
            <a:pPr lvl="1"/>
            <a:r>
              <a:rPr lang="de-DE" dirty="0"/>
              <a:t>Konstanten </a:t>
            </a:r>
            <a:r>
              <a:rPr lang="de-DE" i="1" dirty="0"/>
              <a:t>(</a:t>
            </a:r>
            <a:r>
              <a:rPr lang="de-DE" i="1" dirty="0" err="1"/>
              <a:t>const</a:t>
            </a:r>
            <a:r>
              <a:rPr lang="de-DE" i="1" dirty="0"/>
              <a:t>)</a:t>
            </a:r>
          </a:p>
          <a:p>
            <a:r>
              <a:rPr lang="de-DE" dirty="0"/>
              <a:t>Typen (implizit)</a:t>
            </a:r>
            <a:endParaRPr lang="de-DE" i="1" dirty="0"/>
          </a:p>
          <a:p>
            <a:r>
              <a:rPr lang="de-DE" dirty="0"/>
              <a:t>Statements und Ausdrücke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Kontrollfluss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Objekte (</a:t>
            </a:r>
            <a:r>
              <a:rPr lang="de-DE" dirty="0" err="1"/>
              <a:t>Dictionary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E69662-8FDC-0042-93AE-D467B8F2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04" y="804862"/>
            <a:ext cx="3761908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2,212,003 BESTEN BILDER, STOCK-FOTOS UND -VEKTORGRAFIKEN ZU „Pause“ |  Adobe Stock">
            <a:extLst>
              <a:ext uri="{FF2B5EF4-FFF2-40B4-BE49-F238E27FC236}">
                <a16:creationId xmlns:a16="http://schemas.microsoft.com/office/drawing/2014/main" id="{BE440C55-9753-1349-A8BC-EA598F8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14311"/>
            <a:ext cx="11444286" cy="687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0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3B7BD-B450-604C-AC8D-BE130B47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jsPsych – ein JavaScript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AA68D-60E0-7944-B981-5F53BF88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(dt. Rahmenarchitektur): Übernimmt den Großteil der „</a:t>
            </a:r>
            <a:r>
              <a:rPr lang="de-DE" i="1" dirty="0"/>
              <a:t>Drecksarbeit</a:t>
            </a:r>
            <a:r>
              <a:rPr lang="de-DE" dirty="0"/>
              <a:t>“ für uns</a:t>
            </a:r>
          </a:p>
          <a:p>
            <a:r>
              <a:rPr lang="de-DE" dirty="0"/>
              <a:t>Wir können uns mit den spannenden Dingen beschäftigen! </a:t>
            </a:r>
            <a:r>
              <a:rPr lang="de-DE" dirty="0" err="1"/>
              <a:t>Yay</a:t>
            </a:r>
            <a:r>
              <a:rPr lang="de-DE" dirty="0"/>
              <a:t>!</a:t>
            </a:r>
          </a:p>
          <a:p>
            <a:r>
              <a:rPr lang="de-DE" dirty="0"/>
              <a:t>Plan</a:t>
            </a:r>
          </a:p>
          <a:p>
            <a:pPr lvl="1"/>
            <a:r>
              <a:rPr lang="de-DE" dirty="0" err="1"/>
              <a:t>Hello</a:t>
            </a:r>
            <a:r>
              <a:rPr lang="de-DE" dirty="0"/>
              <a:t> World</a:t>
            </a:r>
          </a:p>
          <a:p>
            <a:pPr lvl="1"/>
            <a:r>
              <a:rPr lang="de-DE" dirty="0"/>
              <a:t>Komplexeres Beispiel</a:t>
            </a:r>
          </a:p>
          <a:p>
            <a:pPr lvl="1"/>
            <a:r>
              <a:rPr lang="de-DE" dirty="0"/>
              <a:t>Reaktionstest (zum selbst Nachlesen: </a:t>
            </a:r>
            <a:r>
              <a:rPr lang="de-DE" dirty="0">
                <a:hlinkClick r:id="rId2"/>
              </a:rPr>
              <a:t>https://www.jspsych.org/tutorials/rt-task/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Ein echtes Beispiel (</a:t>
            </a:r>
            <a:r>
              <a:rPr lang="de-DE" dirty="0">
                <a:hlinkClick r:id="rId3"/>
              </a:rPr>
              <a:t>https://emma-sleep-for-victory.emma-matratze.de/choice_reaction_task/crt.html?ispractice=true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6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1E534-0F0F-134C-89F6-8881221C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E0745-966A-9246-8A4A-E568F4D2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1738" cy="43513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https://www.jspsych.org/</a:t>
            </a:r>
            <a:endParaRPr lang="de-DE" dirty="0"/>
          </a:p>
          <a:p>
            <a:r>
              <a:rPr lang="de-DE" dirty="0"/>
              <a:t>Playlist des Framework-Erstellers: </a:t>
            </a:r>
            <a:r>
              <a:rPr lang="de-DE" dirty="0">
                <a:hlinkClick r:id="rId3"/>
              </a:rPr>
              <a:t>https://www.youtube.com/playlist?list=PLnfo1lBY1P2Mf_o6rV5wiqqn92Mw3UTGh</a:t>
            </a:r>
            <a:r>
              <a:rPr lang="de-DE" dirty="0"/>
              <a:t> </a:t>
            </a:r>
          </a:p>
          <a:p>
            <a:r>
              <a:rPr lang="de-DE" dirty="0"/>
              <a:t>Beispiele von meiner Präsentation: </a:t>
            </a:r>
            <a:r>
              <a:rPr lang="de-DE" dirty="0">
                <a:hlinkClick r:id="rId4"/>
              </a:rPr>
              <a:t>https://github.com/thomasmarwitz/jsPsychWorkshop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83770E-912C-CF45-B04F-3A122FFDE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574675"/>
            <a:ext cx="4559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7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81C92-E684-EC4A-842D-02BB12E1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D38D3-F93C-8749-B7EF-942280CF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überhaupt Programmieren</a:t>
            </a:r>
          </a:p>
          <a:p>
            <a:r>
              <a:rPr lang="de-DE" dirty="0"/>
              <a:t>Web-Basics</a:t>
            </a:r>
          </a:p>
          <a:p>
            <a:r>
              <a:rPr lang="de-DE" dirty="0"/>
              <a:t>Beispiel: HTML, CSS, JS</a:t>
            </a:r>
          </a:p>
          <a:p>
            <a:r>
              <a:rPr lang="de-DE" dirty="0"/>
              <a:t>Javascript-Basics</a:t>
            </a:r>
          </a:p>
          <a:p>
            <a:r>
              <a:rPr lang="de-DE" dirty="0"/>
              <a:t>Pause</a:t>
            </a:r>
          </a:p>
          <a:p>
            <a:r>
              <a:rPr lang="de-DE" dirty="0"/>
              <a:t>Das Framework – jsPsych</a:t>
            </a:r>
          </a:p>
        </p:txBody>
      </p:sp>
    </p:spTree>
    <p:extLst>
      <p:ext uri="{BB962C8B-B14F-4D97-AF65-F5344CB8AC3E}">
        <p14:creationId xmlns:p14="http://schemas.microsoft.com/office/powerpoint/2010/main" val="4918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1711C-01BB-6F41-8AAA-DF18E373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Programmieren überhaupt (für mich)?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A40AC-97F9-6140-9384-6B328CC3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/>
              <a:t>Imperativ</a:t>
            </a:r>
            <a:r>
              <a:rPr lang="de-DE" dirty="0"/>
              <a:t>: aneinander Reihung von Befehlen (Anweisungen &amp; Ausdrücke mit Kontrollstrukturen&amp; Schleifen verketten)</a:t>
            </a:r>
          </a:p>
          <a:p>
            <a:r>
              <a:rPr lang="de-DE" i="1" dirty="0"/>
              <a:t>Deklarativ</a:t>
            </a:r>
            <a:r>
              <a:rPr lang="de-DE" dirty="0"/>
              <a:t>: “Hinschreiben“ was passieren soll. „Computer“ macht den Rest.</a:t>
            </a:r>
          </a:p>
          <a:p>
            <a:r>
              <a:rPr lang="de-DE" i="1" dirty="0"/>
              <a:t>Objektorientiert: </a:t>
            </a:r>
            <a:r>
              <a:rPr lang="de-DE" dirty="0"/>
              <a:t>Mischung + Modellierung der Welt durch zusammenhängende Daten und Funktionen (=Methoden) </a:t>
            </a:r>
          </a:p>
          <a:p>
            <a:r>
              <a:rPr lang="de-DE" dirty="0"/>
              <a:t>Für mich: </a:t>
            </a:r>
          </a:p>
          <a:p>
            <a:pPr lvl="1"/>
            <a:r>
              <a:rPr lang="de-DE" dirty="0"/>
              <a:t>kreative Arbeit</a:t>
            </a:r>
          </a:p>
          <a:p>
            <a:pPr lvl="1"/>
            <a:r>
              <a:rPr lang="de-DE" dirty="0"/>
              <a:t>Erschaffen von Experimenten, Systemen, Spielen, Automatisierungen</a:t>
            </a:r>
          </a:p>
          <a:p>
            <a:pPr lvl="1"/>
            <a:r>
              <a:rPr lang="de-DE" dirty="0"/>
              <a:t>Grenzenlose Freiheit</a:t>
            </a:r>
          </a:p>
          <a:p>
            <a:pPr lvl="1"/>
            <a:r>
              <a:rPr lang="de-DE" dirty="0"/>
              <a:t>Nervenraubende Tätigkeit</a:t>
            </a:r>
          </a:p>
        </p:txBody>
      </p:sp>
    </p:spTree>
    <p:extLst>
      <p:ext uri="{BB962C8B-B14F-4D97-AF65-F5344CB8AC3E}">
        <p14:creationId xmlns:p14="http://schemas.microsoft.com/office/powerpoint/2010/main" val="164342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0CADA0-D1AA-2B4E-8E3A-7D6698E4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362" y="233324"/>
            <a:ext cx="5121275" cy="6391351"/>
          </a:xfrm>
        </p:spPr>
      </p:pic>
    </p:spTree>
    <p:extLst>
      <p:ext uri="{BB962C8B-B14F-4D97-AF65-F5344CB8AC3E}">
        <p14:creationId xmlns:p14="http://schemas.microsoft.com/office/powerpoint/2010/main" val="37666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9140-8C37-054A-B498-8CA7799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Web: die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EF6DB6-9DD0-EA4D-8BF3-CE7AD90E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Quasi jede Website besteht heutzutage aus HTML, CSS, Javascript</a:t>
            </a:r>
          </a:p>
          <a:p>
            <a:r>
              <a:rPr lang="de-DE" dirty="0"/>
              <a:t>Es ist ein Zusammenspiel aus allen 3 Komponenten</a:t>
            </a:r>
          </a:p>
          <a:p>
            <a:endParaRPr lang="de-DE" dirty="0"/>
          </a:p>
          <a:p>
            <a:r>
              <a:rPr lang="de-DE" dirty="0"/>
              <a:t>HTML: 	</a:t>
            </a:r>
            <a:r>
              <a:rPr lang="de-DE" b="1" dirty="0"/>
              <a:t>Was</a:t>
            </a:r>
            <a:r>
              <a:rPr lang="de-DE" dirty="0"/>
              <a:t> möchte ich auf der Website haben?	=&gt; Struktur</a:t>
            </a:r>
          </a:p>
          <a:p>
            <a:r>
              <a:rPr lang="de-DE" dirty="0"/>
              <a:t>CSS:		</a:t>
            </a:r>
            <a:r>
              <a:rPr lang="de-DE" b="1" dirty="0"/>
              <a:t>Wie</a:t>
            </a:r>
            <a:r>
              <a:rPr lang="de-DE" dirty="0"/>
              <a:t> sehen die Elemente aus? 			=&gt; Styling</a:t>
            </a:r>
          </a:p>
          <a:p>
            <a:r>
              <a:rPr lang="de-DE" dirty="0"/>
              <a:t>Javascript:	Was soll </a:t>
            </a:r>
            <a:r>
              <a:rPr lang="de-DE" b="1" dirty="0"/>
              <a:t>passieren</a:t>
            </a:r>
            <a:r>
              <a:rPr lang="de-DE" dirty="0"/>
              <a:t>? 				=&gt; Interaktion</a:t>
            </a:r>
          </a:p>
        </p:txBody>
      </p:sp>
    </p:spTree>
    <p:extLst>
      <p:ext uri="{BB962C8B-B14F-4D97-AF65-F5344CB8AC3E}">
        <p14:creationId xmlns:p14="http://schemas.microsoft.com/office/powerpoint/2010/main" val="387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11CA-5423-FD4A-93C7-320F525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Beispiel: HTML + CSS +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8F35C-5A82-124D-A17C-D5C8D93C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Ziel: ganz grober Überblick</a:t>
            </a:r>
          </a:p>
          <a:p>
            <a:r>
              <a:rPr lang="de-DE" dirty="0"/>
              <a:t>Wenn es zu schnell geht: keine Sorge, wäre mir auch so gegangen</a:t>
            </a:r>
          </a:p>
          <a:p>
            <a:r>
              <a:rPr lang="de-DE" dirty="0"/>
              <a:t>Wenn Fragen entstehen =&gt; perfekte Voraussetzung um nachzufragen, später zu googlen oder in den </a:t>
            </a:r>
            <a:r>
              <a:rPr lang="de-DE" dirty="0" err="1"/>
              <a:t>Youtube</a:t>
            </a:r>
            <a:r>
              <a:rPr lang="de-DE" dirty="0"/>
              <a:t>-Playlists danach Ausschau zu halten</a:t>
            </a:r>
          </a:p>
          <a:p>
            <a:r>
              <a:rPr lang="de-DE" dirty="0"/>
              <a:t>Take-</a:t>
            </a:r>
            <a:r>
              <a:rPr lang="de-DE" dirty="0" err="1"/>
              <a:t>away</a:t>
            </a:r>
            <a:r>
              <a:rPr lang="de-DE" dirty="0"/>
              <a:t> Message:  bei HTML und CSS reichen erstmal nur die Basics, den Rest </a:t>
            </a:r>
            <a:r>
              <a:rPr lang="de-DE" dirty="0" err="1"/>
              <a:t>google</a:t>
            </a:r>
            <a:r>
              <a:rPr lang="de-DE" dirty="0"/>
              <a:t> ich mir immer wieder aus Neue zusammen oder  </a:t>
            </a:r>
            <a:r>
              <a:rPr lang="de-DE" i="1" dirty="0"/>
              <a:t>schreibe</a:t>
            </a:r>
            <a:r>
              <a:rPr lang="de-DE" dirty="0"/>
              <a:t> bei meinen alten Projekten </a:t>
            </a:r>
            <a:r>
              <a:rPr lang="de-DE" i="1" dirty="0"/>
              <a:t>ab </a:t>
            </a:r>
            <a:r>
              <a:rPr lang="de-DE" dirty="0"/>
              <a:t>(</a:t>
            </a:r>
            <a:r>
              <a:rPr lang="de-DE" dirty="0" err="1"/>
              <a:t>Copy</a:t>
            </a:r>
            <a:r>
              <a:rPr lang="de-DE" dirty="0"/>
              <a:t>-Paste sei Dank </a:t>
            </a:r>
            <a:r>
              <a:rPr lang="de-DE" dirty="0">
                <a:sym typeface="Wingdings" pitchFamily="2" charset="2"/>
              </a:rPr>
              <a:t>). D.h. du brauchst wahrscheinlich nicht alle Videos aus der empfohlenen Playlist</a:t>
            </a:r>
          </a:p>
          <a:p>
            <a:r>
              <a:rPr lang="de-DE" dirty="0">
                <a:sym typeface="Wingdings" pitchFamily="2" charset="2"/>
              </a:rPr>
              <a:t>JavaScript: ist am ehesten Programmieren! Lohnt sich, tiefer einzusteigen, weil du es am meisten brauchen wirst. Außerdem lässt sich HTML / CSS über Javascript modifizieren (unsere </a:t>
            </a:r>
            <a:r>
              <a:rPr lang="de-DE" b="1" dirty="0">
                <a:sym typeface="Wingdings" pitchFamily="2" charset="2"/>
              </a:rPr>
              <a:t>Allzweckwaffe</a:t>
            </a:r>
            <a:r>
              <a:rPr lang="de-DE" dirty="0">
                <a:sym typeface="Wingdings" pitchFamily="2" charset="2"/>
              </a:rPr>
              <a:t>)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5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6A1B8-58B8-134A-A51F-F399D534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Frontend &amp; Backend –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AB4449-982E-2849-A368-00E8DBFE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Dt. auch Ober- und Unterbau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Einfache Einteilung in 2 Schichten (sehr grobe Strukturierung)</a:t>
            </a:r>
          </a:p>
          <a:p>
            <a:r>
              <a:rPr lang="de-DE" dirty="0">
                <a:sym typeface="Wingdings" pitchFamily="2" charset="2"/>
              </a:rPr>
              <a:t>Frontend ist näher am Benutzer</a:t>
            </a:r>
          </a:p>
          <a:p>
            <a:r>
              <a:rPr lang="de-DE" dirty="0">
                <a:sym typeface="Wingdings" pitchFamily="2" charset="2"/>
              </a:rPr>
              <a:t>Backend ist näher am System</a:t>
            </a:r>
          </a:p>
          <a:p>
            <a:r>
              <a:rPr lang="de-DE" dirty="0">
                <a:sym typeface="Wingdings" pitchFamily="2" charset="2"/>
              </a:rPr>
              <a:t>Was wir bei jsPsych machen ist eigentlich nur Frontend</a:t>
            </a:r>
          </a:p>
          <a:p>
            <a:r>
              <a:rPr lang="de-DE" dirty="0">
                <a:sym typeface="Wingdings" pitchFamily="2" charset="2"/>
              </a:rPr>
              <a:t>„Backend“: die Datentransformation und -speicherung ganz am Ende des Experiments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88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FF7C1-7E71-5D4D-A66E-6397F9F3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JavaScript?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ABA98-2A28-2044-B21B-47EC4D9D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474" y="34979"/>
            <a:ext cx="4796564" cy="6823021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189E235-133B-C242-82B6-58079181CBC2}"/>
              </a:ext>
            </a:extLst>
          </p:cNvPr>
          <p:cNvSpPr txBox="1"/>
          <p:nvPr/>
        </p:nvSpPr>
        <p:spPr>
          <a:xfrm>
            <a:off x="838200" y="1814511"/>
            <a:ext cx="46607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/>
              <a:t>Damals nur „dynamisches“ HTML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Heutzutage quasi überall vertreten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Sprache wurde weiterentwickelt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Viele Frameworks, mit denen man sogenannte </a:t>
            </a:r>
            <a:r>
              <a:rPr lang="de-DE" sz="2800" dirty="0" err="1"/>
              <a:t>WebApps</a:t>
            </a:r>
            <a:r>
              <a:rPr lang="de-DE" sz="2800" dirty="0"/>
              <a:t> bauen kann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Oder Experimente schreiben kann</a:t>
            </a:r>
          </a:p>
        </p:txBody>
      </p:sp>
    </p:spTree>
    <p:extLst>
      <p:ext uri="{BB962C8B-B14F-4D97-AF65-F5344CB8AC3E}">
        <p14:creationId xmlns:p14="http://schemas.microsoft.com/office/powerpoint/2010/main" val="279076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D034-C657-9E47-B785-EAA77DF4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74594-0DEC-9F41-A8BE-17AD8FF9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Interpretierte Sprache</a:t>
            </a:r>
          </a:p>
          <a:p>
            <a:r>
              <a:rPr lang="de-DE" dirty="0"/>
              <a:t>Die Konsole: ein mächtiges Tool oder “es gibt nichts, was sie nicht kann“</a:t>
            </a:r>
          </a:p>
          <a:p>
            <a:r>
              <a:rPr lang="de-DE" dirty="0"/>
              <a:t>Unser erstes Programm</a:t>
            </a:r>
          </a:p>
          <a:p>
            <a:r>
              <a:rPr lang="de-DE" dirty="0"/>
              <a:t>Wie bei anderen Sprachen: Üben, üben, üben</a:t>
            </a:r>
          </a:p>
          <a:p>
            <a:r>
              <a:rPr lang="de-DE" dirty="0"/>
              <a:t>Spielerisch lernt man (ich zumindest) am besten</a:t>
            </a:r>
          </a:p>
          <a:p>
            <a:r>
              <a:rPr lang="de-DE" dirty="0"/>
              <a:t>Kleine Ziele / Aufgaben setzen und versuchen, diese zu basteln</a:t>
            </a:r>
          </a:p>
        </p:txBody>
      </p:sp>
    </p:spTree>
    <p:extLst>
      <p:ext uri="{BB962C8B-B14F-4D97-AF65-F5344CB8AC3E}">
        <p14:creationId xmlns:p14="http://schemas.microsoft.com/office/powerpoint/2010/main" val="16218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Macintosh PowerPoint</Application>
  <PresentationFormat>Breitbild</PresentationFormat>
  <Paragraphs>82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Programmieren-Crashkurs </vt:lpstr>
      <vt:lpstr>Inhalt</vt:lpstr>
      <vt:lpstr>Was ist Programmieren überhaupt (für mich)?</vt:lpstr>
      <vt:lpstr>PowerPoint-Präsentation</vt:lpstr>
      <vt:lpstr>Das Web: die Basics</vt:lpstr>
      <vt:lpstr>Ein Beispiel: HTML + CSS + Javascript</vt:lpstr>
      <vt:lpstr>Einschub: Frontend &amp; Backend – Was ist das?</vt:lpstr>
      <vt:lpstr>Wieso JavaScript?</vt:lpstr>
      <vt:lpstr>JavaScript</vt:lpstr>
      <vt:lpstr>Google: Dein Freund und Helfer</vt:lpstr>
      <vt:lpstr>Jetzt zum Programmieren  </vt:lpstr>
      <vt:lpstr>PowerPoint-Präsentation</vt:lpstr>
      <vt:lpstr>jsPsych – ein JavaScript Framework</vt:lpstr>
      <vt:lpstr>Weiterführende Ressourcen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Programmieren-Crashkurs </dc:title>
  <dc:creator>Thomas Marwitz</dc:creator>
  <cp:lastModifiedBy>Thomas Marwitz</cp:lastModifiedBy>
  <cp:revision>77</cp:revision>
  <dcterms:created xsi:type="dcterms:W3CDTF">2021-09-28T16:27:48Z</dcterms:created>
  <dcterms:modified xsi:type="dcterms:W3CDTF">2021-09-29T07:48:13Z</dcterms:modified>
</cp:coreProperties>
</file>