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notesMasterIdLst>
    <p:notesMasterId r:id="rId14"/>
  </p:notesMasterIdLst>
  <p:sldIdLst>
    <p:sldId id="257" r:id="rId2"/>
    <p:sldId id="278" r:id="rId3"/>
    <p:sldId id="269" r:id="rId4"/>
    <p:sldId id="337" r:id="rId5"/>
    <p:sldId id="338" r:id="rId6"/>
    <p:sldId id="334" r:id="rId7"/>
    <p:sldId id="291" r:id="rId8"/>
    <p:sldId id="333" r:id="rId9"/>
    <p:sldId id="258" r:id="rId10"/>
    <p:sldId id="292" r:id="rId11"/>
    <p:sldId id="279" r:id="rId12"/>
    <p:sldId id="30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 Slide" id="{0B62C095-F9FE-49C1-A529-C3B03F5CDC45}">
          <p14:sldIdLst>
            <p14:sldId id="257"/>
            <p14:sldId id="278"/>
            <p14:sldId id="269"/>
            <p14:sldId id="337"/>
            <p14:sldId id="338"/>
            <p14:sldId id="334"/>
            <p14:sldId id="291"/>
            <p14:sldId id="333"/>
            <p14:sldId id="258"/>
            <p14:sldId id="292"/>
            <p14:sldId id="279"/>
            <p14:sldId id="30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C4DAE"/>
    <a:srgbClr val="222FB5"/>
    <a:srgbClr val="69618D"/>
    <a:srgbClr val="0F0023"/>
    <a:srgbClr val="080015"/>
    <a:srgbClr val="3B234C"/>
    <a:srgbClr val="212837"/>
    <a:srgbClr val="6D990B"/>
    <a:srgbClr val="74A30B"/>
    <a:srgbClr val="7BAD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46" autoAdjust="0"/>
    <p:restoredTop sz="94660"/>
  </p:normalViewPr>
  <p:slideViewPr>
    <p:cSldViewPr snapToGrid="0" showGuides="1">
      <p:cViewPr varScale="1">
        <p:scale>
          <a:sx n="81" d="100"/>
          <a:sy n="81" d="100"/>
        </p:scale>
        <p:origin x="619" y="67"/>
      </p:cViewPr>
      <p:guideLst/>
    </p:cSldViewPr>
  </p:slideViewPr>
  <p:notesTextViewPr>
    <p:cViewPr>
      <p:scale>
        <a:sx n="400" d="100"/>
        <a:sy n="4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explosion val="3"/>
          <c:dPt>
            <c:idx val="0"/>
            <c:bubble3D val="0"/>
            <c:spPr>
              <a:gradFill rotWithShape="1"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rgbClr val="69618D"/>
                  </a:gs>
                </a:gsLst>
                <a:lin ang="18900000" scaled="1"/>
              </a:gradFill>
              <a:ln w="9525" cap="flat" cmpd="sng" algn="ctr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7-0768-444E-A1E5-21B334CDD7B2}"/>
              </c:ext>
            </c:extLst>
          </c:dPt>
          <c:dPt>
            <c:idx val="1"/>
            <c:bubble3D val="0"/>
            <c:spPr>
              <a:gradFill rotWithShape="1">
                <a:gsLst>
                  <a:gs pos="100000">
                    <a:schemeClr val="accent3">
                      <a:lumMod val="20000"/>
                      <a:lumOff val="80000"/>
                    </a:schemeClr>
                  </a:gs>
                  <a:gs pos="0">
                    <a:schemeClr val="accent1"/>
                  </a:gs>
                </a:gsLst>
                <a:lin ang="18900000" scaled="1"/>
              </a:gradFill>
              <a:ln w="9525" cap="flat" cmpd="sng" algn="ctr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0768-444E-A1E5-21B334CDD7B2}"/>
              </c:ext>
            </c:extLst>
          </c:dPt>
          <c:dPt>
            <c:idx val="2"/>
            <c:bubble3D val="0"/>
            <c:spPr>
              <a:gradFill rotWithShape="1">
                <a:gsLst>
                  <a:gs pos="100000">
                    <a:srgbClr val="222FB5"/>
                  </a:gs>
                  <a:gs pos="0">
                    <a:schemeClr val="accent1"/>
                  </a:gs>
                </a:gsLst>
                <a:lin ang="18900000" scaled="1"/>
              </a:gradFill>
              <a:ln w="9525" cap="flat" cmpd="sng" algn="ctr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6-0768-444E-A1E5-21B334CDD7B2}"/>
              </c:ext>
            </c:extLst>
          </c:dPt>
          <c:dPt>
            <c:idx val="3"/>
            <c:bubble3D val="0"/>
            <c:spPr>
              <a:gradFill rotWithShape="1">
                <a:gsLst>
                  <a:gs pos="100000">
                    <a:srgbClr val="222FB5"/>
                  </a:gs>
                  <a:gs pos="0">
                    <a:srgbClr val="002060"/>
                  </a:gs>
                </a:gsLst>
                <a:lin ang="18900000" scaled="1"/>
              </a:gradFill>
              <a:ln w="9525" cap="flat" cmpd="sng" algn="ctr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4-0768-444E-A1E5-21B334CDD7B2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1"/>
                  </a:gs>
                  <a:gs pos="63000">
                    <a:srgbClr val="0070C0"/>
                  </a:gs>
                </a:gsLst>
                <a:lin ang="2700000" scaled="1"/>
              </a:gradFill>
              <a:ln w="9525" cap="flat" cmpd="sng" algn="ctr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0768-444E-A1E5-21B334CDD7B2}"/>
              </c:ext>
            </c:extLst>
          </c:dPt>
          <c:dLbls>
            <c:dLbl>
              <c:idx val="0"/>
              <c:layout>
                <c:manualLayout>
                  <c:x val="-2.2614538509629068E-2"/>
                  <c:y val="-3.0838004562567761E-3"/>
                </c:manualLayout>
              </c:layout>
              <c:tx>
                <c:rich>
                  <a:bodyPr/>
                  <a:lstStyle/>
                  <a:p>
                    <a:fld id="{F2980593-BA5D-4B2B-90E3-F0E182382DFA}" type="CATEGORYNAME">
                      <a:rPr lang="en-US" smtClean="0"/>
                      <a:pPr/>
                      <a:t>[CATEGORY NAME]</a:t>
                    </a:fld>
                    <a:r>
                      <a:rPr lang="en-US" baseline="0" dirty="0"/>
                      <a:t>
</a:t>
                    </a:r>
                    <a:fld id="{E2AC0078-2734-495C-9805-D8915D494BAB}" type="PERCENTAGE">
                      <a:rPr lang="en-US" baseline="0"/>
                      <a:pPr/>
                      <a:t>[PERCENTAGE]</a:t>
                    </a:fld>
                    <a:endParaRPr lang="en-US" baseline="0" dirty="0"/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0768-444E-A1E5-21B334CDD7B2}"/>
                </c:ext>
              </c:extLst>
            </c:dLbl>
            <c:dLbl>
              <c:idx val="1"/>
              <c:layout>
                <c:manualLayout>
                  <c:x val="2.3628712337566259E-3"/>
                  <c:y val="4.5601395723230123E-3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6436852017388426"/>
                      <c:h val="0.1081780202729527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0768-444E-A1E5-21B334CDD7B2}"/>
                </c:ext>
              </c:extLst>
            </c:dLbl>
            <c:dLbl>
              <c:idx val="2"/>
              <c:layout>
                <c:manualLayout>
                  <c:x val="5.5155515826777494E-3"/>
                  <c:y val="-1.1307137718588378E-16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0768-444E-A1E5-21B334CDD7B2}"/>
                </c:ext>
              </c:extLst>
            </c:dLbl>
            <c:dLbl>
              <c:idx val="3"/>
              <c:layout>
                <c:manualLayout>
                  <c:x val="-2.1319504092470637E-4"/>
                  <c:y val="-1.5608401049463996E-3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0768-444E-A1E5-21B334CDD7B2}"/>
                </c:ext>
              </c:extLst>
            </c:dLbl>
            <c:dLbl>
              <c:idx val="4"/>
              <c:layout>
                <c:manualLayout>
                  <c:x val="3.3219251593134399E-3"/>
                  <c:y val="9.4942203023335716E-4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768-444E-A1E5-21B334CDD7B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Karla" panose="020B0004030503030003" pitchFamily="34" charset="77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Sheet1!$A$2:$A$6</c:f>
              <c:strCache>
                <c:ptCount val="5"/>
                <c:pt idx="0">
                  <c:v>Communinty Fund</c:v>
                </c:pt>
                <c:pt idx="1">
                  <c:v>DAO Treasury</c:v>
                </c:pt>
                <c:pt idx="2">
                  <c:v>Founding Team</c:v>
                </c:pt>
                <c:pt idx="3">
                  <c:v>Airdrop</c:v>
                </c:pt>
                <c:pt idx="4">
                  <c:v>Investors</c:v>
                </c:pt>
              </c:strCache>
            </c:strRef>
          </c:cat>
          <c:val>
            <c:numRef>
              <c:f>Sheet1!$B$2:$B$6</c:f>
              <c:numCache>
                <c:formatCode>0%</c:formatCode>
                <c:ptCount val="5"/>
                <c:pt idx="0">
                  <c:v>0.3</c:v>
                </c:pt>
                <c:pt idx="1">
                  <c:v>0.2</c:v>
                </c:pt>
                <c:pt idx="2">
                  <c:v>0.19</c:v>
                </c:pt>
                <c:pt idx="3">
                  <c:v>0.16</c:v>
                </c:pt>
                <c:pt idx="4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768-444E-A1E5-21B334CDD7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4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/>
    <cs:fillRef idx="2">
      <cs:styleClr val="auto"/>
    </cs:fillRef>
    <cs:effectRef idx="1"/>
    <cs:fontRef idx="minor">
      <a:schemeClr val="dk1"/>
    </cs:fontRef>
    <cs:spPr/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Karla Light" panose="020B0004030503030003" pitchFamily="34" charset="77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Karla Light" panose="020B0004030503030003" pitchFamily="34" charset="77"/>
              </a:defRPr>
            </a:lvl1pPr>
          </a:lstStyle>
          <a:p>
            <a:fld id="{E8896E86-5E67-4DFC-9D7D-D598240582E8}" type="datetimeFigureOut">
              <a:rPr lang="en-US" smtClean="0"/>
              <a:pPr/>
              <a:t>12/10/2021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Karla Light" panose="020B0004030503030003" pitchFamily="34" charset="77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Karla Light" panose="020B0004030503030003" pitchFamily="34" charset="77"/>
              </a:defRPr>
            </a:lvl1pPr>
          </a:lstStyle>
          <a:p>
            <a:fld id="{779C7E86-76DE-4D38-A718-39A1E655A7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432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33584" rtl="0" eaLnBrk="1" latinLnBrk="0" hangingPunct="1">
      <a:defRPr sz="1225" b="0" i="0" kern="1200">
        <a:solidFill>
          <a:schemeClr val="tx1"/>
        </a:solidFill>
        <a:latin typeface="Karla Light" panose="020B0004030503030003" pitchFamily="34" charset="77"/>
        <a:ea typeface="+mn-ea"/>
        <a:cs typeface="+mn-cs"/>
      </a:defRPr>
    </a:lvl1pPr>
    <a:lvl2pPr marL="466791" algn="l" defTabSz="933584" rtl="0" eaLnBrk="1" latinLnBrk="0" hangingPunct="1">
      <a:defRPr sz="1225" b="0" i="0" kern="1200">
        <a:solidFill>
          <a:schemeClr val="tx1"/>
        </a:solidFill>
        <a:latin typeface="Karla Light" panose="020B0004030503030003" pitchFamily="34" charset="77"/>
        <a:ea typeface="+mn-ea"/>
        <a:cs typeface="+mn-cs"/>
      </a:defRPr>
    </a:lvl2pPr>
    <a:lvl3pPr marL="933584" algn="l" defTabSz="933584" rtl="0" eaLnBrk="1" latinLnBrk="0" hangingPunct="1">
      <a:defRPr sz="1225" b="0" i="0" kern="1200">
        <a:solidFill>
          <a:schemeClr val="tx1"/>
        </a:solidFill>
        <a:latin typeface="Karla Light" panose="020B0004030503030003" pitchFamily="34" charset="77"/>
        <a:ea typeface="+mn-ea"/>
        <a:cs typeface="+mn-cs"/>
      </a:defRPr>
    </a:lvl3pPr>
    <a:lvl4pPr marL="1400375" algn="l" defTabSz="933584" rtl="0" eaLnBrk="1" latinLnBrk="0" hangingPunct="1">
      <a:defRPr sz="1225" b="0" i="0" kern="1200">
        <a:solidFill>
          <a:schemeClr val="tx1"/>
        </a:solidFill>
        <a:latin typeface="Karla Light" panose="020B0004030503030003" pitchFamily="34" charset="77"/>
        <a:ea typeface="+mn-ea"/>
        <a:cs typeface="+mn-cs"/>
      </a:defRPr>
    </a:lvl4pPr>
    <a:lvl5pPr marL="1867167" algn="l" defTabSz="933584" rtl="0" eaLnBrk="1" latinLnBrk="0" hangingPunct="1">
      <a:defRPr sz="1225" b="0" i="0" kern="1200">
        <a:solidFill>
          <a:schemeClr val="tx1"/>
        </a:solidFill>
        <a:latin typeface="Karla Light" panose="020B0004030503030003" pitchFamily="34" charset="77"/>
        <a:ea typeface="+mn-ea"/>
        <a:cs typeface="+mn-cs"/>
      </a:defRPr>
    </a:lvl5pPr>
    <a:lvl6pPr marL="2333958" algn="l" defTabSz="933584" rtl="0" eaLnBrk="1" latinLnBrk="0" hangingPunct="1">
      <a:defRPr sz="1225" kern="1200">
        <a:solidFill>
          <a:schemeClr val="tx1"/>
        </a:solidFill>
        <a:latin typeface="+mn-lt"/>
        <a:ea typeface="+mn-ea"/>
        <a:cs typeface="+mn-cs"/>
      </a:defRPr>
    </a:lvl6pPr>
    <a:lvl7pPr marL="2800750" algn="l" defTabSz="933584" rtl="0" eaLnBrk="1" latinLnBrk="0" hangingPunct="1">
      <a:defRPr sz="1225" kern="1200">
        <a:solidFill>
          <a:schemeClr val="tx1"/>
        </a:solidFill>
        <a:latin typeface="+mn-lt"/>
        <a:ea typeface="+mn-ea"/>
        <a:cs typeface="+mn-cs"/>
      </a:defRPr>
    </a:lvl7pPr>
    <a:lvl8pPr marL="3267542" algn="l" defTabSz="933584" rtl="0" eaLnBrk="1" latinLnBrk="0" hangingPunct="1">
      <a:defRPr sz="1225" kern="1200">
        <a:solidFill>
          <a:schemeClr val="tx1"/>
        </a:solidFill>
        <a:latin typeface="+mn-lt"/>
        <a:ea typeface="+mn-ea"/>
        <a:cs typeface="+mn-cs"/>
      </a:defRPr>
    </a:lvl8pPr>
    <a:lvl9pPr marL="3734333" algn="l" defTabSz="933584" rtl="0" eaLnBrk="1" latinLnBrk="0" hangingPunct="1">
      <a:defRPr sz="122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Original">
    <p:bg>
      <p:bgPr>
        <a:gradFill>
          <a:gsLst>
            <a:gs pos="55000">
              <a:schemeClr val="accent1">
                <a:lumMod val="60000"/>
                <a:lumOff val="40000"/>
              </a:schemeClr>
            </a:gs>
            <a:gs pos="0">
              <a:schemeClr val="accent1"/>
            </a:gs>
            <a:gs pos="100000">
              <a:schemeClr val="accent4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8702442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rig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5793712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9_Orig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FCE2ACF8-823F-4421-A1CF-54F4BBEA38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28114" y="809798"/>
            <a:ext cx="4238172" cy="5238404"/>
          </a:xfrm>
          <a:prstGeom prst="roundRect">
            <a:avLst>
              <a:gd name="adj" fmla="val 5156"/>
            </a:avLst>
          </a:prstGeom>
          <a:solidFill>
            <a:schemeClr val="bg1">
              <a:lumMod val="85000"/>
              <a:alpha val="40000"/>
            </a:schemeClr>
          </a:solidFill>
          <a:ln w="88900">
            <a:gradFill>
              <a:gsLst>
                <a:gs pos="0">
                  <a:schemeClr val="accent1"/>
                </a:gs>
                <a:gs pos="100000">
                  <a:schemeClr val="accent4"/>
                </a:gs>
              </a:gsLst>
              <a:lin ang="2700000" scaled="0"/>
            </a:gradFill>
          </a:ln>
          <a:effectLst>
            <a:outerShdw blurRad="444500" dist="190500" dir="5400000" algn="t" rotWithShape="0">
              <a:prstClr val="black">
                <a:alpha val="10000"/>
              </a:prstClr>
            </a:outerShdw>
          </a:effectLst>
        </p:spPr>
        <p:txBody>
          <a:bodyPr wrap="square" anchor="ctr">
            <a:noAutofit/>
          </a:bodyPr>
          <a:lstStyle>
            <a:lvl1pPr>
              <a:defRPr lang="en-ID" sz="1200" b="0" i="0">
                <a:solidFill>
                  <a:schemeClr val="bg1">
                    <a:lumMod val="75000"/>
                  </a:schemeClr>
                </a:solidFill>
                <a:latin typeface="Karla Light" panose="020B0004030503030003" pitchFamily="34" charset="77"/>
              </a:defRPr>
            </a:lvl1pPr>
          </a:lstStyle>
          <a:p>
            <a:pPr marL="0" lvl="0" indent="0" algn="ctr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14452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A55D247-F2BF-4210-8686-4138B22E971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221660" y="1818148"/>
            <a:ext cx="1946784" cy="1946784"/>
          </a:xfrm>
          <a:custGeom>
            <a:avLst/>
            <a:gdLst>
              <a:gd name="connsiteX0" fmla="*/ 973392 w 1946784"/>
              <a:gd name="connsiteY0" fmla="*/ 0 h 1946784"/>
              <a:gd name="connsiteX1" fmla="*/ 1946784 w 1946784"/>
              <a:gd name="connsiteY1" fmla="*/ 973392 h 1946784"/>
              <a:gd name="connsiteX2" fmla="*/ 973392 w 1946784"/>
              <a:gd name="connsiteY2" fmla="*/ 1946784 h 1946784"/>
              <a:gd name="connsiteX3" fmla="*/ 0 w 1946784"/>
              <a:gd name="connsiteY3" fmla="*/ 973392 h 1946784"/>
              <a:gd name="connsiteX4" fmla="*/ 973392 w 1946784"/>
              <a:gd name="connsiteY4" fmla="*/ 0 h 1946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6784" h="1946784">
                <a:moveTo>
                  <a:pt x="973392" y="0"/>
                </a:moveTo>
                <a:cubicBezTo>
                  <a:pt x="1510982" y="0"/>
                  <a:pt x="1946784" y="435802"/>
                  <a:pt x="1946784" y="973392"/>
                </a:cubicBezTo>
                <a:cubicBezTo>
                  <a:pt x="1946784" y="1510982"/>
                  <a:pt x="1510982" y="1946784"/>
                  <a:pt x="973392" y="1946784"/>
                </a:cubicBezTo>
                <a:cubicBezTo>
                  <a:pt x="435802" y="1946784"/>
                  <a:pt x="0" y="1510982"/>
                  <a:pt x="0" y="973392"/>
                </a:cubicBezTo>
                <a:cubicBezTo>
                  <a:pt x="0" y="435802"/>
                  <a:pt x="435802" y="0"/>
                  <a:pt x="973392" y="0"/>
                </a:cubicBezTo>
                <a:close/>
              </a:path>
            </a:pathLst>
          </a:custGeom>
          <a:solidFill>
            <a:schemeClr val="bg1">
              <a:lumMod val="75000"/>
              <a:alpha val="10000"/>
            </a:schemeClr>
          </a:solidFill>
        </p:spPr>
        <p:txBody>
          <a:bodyPr wrap="square" anchor="ctr">
            <a:noAutofit/>
          </a:bodyPr>
          <a:lstStyle>
            <a:lvl1pPr>
              <a:defRPr lang="en-ID" sz="1200" b="0" i="0">
                <a:solidFill>
                  <a:schemeClr val="bg1">
                    <a:lumMod val="75000"/>
                  </a:schemeClr>
                </a:solidFill>
                <a:latin typeface="Karla Light" panose="020B0004030503030003" pitchFamily="34" charset="77"/>
              </a:defRPr>
            </a:lvl1pPr>
          </a:lstStyle>
          <a:p>
            <a:pPr marL="0" lvl="0" indent="0" algn="ctr">
              <a:buNone/>
            </a:pPr>
            <a:endParaRPr lang="en-ID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CB93B4A9-8B1F-4EE0-9E9D-198D28A6E78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822292" y="2518696"/>
            <a:ext cx="1946784" cy="1946784"/>
          </a:xfrm>
          <a:custGeom>
            <a:avLst/>
            <a:gdLst>
              <a:gd name="connsiteX0" fmla="*/ 973392 w 1946784"/>
              <a:gd name="connsiteY0" fmla="*/ 0 h 1946784"/>
              <a:gd name="connsiteX1" fmla="*/ 1946784 w 1946784"/>
              <a:gd name="connsiteY1" fmla="*/ 973392 h 1946784"/>
              <a:gd name="connsiteX2" fmla="*/ 973392 w 1946784"/>
              <a:gd name="connsiteY2" fmla="*/ 1946784 h 1946784"/>
              <a:gd name="connsiteX3" fmla="*/ 0 w 1946784"/>
              <a:gd name="connsiteY3" fmla="*/ 973392 h 1946784"/>
              <a:gd name="connsiteX4" fmla="*/ 973392 w 1946784"/>
              <a:gd name="connsiteY4" fmla="*/ 0 h 1946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6784" h="1946784">
                <a:moveTo>
                  <a:pt x="973392" y="0"/>
                </a:moveTo>
                <a:cubicBezTo>
                  <a:pt x="1510982" y="0"/>
                  <a:pt x="1946784" y="435802"/>
                  <a:pt x="1946784" y="973392"/>
                </a:cubicBezTo>
                <a:cubicBezTo>
                  <a:pt x="1946784" y="1510982"/>
                  <a:pt x="1510982" y="1946784"/>
                  <a:pt x="973392" y="1946784"/>
                </a:cubicBezTo>
                <a:cubicBezTo>
                  <a:pt x="435802" y="1946784"/>
                  <a:pt x="0" y="1510982"/>
                  <a:pt x="0" y="973392"/>
                </a:cubicBezTo>
                <a:cubicBezTo>
                  <a:pt x="0" y="435802"/>
                  <a:pt x="435802" y="0"/>
                  <a:pt x="973392" y="0"/>
                </a:cubicBezTo>
                <a:close/>
              </a:path>
            </a:pathLst>
          </a:custGeom>
          <a:solidFill>
            <a:schemeClr val="bg1">
              <a:lumMod val="75000"/>
              <a:alpha val="10000"/>
            </a:schemeClr>
          </a:solidFill>
        </p:spPr>
        <p:txBody>
          <a:bodyPr wrap="square" anchor="ctr">
            <a:noAutofit/>
          </a:bodyPr>
          <a:lstStyle>
            <a:lvl1pPr>
              <a:defRPr lang="en-ID" sz="1200" b="0" i="0">
                <a:solidFill>
                  <a:schemeClr val="bg1">
                    <a:lumMod val="75000"/>
                  </a:schemeClr>
                </a:solidFill>
                <a:latin typeface="Karla Light" panose="020B0004030503030003" pitchFamily="34" charset="77"/>
              </a:defRPr>
            </a:lvl1pPr>
          </a:lstStyle>
          <a:p>
            <a:pPr marL="0" lvl="0" indent="0" algn="ctr">
              <a:buNone/>
            </a:pPr>
            <a:endParaRPr lang="en-ID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ADEBF15-4271-4D87-B2FA-E6B45B48F26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22924" y="1818148"/>
            <a:ext cx="1946784" cy="1946784"/>
          </a:xfrm>
          <a:custGeom>
            <a:avLst/>
            <a:gdLst>
              <a:gd name="connsiteX0" fmla="*/ 973392 w 1946784"/>
              <a:gd name="connsiteY0" fmla="*/ 0 h 1946784"/>
              <a:gd name="connsiteX1" fmla="*/ 1946784 w 1946784"/>
              <a:gd name="connsiteY1" fmla="*/ 973392 h 1946784"/>
              <a:gd name="connsiteX2" fmla="*/ 973392 w 1946784"/>
              <a:gd name="connsiteY2" fmla="*/ 1946784 h 1946784"/>
              <a:gd name="connsiteX3" fmla="*/ 0 w 1946784"/>
              <a:gd name="connsiteY3" fmla="*/ 973392 h 1946784"/>
              <a:gd name="connsiteX4" fmla="*/ 973392 w 1946784"/>
              <a:gd name="connsiteY4" fmla="*/ 0 h 1946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6784" h="1946784">
                <a:moveTo>
                  <a:pt x="973392" y="0"/>
                </a:moveTo>
                <a:cubicBezTo>
                  <a:pt x="1510982" y="0"/>
                  <a:pt x="1946784" y="435802"/>
                  <a:pt x="1946784" y="973392"/>
                </a:cubicBezTo>
                <a:cubicBezTo>
                  <a:pt x="1946784" y="1510982"/>
                  <a:pt x="1510982" y="1946784"/>
                  <a:pt x="973392" y="1946784"/>
                </a:cubicBezTo>
                <a:cubicBezTo>
                  <a:pt x="435802" y="1946784"/>
                  <a:pt x="0" y="1510982"/>
                  <a:pt x="0" y="973392"/>
                </a:cubicBezTo>
                <a:cubicBezTo>
                  <a:pt x="0" y="435802"/>
                  <a:pt x="435802" y="0"/>
                  <a:pt x="973392" y="0"/>
                </a:cubicBezTo>
                <a:close/>
              </a:path>
            </a:pathLst>
          </a:custGeom>
          <a:solidFill>
            <a:schemeClr val="bg1">
              <a:lumMod val="75000"/>
              <a:alpha val="10000"/>
            </a:schemeClr>
          </a:solidFill>
        </p:spPr>
        <p:txBody>
          <a:bodyPr wrap="square" anchor="ctr">
            <a:noAutofit/>
          </a:bodyPr>
          <a:lstStyle>
            <a:lvl1pPr>
              <a:defRPr lang="en-ID" sz="1200" b="0" i="0">
                <a:solidFill>
                  <a:schemeClr val="bg1">
                    <a:lumMod val="75000"/>
                  </a:schemeClr>
                </a:solidFill>
                <a:latin typeface="Karla Light" panose="020B0004030503030003" pitchFamily="34" charset="77"/>
              </a:defRPr>
            </a:lvl1pPr>
          </a:lstStyle>
          <a:p>
            <a:pPr marL="0" lvl="0" indent="0" algn="ctr">
              <a:buNone/>
            </a:pPr>
            <a:endParaRPr lang="en-ID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FC11357E-B141-43DF-87C9-0ABA7984E76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023556" y="2518696"/>
            <a:ext cx="1946784" cy="1946784"/>
          </a:xfrm>
          <a:custGeom>
            <a:avLst/>
            <a:gdLst>
              <a:gd name="connsiteX0" fmla="*/ 973392 w 1946784"/>
              <a:gd name="connsiteY0" fmla="*/ 0 h 1946784"/>
              <a:gd name="connsiteX1" fmla="*/ 1946784 w 1946784"/>
              <a:gd name="connsiteY1" fmla="*/ 973392 h 1946784"/>
              <a:gd name="connsiteX2" fmla="*/ 973392 w 1946784"/>
              <a:gd name="connsiteY2" fmla="*/ 1946784 h 1946784"/>
              <a:gd name="connsiteX3" fmla="*/ 0 w 1946784"/>
              <a:gd name="connsiteY3" fmla="*/ 973392 h 1946784"/>
              <a:gd name="connsiteX4" fmla="*/ 973392 w 1946784"/>
              <a:gd name="connsiteY4" fmla="*/ 0 h 1946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6784" h="1946784">
                <a:moveTo>
                  <a:pt x="973392" y="0"/>
                </a:moveTo>
                <a:cubicBezTo>
                  <a:pt x="1510982" y="0"/>
                  <a:pt x="1946784" y="435802"/>
                  <a:pt x="1946784" y="973392"/>
                </a:cubicBezTo>
                <a:cubicBezTo>
                  <a:pt x="1946784" y="1510982"/>
                  <a:pt x="1510982" y="1946784"/>
                  <a:pt x="973392" y="1946784"/>
                </a:cubicBezTo>
                <a:cubicBezTo>
                  <a:pt x="435802" y="1946784"/>
                  <a:pt x="0" y="1510982"/>
                  <a:pt x="0" y="973392"/>
                </a:cubicBezTo>
                <a:cubicBezTo>
                  <a:pt x="0" y="435802"/>
                  <a:pt x="435802" y="0"/>
                  <a:pt x="973392" y="0"/>
                </a:cubicBezTo>
                <a:close/>
              </a:path>
            </a:pathLst>
          </a:custGeom>
          <a:solidFill>
            <a:schemeClr val="bg1">
              <a:lumMod val="75000"/>
              <a:alpha val="10000"/>
            </a:schemeClr>
          </a:solidFill>
        </p:spPr>
        <p:txBody>
          <a:bodyPr wrap="square" anchor="ctr">
            <a:noAutofit/>
          </a:bodyPr>
          <a:lstStyle>
            <a:lvl1pPr>
              <a:defRPr lang="en-ID" sz="1200" b="0" i="0">
                <a:solidFill>
                  <a:schemeClr val="bg1">
                    <a:lumMod val="75000"/>
                  </a:schemeClr>
                </a:solidFill>
                <a:latin typeface="Karla Light" panose="020B0004030503030003" pitchFamily="34" charset="77"/>
              </a:defRPr>
            </a:lvl1pPr>
          </a:lstStyle>
          <a:p>
            <a:pPr marL="0" lvl="0" indent="0" algn="ctr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5938332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  <p:bldP spid="13" grpId="0" animBg="1"/>
      <p:bldP spid="14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00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B2A6BD-F976-42F4-AE96-17E38FECB2BB}"/>
              </a:ext>
            </a:extLst>
          </p:cNvPr>
          <p:cNvSpPr txBox="1"/>
          <p:nvPr userDrawn="1"/>
        </p:nvSpPr>
        <p:spPr>
          <a:xfrm>
            <a:off x="11352213" y="6416675"/>
            <a:ext cx="431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EEE9B2C3-FEC2-44C0-85D0-2908C08462D1}" type="slidenum">
              <a:rPr lang="en-US" sz="1000" b="0" i="0" smtClean="0">
                <a:solidFill>
                  <a:schemeClr val="bg1"/>
                </a:solidFill>
                <a:latin typeface="Karla Light" panose="020B0004030503030003" pitchFamily="34" charset="77"/>
              </a:rPr>
              <a:pPr algn="ctr"/>
              <a:t>‹#›</a:t>
            </a:fld>
            <a:endParaRPr lang="en-US" sz="1000" b="0" i="0" dirty="0">
              <a:solidFill>
                <a:schemeClr val="bg1"/>
              </a:solidFill>
              <a:latin typeface="Karla Light" panose="020B0004030503030003" pitchFamily="34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9E888E-EC94-4E88-B580-DDB9BC34B872}"/>
              </a:ext>
            </a:extLst>
          </p:cNvPr>
          <p:cNvSpPr txBox="1"/>
          <p:nvPr userDrawn="1"/>
        </p:nvSpPr>
        <p:spPr>
          <a:xfrm>
            <a:off x="407987" y="6416675"/>
            <a:ext cx="31381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b="0" i="0" dirty="0">
                <a:solidFill>
                  <a:schemeClr val="bg1"/>
                </a:solidFill>
                <a:latin typeface="Karla Light" panose="020B0004030503030003" pitchFamily="34" charset="77"/>
              </a:rPr>
              <a:t>Ⓒ SOLARITY 2021.  All rights reserved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4A4798-2DEE-4242-85AB-E6EF3297E7BB}"/>
              </a:ext>
            </a:extLst>
          </p:cNvPr>
          <p:cNvSpPr txBox="1"/>
          <p:nvPr userDrawn="1"/>
        </p:nvSpPr>
        <p:spPr>
          <a:xfrm>
            <a:off x="407987" y="256659"/>
            <a:ext cx="1773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b="1" i="0" dirty="0">
                <a:solidFill>
                  <a:schemeClr val="bg1"/>
                </a:solidFill>
                <a:latin typeface="Karla ExtraBold" panose="020B0004030503030003" pitchFamily="34" charset="77"/>
              </a:rPr>
              <a:t>SOLARITY</a:t>
            </a:r>
          </a:p>
        </p:txBody>
      </p:sp>
    </p:spTree>
    <p:extLst>
      <p:ext uri="{BB962C8B-B14F-4D97-AF65-F5344CB8AC3E}">
        <p14:creationId xmlns:p14="http://schemas.microsoft.com/office/powerpoint/2010/main" val="449852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5" r:id="rId2"/>
    <p:sldLayoutId id="2147483771" r:id="rId3"/>
    <p:sldLayoutId id="2147483786" r:id="rId4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A4A3A4"/>
          </p15:clr>
        </p15:guide>
        <p15:guide id="2" pos="4800">
          <p15:clr>
            <a:srgbClr val="A4A3A4"/>
          </p15:clr>
        </p15:guide>
        <p15:guide id="3" pos="5745">
          <p15:clr>
            <a:srgbClr val="A4A3A4"/>
          </p15:clr>
        </p15:guide>
        <p15:guide id="4" pos="6720">
          <p15:clr>
            <a:srgbClr val="A4A3A4"/>
          </p15:clr>
        </p15:guide>
        <p15:guide id="5" pos="2880">
          <p15:clr>
            <a:srgbClr val="A4A3A4"/>
          </p15:clr>
        </p15:guide>
        <p15:guide id="6" pos="1920">
          <p15:clr>
            <a:srgbClr val="A4A3A4"/>
          </p15:clr>
        </p15:guide>
        <p15:guide id="7" pos="960">
          <p15:clr>
            <a:srgbClr val="A4A3A4"/>
          </p15:clr>
        </p15:guide>
        <p15:guide id="8" orient="horz" pos="2160">
          <p15:clr>
            <a:srgbClr val="A4A3A4"/>
          </p15:clr>
        </p15:guide>
        <p15:guide id="9" pos="257">
          <p15:clr>
            <a:srgbClr val="F26B43"/>
          </p15:clr>
        </p15:guide>
        <p15:guide id="10" pos="7423">
          <p15:clr>
            <a:srgbClr val="F26B43"/>
          </p15:clr>
        </p15:guide>
        <p15:guide id="11" orient="horz" pos="278">
          <p15:clr>
            <a:srgbClr val="F26B43"/>
          </p15:clr>
        </p15:guide>
        <p15:guide id="12" orient="horz" pos="404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svg"/><Relationship Id="rId3" Type="http://schemas.openxmlformats.org/officeDocument/2006/relationships/image" Target="../media/image18.svg"/><Relationship Id="rId7" Type="http://schemas.openxmlformats.org/officeDocument/2006/relationships/image" Target="../media/image22.svg"/><Relationship Id="rId12" Type="http://schemas.openxmlformats.org/officeDocument/2006/relationships/image" Target="../media/image2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svg"/><Relationship Id="rId5" Type="http://schemas.openxmlformats.org/officeDocument/2006/relationships/image" Target="../media/image20.sv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https://www.youtube.com/embed/pWfVTuMt-fs?feature=oembed" TargetMode="External"/><Relationship Id="rId1" Type="http://schemas.openxmlformats.org/officeDocument/2006/relationships/video" Target="https://www.youtube.com/embed/Z13NE5lcQk4?feature=oembed" TargetMode="External"/><Relationship Id="rId5" Type="http://schemas.openxmlformats.org/officeDocument/2006/relationships/image" Target="../media/image30.jpeg"/><Relationship Id="rId4" Type="http://schemas.openxmlformats.org/officeDocument/2006/relationships/image" Target="../media/image29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fi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5000">
              <a:schemeClr val="accent1">
                <a:lumMod val="60000"/>
                <a:lumOff val="40000"/>
              </a:schemeClr>
            </a:gs>
            <a:gs pos="0">
              <a:schemeClr val="accent1"/>
            </a:gs>
            <a:gs pos="100000">
              <a:schemeClr val="accent4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8FED58F-FBA3-4225-B791-61EFAF3A3BF1}"/>
              </a:ext>
            </a:extLst>
          </p:cNvPr>
          <p:cNvSpPr txBox="1"/>
          <p:nvPr/>
        </p:nvSpPr>
        <p:spPr>
          <a:xfrm>
            <a:off x="552450" y="1605219"/>
            <a:ext cx="110871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00" b="1" dirty="0">
                <a:solidFill>
                  <a:schemeClr val="bg1">
                    <a:alpha val="10000"/>
                  </a:schemeClr>
                </a:solidFill>
                <a:latin typeface="Karla ExtraBold" panose="020B0004030503030003" pitchFamily="34" charset="77"/>
              </a:rPr>
              <a:t>SOLARITY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31DBB7-7729-409F-B2EE-7A46C2F88C76}"/>
              </a:ext>
            </a:extLst>
          </p:cNvPr>
          <p:cNvSpPr txBox="1"/>
          <p:nvPr/>
        </p:nvSpPr>
        <p:spPr>
          <a:xfrm>
            <a:off x="1104900" y="2321005"/>
            <a:ext cx="99822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b="1" dirty="0">
                <a:solidFill>
                  <a:schemeClr val="bg1"/>
                </a:solidFill>
                <a:latin typeface="Karla ExtraBold" panose="020B0004030503030003" pitchFamily="34" charset="77"/>
              </a:rPr>
              <a:t>SOLARITY</a:t>
            </a:r>
            <a:endParaRPr lang="en-ID" sz="13800" b="1" dirty="0">
              <a:solidFill>
                <a:schemeClr val="bg1"/>
              </a:solidFill>
              <a:latin typeface="Karla ExtraBold" panose="020B0004030503030003" pitchFamily="34" charset="7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42AC9F6-F81D-4401-8789-9E4CFC1454EA}"/>
              </a:ext>
            </a:extLst>
          </p:cNvPr>
          <p:cNvSpPr txBox="1"/>
          <p:nvPr/>
        </p:nvSpPr>
        <p:spPr>
          <a:xfrm>
            <a:off x="6443918" y="4306674"/>
            <a:ext cx="4311906" cy="8588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000" b="1" dirty="0">
                <a:solidFill>
                  <a:schemeClr val="bg1"/>
                </a:solidFill>
                <a:latin typeface="Karla Light" panose="020B0004030503030003" pitchFamily="34" charset="77"/>
                <a:ea typeface="Roboto" panose="02000000000000000000" pitchFamily="2" charset="0"/>
                <a:cs typeface="Space Grotesk" pitchFamily="2" charset="0"/>
              </a:rPr>
              <a:t>The truly scalable cross </a:t>
            </a:r>
          </a:p>
          <a:p>
            <a:pPr>
              <a:lnSpc>
                <a:spcPct val="130000"/>
              </a:lnSpc>
            </a:pPr>
            <a:r>
              <a:rPr lang="en-US" sz="2000" b="1" dirty="0">
                <a:solidFill>
                  <a:schemeClr val="bg1"/>
                </a:solidFill>
                <a:latin typeface="Karla Light" panose="020B0004030503030003" pitchFamily="34" charset="77"/>
                <a:ea typeface="Roboto" panose="02000000000000000000" pitchFamily="2" charset="0"/>
                <a:cs typeface="Space Grotesk" pitchFamily="2" charset="0"/>
              </a:rPr>
              <a:t>chain metaverse for DAOs 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9A48C7F-2C8B-47A8-90A6-CF3439753EA0}"/>
              </a:ext>
            </a:extLst>
          </p:cNvPr>
          <p:cNvCxnSpPr>
            <a:cxnSpLocks/>
          </p:cNvCxnSpPr>
          <p:nvPr/>
        </p:nvCxnSpPr>
        <p:spPr>
          <a:xfrm flipH="1">
            <a:off x="2895600" y="4500539"/>
            <a:ext cx="3352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5E113EE-FE48-42E5-8BAE-028E48048C66}"/>
              </a:ext>
            </a:extLst>
          </p:cNvPr>
          <p:cNvGrpSpPr/>
          <p:nvPr/>
        </p:nvGrpSpPr>
        <p:grpSpPr>
          <a:xfrm>
            <a:off x="254100" y="0"/>
            <a:ext cx="307777" cy="6858000"/>
            <a:chOff x="254100" y="0"/>
            <a:chExt cx="307777" cy="6858000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D556768-D9BF-431E-A29D-A6074B5C7172}"/>
                </a:ext>
              </a:extLst>
            </p:cNvPr>
            <p:cNvSpPr txBox="1"/>
            <p:nvPr/>
          </p:nvSpPr>
          <p:spPr>
            <a:xfrm rot="16200000">
              <a:off x="-201610" y="3275110"/>
              <a:ext cx="12191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pc="600" dirty="0">
                  <a:solidFill>
                    <a:schemeClr val="bg1"/>
                  </a:solidFill>
                  <a:latin typeface="Karla Light" panose="020B0004030503030003" pitchFamily="34" charset="77"/>
                </a:rPr>
                <a:t>2021</a:t>
              </a:r>
              <a:endParaRPr lang="en-ID" sz="1400" spc="600" dirty="0">
                <a:solidFill>
                  <a:schemeClr val="bg1"/>
                </a:solidFill>
                <a:latin typeface="Karla Light" panose="020B0004030503030003" pitchFamily="34" charset="77"/>
              </a:endParaRP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A1AC1FB-28A5-441C-A1CA-631AA7E8B9C0}"/>
                </a:ext>
              </a:extLst>
            </p:cNvPr>
            <p:cNvCxnSpPr>
              <a:cxnSpLocks/>
            </p:cNvCxnSpPr>
            <p:nvPr/>
          </p:nvCxnSpPr>
          <p:spPr>
            <a:xfrm>
              <a:off x="407987" y="4222771"/>
              <a:ext cx="0" cy="263522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12FD434-D737-4F77-A0D5-1B5C2E1D5FAB}"/>
                </a:ext>
              </a:extLst>
            </p:cNvPr>
            <p:cNvCxnSpPr>
              <a:cxnSpLocks/>
            </p:cNvCxnSpPr>
            <p:nvPr/>
          </p:nvCxnSpPr>
          <p:spPr>
            <a:xfrm>
              <a:off x="407987" y="0"/>
              <a:ext cx="0" cy="263522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D4FFB42-A253-4C9F-BE31-14094F194B05}"/>
              </a:ext>
            </a:extLst>
          </p:cNvPr>
          <p:cNvGrpSpPr/>
          <p:nvPr/>
        </p:nvGrpSpPr>
        <p:grpSpPr>
          <a:xfrm>
            <a:off x="9696604" y="6293564"/>
            <a:ext cx="2209644" cy="246221"/>
            <a:chOff x="9125104" y="6278175"/>
            <a:chExt cx="2209644" cy="246221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546B600-22DF-4A2B-BA13-AAF9346F98DD}"/>
                </a:ext>
              </a:extLst>
            </p:cNvPr>
            <p:cNvSpPr txBox="1"/>
            <p:nvPr/>
          </p:nvSpPr>
          <p:spPr>
            <a:xfrm>
              <a:off x="9510962" y="6278175"/>
              <a:ext cx="182378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gradFill flip="none" rotWithShape="1">
                    <a:gsLst>
                      <a:gs pos="0">
                        <a:schemeClr val="accent1"/>
                      </a:gs>
                      <a:gs pos="40000">
                        <a:schemeClr val="accent3"/>
                      </a:gs>
                      <a:gs pos="80000">
                        <a:schemeClr val="accent5"/>
                      </a:gs>
                      <a:gs pos="60000">
                        <a:schemeClr val="accent4"/>
                      </a:gs>
                      <a:gs pos="20000">
                        <a:schemeClr val="accent2"/>
                      </a:gs>
                      <a:gs pos="100000">
                        <a:schemeClr val="accent6"/>
                      </a:gs>
                    </a:gsLst>
                    <a:lin ang="0" scaled="1"/>
                    <a:tileRect/>
                  </a:gradFill>
                  <a:cs typeface="Space Grotesk" pitchFamily="2" charset="0"/>
                </a:defRPr>
              </a:lvl1pPr>
            </a:lstStyle>
            <a:p>
              <a:r>
                <a:rPr lang="en-US" sz="1000" dirty="0">
                  <a:solidFill>
                    <a:schemeClr val="bg1"/>
                  </a:solidFill>
                  <a:latin typeface="Karla Light" panose="020B0004030503030003" pitchFamily="34" charset="77"/>
                </a:rPr>
                <a:t>© 2021. All Rights Reserved</a:t>
              </a: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A85FBCAD-D3F6-4FED-B3B0-83739EA20D23}"/>
                </a:ext>
              </a:extLst>
            </p:cNvPr>
            <p:cNvGrpSpPr/>
            <p:nvPr/>
          </p:nvGrpSpPr>
          <p:grpSpPr>
            <a:xfrm>
              <a:off x="9125104" y="6314214"/>
              <a:ext cx="367072" cy="174143"/>
              <a:chOff x="1513407" y="652208"/>
              <a:chExt cx="481861" cy="228600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9181ABE-AE8E-4089-80EF-1DF2FFE0CC02}"/>
                  </a:ext>
                </a:extLst>
              </p:cNvPr>
              <p:cNvSpPr/>
              <p:nvPr/>
            </p:nvSpPr>
            <p:spPr>
              <a:xfrm>
                <a:off x="1513407" y="652208"/>
                <a:ext cx="228600" cy="228600"/>
              </a:xfrm>
              <a:prstGeom prst="ellipse">
                <a:avLst/>
              </a:prstGeom>
              <a:solidFill>
                <a:schemeClr val="bg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>
                  <a:latin typeface="Karla Light" panose="020B0004030503030003" pitchFamily="34" charset="77"/>
                </a:endParaRP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32F3C8D4-2E9D-43B6-9CE5-0982982CDDA9}"/>
                  </a:ext>
                </a:extLst>
              </p:cNvPr>
              <p:cNvSpPr/>
              <p:nvPr/>
            </p:nvSpPr>
            <p:spPr>
              <a:xfrm>
                <a:off x="1640038" y="652208"/>
                <a:ext cx="228600" cy="228600"/>
              </a:xfrm>
              <a:prstGeom prst="ellipse">
                <a:avLst/>
              </a:prstGeom>
              <a:solidFill>
                <a:schemeClr val="bg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>
                  <a:latin typeface="Karla Light" panose="020B0004030503030003" pitchFamily="34" charset="77"/>
                </a:endParaRP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8EF86EC2-4DC7-4CBC-9E0D-B374155873C6}"/>
                  </a:ext>
                </a:extLst>
              </p:cNvPr>
              <p:cNvSpPr/>
              <p:nvPr/>
            </p:nvSpPr>
            <p:spPr>
              <a:xfrm>
                <a:off x="1766668" y="652208"/>
                <a:ext cx="228600" cy="228600"/>
              </a:xfrm>
              <a:prstGeom prst="ellipse">
                <a:avLst/>
              </a:prstGeom>
              <a:solidFill>
                <a:schemeClr val="bg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>
                  <a:latin typeface="Karla Light" panose="020B0004030503030003" pitchFamily="34" charset="77"/>
                </a:endParaRPr>
              </a:p>
            </p:txBody>
          </p:sp>
        </p:grpSp>
      </p:grpSp>
      <p:sp>
        <p:nvSpPr>
          <p:cNvPr id="49" name="Oval 48">
            <a:extLst>
              <a:ext uri="{FF2B5EF4-FFF2-40B4-BE49-F238E27FC236}">
                <a16:creationId xmlns:a16="http://schemas.microsoft.com/office/drawing/2014/main" id="{6931B8D9-7334-4848-9B2F-D57DB72AA8B3}"/>
              </a:ext>
            </a:extLst>
          </p:cNvPr>
          <p:cNvSpPr/>
          <p:nvPr/>
        </p:nvSpPr>
        <p:spPr>
          <a:xfrm flipH="1">
            <a:off x="516900" y="-683723"/>
            <a:ext cx="1839432" cy="1839432"/>
          </a:xfrm>
          <a:prstGeom prst="ellipse">
            <a:avLst/>
          </a:prstGeom>
          <a:gradFill>
            <a:gsLst>
              <a:gs pos="55000">
                <a:schemeClr val="accent1">
                  <a:lumMod val="60000"/>
                  <a:lumOff val="40000"/>
                </a:schemeClr>
              </a:gs>
              <a:gs pos="0">
                <a:schemeClr val="accent1"/>
              </a:gs>
              <a:gs pos="100000">
                <a:schemeClr val="accent4"/>
              </a:gs>
            </a:gsLst>
            <a:lin ang="2700000" scaled="1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ID" dirty="0">
              <a:latin typeface="Karla Light" panose="020B0004030503030003" pitchFamily="34" charset="77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CB45C05D-9354-4B34-87E5-088DE99709AD}"/>
              </a:ext>
            </a:extLst>
          </p:cNvPr>
          <p:cNvSpPr/>
          <p:nvPr/>
        </p:nvSpPr>
        <p:spPr>
          <a:xfrm>
            <a:off x="4706713" y="3110087"/>
            <a:ext cx="1462216" cy="1462214"/>
          </a:xfrm>
          <a:prstGeom prst="ellipse">
            <a:avLst/>
          </a:prstGeom>
          <a:gradFill>
            <a:gsLst>
              <a:gs pos="55000">
                <a:schemeClr val="accent1">
                  <a:lumMod val="60000"/>
                  <a:lumOff val="40000"/>
                </a:schemeClr>
              </a:gs>
              <a:gs pos="0">
                <a:schemeClr val="accent1"/>
              </a:gs>
              <a:gs pos="100000">
                <a:schemeClr val="accent4"/>
              </a:gs>
            </a:gsLst>
            <a:lin ang="2700000" scaled="1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ID" dirty="0">
              <a:latin typeface="Karla Light" panose="020B0004030503030003" pitchFamily="34" charset="77"/>
            </a:endParaRPr>
          </a:p>
        </p:txBody>
      </p:sp>
      <p:grpSp>
        <p:nvGrpSpPr>
          <p:cNvPr id="72" name="Graphic 70">
            <a:extLst>
              <a:ext uri="{FF2B5EF4-FFF2-40B4-BE49-F238E27FC236}">
                <a16:creationId xmlns:a16="http://schemas.microsoft.com/office/drawing/2014/main" id="{20A73CE0-1AB3-408F-ACEF-48DBF620E5B9}"/>
              </a:ext>
            </a:extLst>
          </p:cNvPr>
          <p:cNvGrpSpPr/>
          <p:nvPr/>
        </p:nvGrpSpPr>
        <p:grpSpPr>
          <a:xfrm rot="20634029">
            <a:off x="5723299" y="-1864712"/>
            <a:ext cx="8759820" cy="10587424"/>
            <a:chOff x="4939567" y="-1171087"/>
            <a:chExt cx="8436520" cy="10196672"/>
          </a:xfrm>
          <a:noFill/>
        </p:grpSpPr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423367C1-B3A2-4A10-95B0-49762690E8C2}"/>
                </a:ext>
              </a:extLst>
            </p:cNvPr>
            <p:cNvSpPr/>
            <p:nvPr/>
          </p:nvSpPr>
          <p:spPr>
            <a:xfrm>
              <a:off x="4939567" y="-38123"/>
              <a:ext cx="5859991" cy="9063564"/>
            </a:xfrm>
            <a:custGeom>
              <a:avLst/>
              <a:gdLst>
                <a:gd name="connsiteX0" fmla="*/ 3379699 w 5859991"/>
                <a:gd name="connsiteY0" fmla="*/ 0 h 9063564"/>
                <a:gd name="connsiteX1" fmla="*/ 0 w 5859991"/>
                <a:gd name="connsiteY1" fmla="*/ 9063564 h 9063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859991" h="9063564">
                  <a:moveTo>
                    <a:pt x="3379699" y="0"/>
                  </a:moveTo>
                  <a:cubicBezTo>
                    <a:pt x="7168991" y="921842"/>
                    <a:pt x="7043074" y="6625483"/>
                    <a:pt x="0" y="9063564"/>
                  </a:cubicBezTo>
                </a:path>
              </a:pathLst>
            </a:custGeom>
            <a:noFill/>
            <a:ln w="14525" cap="flat">
              <a:gradFill>
                <a:gsLst>
                  <a:gs pos="90000">
                    <a:schemeClr val="accent1">
                      <a:lumMod val="5000"/>
                      <a:lumOff val="95000"/>
                      <a:alpha val="0"/>
                    </a:schemeClr>
                  </a:gs>
                  <a:gs pos="0">
                    <a:schemeClr val="bg1">
                      <a:alpha val="50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en-ID" dirty="0">
                <a:latin typeface="Karla Light" panose="020B0004030503030003" pitchFamily="34" charset="77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08CD858F-6734-4598-8867-B761B52D585A}"/>
                </a:ext>
              </a:extLst>
            </p:cNvPr>
            <p:cNvSpPr/>
            <p:nvPr/>
          </p:nvSpPr>
          <p:spPr>
            <a:xfrm>
              <a:off x="4939567" y="-92067"/>
              <a:ext cx="5941512" cy="9117508"/>
            </a:xfrm>
            <a:custGeom>
              <a:avLst/>
              <a:gdLst>
                <a:gd name="connsiteX0" fmla="*/ 3597800 w 5941512"/>
                <a:gd name="connsiteY0" fmla="*/ 0 h 9117508"/>
                <a:gd name="connsiteX1" fmla="*/ 0 w 5941512"/>
                <a:gd name="connsiteY1" fmla="*/ 9117508 h 9117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941512" h="9117508">
                  <a:moveTo>
                    <a:pt x="3597800" y="0"/>
                  </a:moveTo>
                  <a:cubicBezTo>
                    <a:pt x="7297671" y="1096468"/>
                    <a:pt x="6983314" y="6761286"/>
                    <a:pt x="0" y="9117508"/>
                  </a:cubicBezTo>
                </a:path>
              </a:pathLst>
            </a:custGeom>
            <a:noFill/>
            <a:ln w="14525" cap="flat">
              <a:gradFill>
                <a:gsLst>
                  <a:gs pos="90000">
                    <a:schemeClr val="accent1">
                      <a:lumMod val="5000"/>
                      <a:lumOff val="95000"/>
                      <a:alpha val="0"/>
                    </a:schemeClr>
                  </a:gs>
                  <a:gs pos="0">
                    <a:schemeClr val="bg1">
                      <a:alpha val="50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en-ID" dirty="0">
                <a:latin typeface="Karla Light" panose="020B0004030503030003" pitchFamily="34" charset="77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660CDC7D-B883-4CF6-BC12-8F8FD16E23DE}"/>
                </a:ext>
              </a:extLst>
            </p:cNvPr>
            <p:cNvSpPr/>
            <p:nvPr/>
          </p:nvSpPr>
          <p:spPr>
            <a:xfrm>
              <a:off x="4939567" y="-146011"/>
              <a:ext cx="6026723" cy="9171451"/>
            </a:xfrm>
            <a:custGeom>
              <a:avLst/>
              <a:gdLst>
                <a:gd name="connsiteX0" fmla="*/ 3815901 w 6026723"/>
                <a:gd name="connsiteY0" fmla="*/ 0 h 9171451"/>
                <a:gd name="connsiteX1" fmla="*/ 0 w 6026723"/>
                <a:gd name="connsiteY1" fmla="*/ 9171452 h 9171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026723" h="9171451">
                  <a:moveTo>
                    <a:pt x="3815901" y="0"/>
                  </a:moveTo>
                  <a:cubicBezTo>
                    <a:pt x="7426351" y="1271240"/>
                    <a:pt x="6923409" y="6897236"/>
                    <a:pt x="0" y="9171452"/>
                  </a:cubicBezTo>
                </a:path>
              </a:pathLst>
            </a:custGeom>
            <a:noFill/>
            <a:ln w="14525" cap="flat">
              <a:gradFill>
                <a:gsLst>
                  <a:gs pos="90000">
                    <a:schemeClr val="accent1">
                      <a:lumMod val="5000"/>
                      <a:lumOff val="95000"/>
                      <a:alpha val="0"/>
                    </a:schemeClr>
                  </a:gs>
                  <a:gs pos="0">
                    <a:schemeClr val="bg1">
                      <a:alpha val="50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en-ID" dirty="0">
                <a:latin typeface="Karla Light" panose="020B0004030503030003" pitchFamily="34" charset="77"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A7EDB00C-BD4F-453F-A86B-686E0A99CDC6}"/>
                </a:ext>
              </a:extLst>
            </p:cNvPr>
            <p:cNvSpPr/>
            <p:nvPr/>
          </p:nvSpPr>
          <p:spPr>
            <a:xfrm>
              <a:off x="4939567" y="-199954"/>
              <a:ext cx="6115780" cy="9225395"/>
            </a:xfrm>
            <a:custGeom>
              <a:avLst/>
              <a:gdLst>
                <a:gd name="connsiteX0" fmla="*/ 4034003 w 6115780"/>
                <a:gd name="connsiteY0" fmla="*/ 0 h 9225395"/>
                <a:gd name="connsiteX1" fmla="*/ 0 w 6115780"/>
                <a:gd name="connsiteY1" fmla="*/ 9225396 h 9225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15780" h="9225395">
                  <a:moveTo>
                    <a:pt x="4034003" y="0"/>
                  </a:moveTo>
                  <a:cubicBezTo>
                    <a:pt x="7555031" y="1446012"/>
                    <a:pt x="6863504" y="7033186"/>
                    <a:pt x="0" y="9225396"/>
                  </a:cubicBezTo>
                </a:path>
              </a:pathLst>
            </a:custGeom>
            <a:noFill/>
            <a:ln w="14525" cap="flat">
              <a:gradFill>
                <a:gsLst>
                  <a:gs pos="90000">
                    <a:schemeClr val="accent1">
                      <a:lumMod val="5000"/>
                      <a:lumOff val="95000"/>
                      <a:alpha val="0"/>
                    </a:schemeClr>
                  </a:gs>
                  <a:gs pos="0">
                    <a:schemeClr val="bg1">
                      <a:alpha val="50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en-ID" dirty="0">
                <a:latin typeface="Karla Light" panose="020B0004030503030003" pitchFamily="34" charset="77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C5B9F606-0556-43E6-8835-3EDDE5F4AD0E}"/>
                </a:ext>
              </a:extLst>
            </p:cNvPr>
            <p:cNvSpPr/>
            <p:nvPr/>
          </p:nvSpPr>
          <p:spPr>
            <a:xfrm>
              <a:off x="4939567" y="-253898"/>
              <a:ext cx="6208924" cy="9279339"/>
            </a:xfrm>
            <a:custGeom>
              <a:avLst/>
              <a:gdLst>
                <a:gd name="connsiteX0" fmla="*/ 4252249 w 6208924"/>
                <a:gd name="connsiteY0" fmla="*/ 0 h 9279339"/>
                <a:gd name="connsiteX1" fmla="*/ 0 w 6208924"/>
                <a:gd name="connsiteY1" fmla="*/ 9279339 h 9279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208924" h="9279339">
                  <a:moveTo>
                    <a:pt x="4252249" y="0"/>
                  </a:moveTo>
                  <a:cubicBezTo>
                    <a:pt x="7683856" y="1620784"/>
                    <a:pt x="6803744" y="7169136"/>
                    <a:pt x="0" y="9279339"/>
                  </a:cubicBezTo>
                </a:path>
              </a:pathLst>
            </a:custGeom>
            <a:noFill/>
            <a:ln w="14525" cap="flat">
              <a:gradFill>
                <a:gsLst>
                  <a:gs pos="90000">
                    <a:schemeClr val="accent1">
                      <a:lumMod val="5000"/>
                      <a:lumOff val="95000"/>
                      <a:alpha val="0"/>
                    </a:schemeClr>
                  </a:gs>
                  <a:gs pos="0">
                    <a:schemeClr val="bg1">
                      <a:alpha val="50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en-ID" dirty="0">
                <a:latin typeface="Karla Light" panose="020B0004030503030003" pitchFamily="34" charset="77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7B754F23-6286-401E-B1E3-7FFC73A2D5FD}"/>
                </a:ext>
              </a:extLst>
            </p:cNvPr>
            <p:cNvSpPr/>
            <p:nvPr/>
          </p:nvSpPr>
          <p:spPr>
            <a:xfrm>
              <a:off x="4939567" y="-307842"/>
              <a:ext cx="6306011" cy="9333282"/>
            </a:xfrm>
            <a:custGeom>
              <a:avLst/>
              <a:gdLst>
                <a:gd name="connsiteX0" fmla="*/ 4470351 w 6306011"/>
                <a:gd name="connsiteY0" fmla="*/ 0 h 9333282"/>
                <a:gd name="connsiteX1" fmla="*/ 0 w 6306011"/>
                <a:gd name="connsiteY1" fmla="*/ 9333283 h 9333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306011" h="9333282">
                  <a:moveTo>
                    <a:pt x="4470351" y="0"/>
                  </a:moveTo>
                  <a:cubicBezTo>
                    <a:pt x="7812535" y="1795410"/>
                    <a:pt x="6743985" y="7304941"/>
                    <a:pt x="0" y="9333283"/>
                  </a:cubicBezTo>
                </a:path>
              </a:pathLst>
            </a:custGeom>
            <a:noFill/>
            <a:ln w="14525" cap="flat">
              <a:gradFill>
                <a:gsLst>
                  <a:gs pos="90000">
                    <a:schemeClr val="accent1">
                      <a:lumMod val="5000"/>
                      <a:lumOff val="95000"/>
                      <a:alpha val="0"/>
                    </a:schemeClr>
                  </a:gs>
                  <a:gs pos="0">
                    <a:schemeClr val="bg1">
                      <a:alpha val="50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en-ID" dirty="0">
                <a:latin typeface="Karla Light" panose="020B0004030503030003" pitchFamily="34" charset="77"/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CCC70D76-0212-4BE6-9EC4-5AA42B2A21DE}"/>
                </a:ext>
              </a:extLst>
            </p:cNvPr>
            <p:cNvSpPr/>
            <p:nvPr/>
          </p:nvSpPr>
          <p:spPr>
            <a:xfrm>
              <a:off x="4939567" y="-361786"/>
              <a:ext cx="6407253" cy="9387226"/>
            </a:xfrm>
            <a:custGeom>
              <a:avLst/>
              <a:gdLst>
                <a:gd name="connsiteX0" fmla="*/ 4688452 w 6407253"/>
                <a:gd name="connsiteY0" fmla="*/ 0 h 9387226"/>
                <a:gd name="connsiteX1" fmla="*/ 0 w 6407253"/>
                <a:gd name="connsiteY1" fmla="*/ 9387227 h 9387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407253" h="9387226">
                  <a:moveTo>
                    <a:pt x="4688452" y="0"/>
                  </a:moveTo>
                  <a:cubicBezTo>
                    <a:pt x="7941361" y="1970182"/>
                    <a:pt x="6684079" y="7440890"/>
                    <a:pt x="0" y="9387227"/>
                  </a:cubicBezTo>
                </a:path>
              </a:pathLst>
            </a:custGeom>
            <a:noFill/>
            <a:ln w="14525" cap="flat">
              <a:gradFill>
                <a:gsLst>
                  <a:gs pos="90000">
                    <a:schemeClr val="accent1">
                      <a:lumMod val="5000"/>
                      <a:lumOff val="95000"/>
                      <a:alpha val="0"/>
                    </a:schemeClr>
                  </a:gs>
                  <a:gs pos="0">
                    <a:schemeClr val="bg1">
                      <a:alpha val="50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en-ID" dirty="0">
                <a:latin typeface="Karla Light" panose="020B0004030503030003" pitchFamily="34" charset="77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D5BFBB2B-4F31-4E3D-99E4-EA9B5823BDE3}"/>
                </a:ext>
              </a:extLst>
            </p:cNvPr>
            <p:cNvSpPr/>
            <p:nvPr/>
          </p:nvSpPr>
          <p:spPr>
            <a:xfrm>
              <a:off x="4939567" y="-415729"/>
              <a:ext cx="6512633" cy="9441170"/>
            </a:xfrm>
            <a:custGeom>
              <a:avLst/>
              <a:gdLst>
                <a:gd name="connsiteX0" fmla="*/ 4906553 w 6512633"/>
                <a:gd name="connsiteY0" fmla="*/ 0 h 9441170"/>
                <a:gd name="connsiteX1" fmla="*/ 0 w 6512633"/>
                <a:gd name="connsiteY1" fmla="*/ 9441170 h 9441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12633" h="9441170">
                  <a:moveTo>
                    <a:pt x="4906553" y="0"/>
                  </a:moveTo>
                  <a:cubicBezTo>
                    <a:pt x="8070041" y="2144954"/>
                    <a:pt x="6624174" y="7576840"/>
                    <a:pt x="0" y="9441170"/>
                  </a:cubicBezTo>
                </a:path>
              </a:pathLst>
            </a:custGeom>
            <a:noFill/>
            <a:ln w="14525" cap="flat">
              <a:gradFill>
                <a:gsLst>
                  <a:gs pos="90000">
                    <a:schemeClr val="accent1">
                      <a:lumMod val="5000"/>
                      <a:lumOff val="95000"/>
                      <a:alpha val="0"/>
                    </a:schemeClr>
                  </a:gs>
                  <a:gs pos="0">
                    <a:schemeClr val="bg1">
                      <a:alpha val="50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en-ID" dirty="0">
                <a:latin typeface="Karla Light" panose="020B0004030503030003" pitchFamily="34" charset="77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51A6FF01-E4C1-49B2-A4CC-3E6CDEB9AC4F}"/>
                </a:ext>
              </a:extLst>
            </p:cNvPr>
            <p:cNvSpPr/>
            <p:nvPr/>
          </p:nvSpPr>
          <p:spPr>
            <a:xfrm>
              <a:off x="4939567" y="-469673"/>
              <a:ext cx="6622351" cy="9495114"/>
            </a:xfrm>
            <a:custGeom>
              <a:avLst/>
              <a:gdLst>
                <a:gd name="connsiteX0" fmla="*/ 5124800 w 6622351"/>
                <a:gd name="connsiteY0" fmla="*/ 0 h 9495114"/>
                <a:gd name="connsiteX1" fmla="*/ 0 w 6622351"/>
                <a:gd name="connsiteY1" fmla="*/ 9495114 h 9495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22351" h="9495114">
                  <a:moveTo>
                    <a:pt x="5124800" y="0"/>
                  </a:moveTo>
                  <a:cubicBezTo>
                    <a:pt x="8198721" y="2319726"/>
                    <a:pt x="6564415" y="7712645"/>
                    <a:pt x="0" y="9495114"/>
                  </a:cubicBezTo>
                </a:path>
              </a:pathLst>
            </a:custGeom>
            <a:noFill/>
            <a:ln w="14525" cap="flat">
              <a:gradFill>
                <a:gsLst>
                  <a:gs pos="90000">
                    <a:schemeClr val="accent1">
                      <a:lumMod val="5000"/>
                      <a:lumOff val="95000"/>
                      <a:alpha val="0"/>
                    </a:schemeClr>
                  </a:gs>
                  <a:gs pos="0">
                    <a:schemeClr val="bg1">
                      <a:alpha val="50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en-ID" dirty="0">
                <a:latin typeface="Karla Light" panose="020B0004030503030003" pitchFamily="34" charset="77"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F3C0C7AB-7031-43CE-A56E-61489FE1CACC}"/>
                </a:ext>
              </a:extLst>
            </p:cNvPr>
            <p:cNvSpPr/>
            <p:nvPr/>
          </p:nvSpPr>
          <p:spPr>
            <a:xfrm>
              <a:off x="4939567" y="-523617"/>
              <a:ext cx="6736301" cy="9549057"/>
            </a:xfrm>
            <a:custGeom>
              <a:avLst/>
              <a:gdLst>
                <a:gd name="connsiteX0" fmla="*/ 5342901 w 6736301"/>
                <a:gd name="connsiteY0" fmla="*/ 0 h 9549057"/>
                <a:gd name="connsiteX1" fmla="*/ 0 w 6736301"/>
                <a:gd name="connsiteY1" fmla="*/ 9549058 h 9549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36301" h="9549057">
                  <a:moveTo>
                    <a:pt x="5342901" y="0"/>
                  </a:moveTo>
                  <a:cubicBezTo>
                    <a:pt x="8327400" y="2494498"/>
                    <a:pt x="6504509" y="7848595"/>
                    <a:pt x="0" y="9549058"/>
                  </a:cubicBezTo>
                </a:path>
              </a:pathLst>
            </a:custGeom>
            <a:noFill/>
            <a:ln w="14525" cap="flat">
              <a:gradFill>
                <a:gsLst>
                  <a:gs pos="90000">
                    <a:schemeClr val="accent1">
                      <a:lumMod val="5000"/>
                      <a:lumOff val="95000"/>
                      <a:alpha val="0"/>
                    </a:schemeClr>
                  </a:gs>
                  <a:gs pos="0">
                    <a:schemeClr val="bg1">
                      <a:alpha val="50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en-ID" dirty="0">
                <a:latin typeface="Karla Light" panose="020B0004030503030003" pitchFamily="34" charset="77"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C91E40F0-4A6C-469A-ADA0-5B36510BFCFB}"/>
                </a:ext>
              </a:extLst>
            </p:cNvPr>
            <p:cNvSpPr/>
            <p:nvPr/>
          </p:nvSpPr>
          <p:spPr>
            <a:xfrm>
              <a:off x="4939567" y="-577561"/>
              <a:ext cx="6854655" cy="9603001"/>
            </a:xfrm>
            <a:custGeom>
              <a:avLst/>
              <a:gdLst>
                <a:gd name="connsiteX0" fmla="*/ 5561003 w 6854655"/>
                <a:gd name="connsiteY0" fmla="*/ 0 h 9603001"/>
                <a:gd name="connsiteX1" fmla="*/ 0 w 6854655"/>
                <a:gd name="connsiteY1" fmla="*/ 9603002 h 9603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854655" h="9603001">
                  <a:moveTo>
                    <a:pt x="5561003" y="0"/>
                  </a:moveTo>
                  <a:cubicBezTo>
                    <a:pt x="8456225" y="2669270"/>
                    <a:pt x="6444604" y="7984545"/>
                    <a:pt x="0" y="9603002"/>
                  </a:cubicBezTo>
                </a:path>
              </a:pathLst>
            </a:custGeom>
            <a:noFill/>
            <a:ln w="14525" cap="flat">
              <a:gradFill>
                <a:gsLst>
                  <a:gs pos="90000">
                    <a:schemeClr val="accent1">
                      <a:lumMod val="5000"/>
                      <a:lumOff val="95000"/>
                      <a:alpha val="0"/>
                    </a:schemeClr>
                  </a:gs>
                  <a:gs pos="0">
                    <a:schemeClr val="bg1">
                      <a:alpha val="50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en-ID" dirty="0">
                <a:latin typeface="Karla Light" panose="020B0004030503030003" pitchFamily="34" charset="77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773A5B2-968A-4A34-903D-6C375CBFCD09}"/>
                </a:ext>
              </a:extLst>
            </p:cNvPr>
            <p:cNvSpPr/>
            <p:nvPr/>
          </p:nvSpPr>
          <p:spPr>
            <a:xfrm>
              <a:off x="4939567" y="-631504"/>
              <a:ext cx="6977325" cy="9656945"/>
            </a:xfrm>
            <a:custGeom>
              <a:avLst/>
              <a:gdLst>
                <a:gd name="connsiteX0" fmla="*/ 5779104 w 6977325"/>
                <a:gd name="connsiteY0" fmla="*/ 0 h 9656945"/>
                <a:gd name="connsiteX1" fmla="*/ 0 w 6977325"/>
                <a:gd name="connsiteY1" fmla="*/ 9656945 h 9656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77325" h="9656945">
                  <a:moveTo>
                    <a:pt x="5779104" y="0"/>
                  </a:moveTo>
                  <a:cubicBezTo>
                    <a:pt x="8584905" y="2844041"/>
                    <a:pt x="6384844" y="8120494"/>
                    <a:pt x="0" y="9656945"/>
                  </a:cubicBezTo>
                </a:path>
              </a:pathLst>
            </a:custGeom>
            <a:noFill/>
            <a:ln w="14525" cap="flat">
              <a:gradFill>
                <a:gsLst>
                  <a:gs pos="90000">
                    <a:schemeClr val="accent1">
                      <a:lumMod val="5000"/>
                      <a:lumOff val="95000"/>
                      <a:alpha val="0"/>
                    </a:schemeClr>
                  </a:gs>
                  <a:gs pos="0">
                    <a:schemeClr val="bg1">
                      <a:alpha val="50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en-ID" dirty="0">
                <a:latin typeface="Karla Light" panose="020B0004030503030003" pitchFamily="34" charset="77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FA1C363-B696-44EC-A9D3-34D6454B3D67}"/>
                </a:ext>
              </a:extLst>
            </p:cNvPr>
            <p:cNvSpPr/>
            <p:nvPr/>
          </p:nvSpPr>
          <p:spPr>
            <a:xfrm>
              <a:off x="4939567" y="-685448"/>
              <a:ext cx="7104323" cy="9710889"/>
            </a:xfrm>
            <a:custGeom>
              <a:avLst/>
              <a:gdLst>
                <a:gd name="connsiteX0" fmla="*/ 5997205 w 7104323"/>
                <a:gd name="connsiteY0" fmla="*/ 0 h 9710889"/>
                <a:gd name="connsiteX1" fmla="*/ 0 w 7104323"/>
                <a:gd name="connsiteY1" fmla="*/ 9710889 h 9710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04323" h="9710889">
                  <a:moveTo>
                    <a:pt x="5997205" y="0"/>
                  </a:moveTo>
                  <a:cubicBezTo>
                    <a:pt x="8713585" y="3018668"/>
                    <a:pt x="6324939" y="8256298"/>
                    <a:pt x="0" y="9710889"/>
                  </a:cubicBezTo>
                </a:path>
              </a:pathLst>
            </a:custGeom>
            <a:noFill/>
            <a:ln w="14525" cap="flat">
              <a:gradFill>
                <a:gsLst>
                  <a:gs pos="90000">
                    <a:schemeClr val="accent1">
                      <a:lumMod val="5000"/>
                      <a:lumOff val="95000"/>
                      <a:alpha val="0"/>
                    </a:schemeClr>
                  </a:gs>
                  <a:gs pos="0">
                    <a:schemeClr val="bg1">
                      <a:alpha val="50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en-ID" dirty="0">
                <a:latin typeface="Karla Light" panose="020B0004030503030003" pitchFamily="34" charset="77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8BF61B5E-FD4F-410F-8957-1C795EE3C5BC}"/>
                </a:ext>
              </a:extLst>
            </p:cNvPr>
            <p:cNvSpPr/>
            <p:nvPr/>
          </p:nvSpPr>
          <p:spPr>
            <a:xfrm>
              <a:off x="4939567" y="-739392"/>
              <a:ext cx="7235803" cy="9764832"/>
            </a:xfrm>
            <a:custGeom>
              <a:avLst/>
              <a:gdLst>
                <a:gd name="connsiteX0" fmla="*/ 6215452 w 7235803"/>
                <a:gd name="connsiteY0" fmla="*/ 0 h 9764832"/>
                <a:gd name="connsiteX1" fmla="*/ 0 w 7235803"/>
                <a:gd name="connsiteY1" fmla="*/ 9764833 h 9764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35803" h="9764832">
                  <a:moveTo>
                    <a:pt x="6215452" y="0"/>
                  </a:moveTo>
                  <a:cubicBezTo>
                    <a:pt x="8842410" y="3193440"/>
                    <a:pt x="6265179" y="8392248"/>
                    <a:pt x="0" y="9764833"/>
                  </a:cubicBezTo>
                </a:path>
              </a:pathLst>
            </a:custGeom>
            <a:noFill/>
            <a:ln w="14525" cap="flat">
              <a:gradFill>
                <a:gsLst>
                  <a:gs pos="90000">
                    <a:schemeClr val="accent1">
                      <a:lumMod val="5000"/>
                      <a:lumOff val="95000"/>
                      <a:alpha val="0"/>
                    </a:schemeClr>
                  </a:gs>
                  <a:gs pos="0">
                    <a:schemeClr val="bg1">
                      <a:alpha val="50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en-ID" dirty="0">
                <a:latin typeface="Karla Light" panose="020B0004030503030003" pitchFamily="34" charset="77"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12ECE9F-8464-41A9-B270-C9A91AD68F66}"/>
                </a:ext>
              </a:extLst>
            </p:cNvPr>
            <p:cNvSpPr/>
            <p:nvPr/>
          </p:nvSpPr>
          <p:spPr>
            <a:xfrm>
              <a:off x="4939712" y="-793335"/>
              <a:ext cx="7371308" cy="9818921"/>
            </a:xfrm>
            <a:custGeom>
              <a:avLst/>
              <a:gdLst>
                <a:gd name="connsiteX0" fmla="*/ 6433408 w 7371308"/>
                <a:gd name="connsiteY0" fmla="*/ 0 h 9818921"/>
                <a:gd name="connsiteX1" fmla="*/ 0 w 7371308"/>
                <a:gd name="connsiteY1" fmla="*/ 9818921 h 9818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371308" h="9818921">
                  <a:moveTo>
                    <a:pt x="6433408" y="0"/>
                  </a:moveTo>
                  <a:cubicBezTo>
                    <a:pt x="8970945" y="3368212"/>
                    <a:pt x="6205129" y="8528198"/>
                    <a:pt x="0" y="9818921"/>
                  </a:cubicBezTo>
                </a:path>
              </a:pathLst>
            </a:custGeom>
            <a:noFill/>
            <a:ln w="14525" cap="flat">
              <a:gradFill>
                <a:gsLst>
                  <a:gs pos="90000">
                    <a:schemeClr val="accent1">
                      <a:lumMod val="5000"/>
                      <a:lumOff val="95000"/>
                      <a:alpha val="0"/>
                    </a:schemeClr>
                  </a:gs>
                  <a:gs pos="0">
                    <a:schemeClr val="bg1">
                      <a:alpha val="50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en-ID" dirty="0">
                <a:latin typeface="Karla Light" panose="020B0004030503030003" pitchFamily="34" charset="77"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642108B1-53AC-4806-8D64-A39C81E6EA8C}"/>
                </a:ext>
              </a:extLst>
            </p:cNvPr>
            <p:cNvSpPr/>
            <p:nvPr/>
          </p:nvSpPr>
          <p:spPr>
            <a:xfrm>
              <a:off x="4939567" y="-847279"/>
              <a:ext cx="7511382" cy="9872720"/>
            </a:xfrm>
            <a:custGeom>
              <a:avLst/>
              <a:gdLst>
                <a:gd name="connsiteX0" fmla="*/ 6651655 w 7511382"/>
                <a:gd name="connsiteY0" fmla="*/ 0 h 9872720"/>
                <a:gd name="connsiteX1" fmla="*/ 0 w 7511382"/>
                <a:gd name="connsiteY1" fmla="*/ 9872720 h 9872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511382" h="9872720">
                  <a:moveTo>
                    <a:pt x="6651655" y="0"/>
                  </a:moveTo>
                  <a:cubicBezTo>
                    <a:pt x="9099770" y="3542984"/>
                    <a:pt x="6145515" y="8664003"/>
                    <a:pt x="0" y="9872720"/>
                  </a:cubicBezTo>
                </a:path>
              </a:pathLst>
            </a:custGeom>
            <a:noFill/>
            <a:ln w="14525" cap="flat">
              <a:gradFill>
                <a:gsLst>
                  <a:gs pos="90000">
                    <a:schemeClr val="accent1">
                      <a:lumMod val="5000"/>
                      <a:lumOff val="95000"/>
                      <a:alpha val="0"/>
                    </a:schemeClr>
                  </a:gs>
                  <a:gs pos="0">
                    <a:schemeClr val="bg1">
                      <a:alpha val="50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en-ID" dirty="0">
                <a:latin typeface="Karla Light" panose="020B0004030503030003" pitchFamily="34" charset="77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9B836FE9-9F5F-413A-A149-3600CCE4DFD8}"/>
                </a:ext>
              </a:extLst>
            </p:cNvPr>
            <p:cNvSpPr/>
            <p:nvPr/>
          </p:nvSpPr>
          <p:spPr>
            <a:xfrm>
              <a:off x="4939567" y="-901368"/>
              <a:ext cx="7655557" cy="9926809"/>
            </a:xfrm>
            <a:custGeom>
              <a:avLst/>
              <a:gdLst>
                <a:gd name="connsiteX0" fmla="*/ 6869756 w 7655557"/>
                <a:gd name="connsiteY0" fmla="*/ 0 h 9926809"/>
                <a:gd name="connsiteX1" fmla="*/ 0 w 7655557"/>
                <a:gd name="connsiteY1" fmla="*/ 9926809 h 992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655557" h="9926809">
                  <a:moveTo>
                    <a:pt x="6869756" y="0"/>
                  </a:moveTo>
                  <a:cubicBezTo>
                    <a:pt x="9228595" y="3717755"/>
                    <a:pt x="6085609" y="8800097"/>
                    <a:pt x="0" y="9926809"/>
                  </a:cubicBezTo>
                </a:path>
              </a:pathLst>
            </a:custGeom>
            <a:noFill/>
            <a:ln w="14525" cap="flat">
              <a:gradFill>
                <a:gsLst>
                  <a:gs pos="90000">
                    <a:schemeClr val="accent1">
                      <a:lumMod val="5000"/>
                      <a:lumOff val="95000"/>
                      <a:alpha val="0"/>
                    </a:schemeClr>
                  </a:gs>
                  <a:gs pos="0">
                    <a:schemeClr val="bg1">
                      <a:alpha val="50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en-ID" dirty="0">
                <a:latin typeface="Karla Light" panose="020B0004030503030003" pitchFamily="34" charset="77"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6381B899-C537-4ABB-8A01-B1A24AC44EBD}"/>
                </a:ext>
              </a:extLst>
            </p:cNvPr>
            <p:cNvSpPr/>
            <p:nvPr/>
          </p:nvSpPr>
          <p:spPr>
            <a:xfrm>
              <a:off x="4939567" y="-955312"/>
              <a:ext cx="7803807" cy="9980753"/>
            </a:xfrm>
            <a:custGeom>
              <a:avLst/>
              <a:gdLst>
                <a:gd name="connsiteX0" fmla="*/ 7087858 w 7803807"/>
                <a:gd name="connsiteY0" fmla="*/ 0 h 9980753"/>
                <a:gd name="connsiteX1" fmla="*/ 0 w 7803807"/>
                <a:gd name="connsiteY1" fmla="*/ 9980753 h 9980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03807" h="9980753">
                  <a:moveTo>
                    <a:pt x="7087858" y="0"/>
                  </a:moveTo>
                  <a:cubicBezTo>
                    <a:pt x="9357275" y="3892527"/>
                    <a:pt x="6025704" y="8936047"/>
                    <a:pt x="0" y="9980753"/>
                  </a:cubicBezTo>
                </a:path>
              </a:pathLst>
            </a:custGeom>
            <a:noFill/>
            <a:ln w="14525" cap="flat">
              <a:gradFill>
                <a:gsLst>
                  <a:gs pos="90000">
                    <a:schemeClr val="accent1">
                      <a:lumMod val="5000"/>
                      <a:lumOff val="95000"/>
                      <a:alpha val="0"/>
                    </a:schemeClr>
                  </a:gs>
                  <a:gs pos="0">
                    <a:schemeClr val="bg1">
                      <a:alpha val="50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en-ID" dirty="0">
                <a:latin typeface="Karla Light" panose="020B0004030503030003" pitchFamily="34" charset="77"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E18CA0D-2DE9-4FF4-A501-963740A580AA}"/>
                </a:ext>
              </a:extLst>
            </p:cNvPr>
            <p:cNvSpPr/>
            <p:nvPr/>
          </p:nvSpPr>
          <p:spPr>
            <a:xfrm>
              <a:off x="4939567" y="-1009256"/>
              <a:ext cx="7956196" cy="10034696"/>
            </a:xfrm>
            <a:custGeom>
              <a:avLst/>
              <a:gdLst>
                <a:gd name="connsiteX0" fmla="*/ 7306105 w 7956196"/>
                <a:gd name="connsiteY0" fmla="*/ 0 h 10034696"/>
                <a:gd name="connsiteX1" fmla="*/ 0 w 7956196"/>
                <a:gd name="connsiteY1" fmla="*/ 10034697 h 10034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56196" h="10034696">
                  <a:moveTo>
                    <a:pt x="7306105" y="0"/>
                  </a:moveTo>
                  <a:cubicBezTo>
                    <a:pt x="9485954" y="4067299"/>
                    <a:pt x="5965944" y="9071997"/>
                    <a:pt x="0" y="10034697"/>
                  </a:cubicBezTo>
                </a:path>
              </a:pathLst>
            </a:custGeom>
            <a:noFill/>
            <a:ln w="14525" cap="flat">
              <a:gradFill>
                <a:gsLst>
                  <a:gs pos="90000">
                    <a:schemeClr val="accent1">
                      <a:lumMod val="5000"/>
                      <a:lumOff val="95000"/>
                      <a:alpha val="0"/>
                    </a:schemeClr>
                  </a:gs>
                  <a:gs pos="0">
                    <a:schemeClr val="bg1">
                      <a:alpha val="50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en-ID" dirty="0">
                <a:latin typeface="Karla Light" panose="020B0004030503030003" pitchFamily="34" charset="77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D2DF203D-DFAD-4ED1-B727-83B0F573147F}"/>
                </a:ext>
              </a:extLst>
            </p:cNvPr>
            <p:cNvSpPr/>
            <p:nvPr/>
          </p:nvSpPr>
          <p:spPr>
            <a:xfrm>
              <a:off x="4939567" y="-1063199"/>
              <a:ext cx="8112460" cy="10088640"/>
            </a:xfrm>
            <a:custGeom>
              <a:avLst/>
              <a:gdLst>
                <a:gd name="connsiteX0" fmla="*/ 7524206 w 8112460"/>
                <a:gd name="connsiteY0" fmla="*/ 0 h 10088640"/>
                <a:gd name="connsiteX1" fmla="*/ 0 w 8112460"/>
                <a:gd name="connsiteY1" fmla="*/ 10088641 h 10088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112460" h="10088640">
                  <a:moveTo>
                    <a:pt x="7524206" y="0"/>
                  </a:moveTo>
                  <a:cubicBezTo>
                    <a:pt x="9614634" y="4242071"/>
                    <a:pt x="5906039" y="9207802"/>
                    <a:pt x="0" y="10088641"/>
                  </a:cubicBezTo>
                </a:path>
              </a:pathLst>
            </a:custGeom>
            <a:noFill/>
            <a:ln w="14525" cap="flat">
              <a:gradFill>
                <a:gsLst>
                  <a:gs pos="90000">
                    <a:schemeClr val="accent1">
                      <a:lumMod val="5000"/>
                      <a:lumOff val="95000"/>
                      <a:alpha val="0"/>
                    </a:schemeClr>
                  </a:gs>
                  <a:gs pos="0">
                    <a:schemeClr val="bg1">
                      <a:alpha val="50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en-ID" dirty="0">
                <a:latin typeface="Karla Light" panose="020B0004030503030003" pitchFamily="34" charset="77"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81D129BB-483D-4D79-A8B1-C66CA608F043}"/>
                </a:ext>
              </a:extLst>
            </p:cNvPr>
            <p:cNvSpPr/>
            <p:nvPr/>
          </p:nvSpPr>
          <p:spPr>
            <a:xfrm>
              <a:off x="4939567" y="-1117143"/>
              <a:ext cx="8272648" cy="10142584"/>
            </a:xfrm>
            <a:custGeom>
              <a:avLst/>
              <a:gdLst>
                <a:gd name="connsiteX0" fmla="*/ 7742307 w 8272648"/>
                <a:gd name="connsiteY0" fmla="*/ 0 h 10142584"/>
                <a:gd name="connsiteX1" fmla="*/ 0 w 8272648"/>
                <a:gd name="connsiteY1" fmla="*/ 10142584 h 10142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72648" h="10142584">
                  <a:moveTo>
                    <a:pt x="7742307" y="0"/>
                  </a:moveTo>
                  <a:cubicBezTo>
                    <a:pt x="9743460" y="4416843"/>
                    <a:pt x="5846279" y="9343752"/>
                    <a:pt x="0" y="10142584"/>
                  </a:cubicBezTo>
                </a:path>
              </a:pathLst>
            </a:custGeom>
            <a:noFill/>
            <a:ln w="14525" cap="flat">
              <a:gradFill>
                <a:gsLst>
                  <a:gs pos="90000">
                    <a:schemeClr val="accent1">
                      <a:lumMod val="5000"/>
                      <a:lumOff val="95000"/>
                      <a:alpha val="0"/>
                    </a:schemeClr>
                  </a:gs>
                  <a:gs pos="0">
                    <a:schemeClr val="bg1">
                      <a:alpha val="50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en-ID" dirty="0">
                <a:latin typeface="Karla Light" panose="020B0004030503030003" pitchFamily="34" charset="77"/>
              </a:endParaRPr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59A23AD4-EE1A-400E-88C6-EEEF352AE98B}"/>
                </a:ext>
              </a:extLst>
            </p:cNvPr>
            <p:cNvSpPr/>
            <p:nvPr/>
          </p:nvSpPr>
          <p:spPr>
            <a:xfrm>
              <a:off x="4939567" y="-1171087"/>
              <a:ext cx="8436520" cy="10196528"/>
            </a:xfrm>
            <a:custGeom>
              <a:avLst/>
              <a:gdLst>
                <a:gd name="connsiteX0" fmla="*/ 7960409 w 8436520"/>
                <a:gd name="connsiteY0" fmla="*/ 0 h 10196528"/>
                <a:gd name="connsiteX1" fmla="*/ 0 w 8436520"/>
                <a:gd name="connsiteY1" fmla="*/ 10196528 h 10196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436520" h="10196528">
                  <a:moveTo>
                    <a:pt x="7960409" y="0"/>
                  </a:moveTo>
                  <a:cubicBezTo>
                    <a:pt x="9872139" y="4591469"/>
                    <a:pt x="5786374" y="9479701"/>
                    <a:pt x="0" y="10196528"/>
                  </a:cubicBezTo>
                </a:path>
              </a:pathLst>
            </a:custGeom>
            <a:noFill/>
            <a:ln w="14525" cap="flat">
              <a:gradFill>
                <a:gsLst>
                  <a:gs pos="90000">
                    <a:schemeClr val="accent1">
                      <a:lumMod val="5000"/>
                      <a:lumOff val="95000"/>
                      <a:alpha val="0"/>
                    </a:schemeClr>
                  </a:gs>
                  <a:gs pos="0">
                    <a:schemeClr val="bg1">
                      <a:alpha val="50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en-ID" dirty="0">
                <a:latin typeface="Karla Light" panose="020B0004030503030003" pitchFamily="34" charset="77"/>
              </a:endParaRPr>
            </a:p>
          </p:txBody>
        </p:sp>
      </p:grpSp>
      <p:sp>
        <p:nvSpPr>
          <p:cNvPr id="97" name="Cube 96">
            <a:extLst>
              <a:ext uri="{FF2B5EF4-FFF2-40B4-BE49-F238E27FC236}">
                <a16:creationId xmlns:a16="http://schemas.microsoft.com/office/drawing/2014/main" id="{B5814AE5-FE05-4B05-9A09-63B170F35334}"/>
              </a:ext>
            </a:extLst>
          </p:cNvPr>
          <p:cNvSpPr/>
          <p:nvPr/>
        </p:nvSpPr>
        <p:spPr>
          <a:xfrm rot="20700000">
            <a:off x="9459882" y="1371612"/>
            <a:ext cx="790859" cy="790857"/>
          </a:xfrm>
          <a:prstGeom prst="cube">
            <a:avLst/>
          </a:prstGeom>
          <a:gradFill>
            <a:gsLst>
              <a:gs pos="54900">
                <a:schemeClr val="accent1">
                  <a:lumMod val="60000"/>
                  <a:lumOff val="40000"/>
                </a:schemeClr>
              </a:gs>
              <a:gs pos="0">
                <a:schemeClr val="accent1"/>
              </a:gs>
              <a:gs pos="100000">
                <a:schemeClr val="accent4"/>
              </a:gs>
            </a:gsLst>
            <a:lin ang="2700000" scaled="1"/>
          </a:gradFill>
          <a:ln cap="rnd">
            <a:noFill/>
            <a:round/>
          </a:ln>
          <a:effectLst>
            <a:outerShdw blurRad="292100" dist="508000" dir="5400000" algn="t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id-ID" dirty="0">
              <a:latin typeface="Karla Light" panose="020B0004030503030003" pitchFamily="34" charset="77"/>
            </a:endParaRPr>
          </a:p>
        </p:txBody>
      </p:sp>
      <p:sp>
        <p:nvSpPr>
          <p:cNvPr id="99" name="Cube 98">
            <a:extLst>
              <a:ext uri="{FF2B5EF4-FFF2-40B4-BE49-F238E27FC236}">
                <a16:creationId xmlns:a16="http://schemas.microsoft.com/office/drawing/2014/main" id="{00A5703C-5090-4C1A-9234-C3CC2A686647}"/>
              </a:ext>
            </a:extLst>
          </p:cNvPr>
          <p:cNvSpPr/>
          <p:nvPr/>
        </p:nvSpPr>
        <p:spPr>
          <a:xfrm rot="17280501">
            <a:off x="2406621" y="5568925"/>
            <a:ext cx="387567" cy="387567"/>
          </a:xfrm>
          <a:prstGeom prst="cube">
            <a:avLst/>
          </a:prstGeom>
          <a:gradFill>
            <a:gsLst>
              <a:gs pos="54900">
                <a:schemeClr val="accent1">
                  <a:lumMod val="60000"/>
                  <a:lumOff val="40000"/>
                </a:schemeClr>
              </a:gs>
              <a:gs pos="0">
                <a:schemeClr val="accent1"/>
              </a:gs>
              <a:gs pos="100000">
                <a:schemeClr val="accent4"/>
              </a:gs>
            </a:gsLst>
            <a:lin ang="2700000" scaled="1"/>
          </a:gradFill>
          <a:ln cap="rnd">
            <a:noFill/>
            <a:round/>
          </a:ln>
          <a:effectLst>
            <a:outerShdw blurRad="292100" dist="508000" dir="5400000" algn="t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id-ID" dirty="0">
              <a:latin typeface="Karla Light" panose="020B00040305030300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869508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decel="10000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decel="10000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decel="10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decel="10000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decel="100000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1" accel="22667" fill="hold" grpId="0" nodeType="withEffect" p14:presetBounceEnd="81333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1333">
                                          <p:cBhvr additive="base">
                                            <p:cTn id="31" dur="125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1333">
                                          <p:cBhvr additive="base">
                                            <p:cTn id="32" dur="125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1" accel="22667" fill="hold" grpId="0" nodeType="withEffect" p14:presetBounceEnd="81333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1333">
                                          <p:cBhvr additive="base">
                                            <p:cTn id="35" dur="12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1333">
                                          <p:cBhvr additive="base">
                                            <p:cTn id="36" dur="12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" accel="22667" fill="hold" grpId="0" nodeType="withEffect" p14:presetBounceEnd="81333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1333">
                                          <p:cBhvr additive="base">
                                            <p:cTn id="39" dur="125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1333">
                                          <p:cBhvr additive="base">
                                            <p:cTn id="40" dur="125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1" accel="22667" fill="hold" grpId="0" nodeType="withEffect" p14:presetBounceEnd="81333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1333">
                                          <p:cBhvr additive="base">
                                            <p:cTn id="43" dur="125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1333">
                                          <p:cBhvr additive="base">
                                            <p:cTn id="44" dur="125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7" dur="10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/>
          <p:bldP spid="8" grpId="0"/>
          <p:bldP spid="30" grpId="0"/>
          <p:bldP spid="49" grpId="0" animBg="1"/>
          <p:bldP spid="52" grpId="0" animBg="1"/>
          <p:bldP spid="97" grpId="0" animBg="1"/>
          <p:bldP spid="99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decel="10000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decel="10000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decel="10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decel="10000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decel="100000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1" accel="22667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25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25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1" accel="22667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12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12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" accel="22667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125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125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1" accel="22667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125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125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7" dur="10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/>
          <p:bldP spid="8" grpId="0"/>
          <p:bldP spid="30" grpId="0"/>
          <p:bldP spid="49" grpId="0" animBg="1"/>
          <p:bldP spid="52" grpId="0" animBg="1"/>
          <p:bldP spid="97" grpId="0" animBg="1"/>
          <p:bldP spid="99" grpId="0" animBg="1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>
            <a:extLst>
              <a:ext uri="{FF2B5EF4-FFF2-40B4-BE49-F238E27FC236}">
                <a16:creationId xmlns:a16="http://schemas.microsoft.com/office/drawing/2014/main" id="{F14F2B3D-7401-F345-A57F-7C9CC5B0E376}"/>
              </a:ext>
            </a:extLst>
          </p:cNvPr>
          <p:cNvSpPr txBox="1"/>
          <p:nvPr/>
        </p:nvSpPr>
        <p:spPr>
          <a:xfrm>
            <a:off x="3276600" y="562218"/>
            <a:ext cx="56387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Karla ExtraBold" panose="020B0004030503030003" pitchFamily="34" charset="77"/>
                <a:cs typeface="Space Grotesk" pitchFamily="2" charset="0"/>
              </a:rPr>
              <a:t>Roadmap</a:t>
            </a:r>
            <a:endParaRPr lang="en-US" sz="4400" b="1" dirty="0">
              <a:gradFill>
                <a:gsLst>
                  <a:gs pos="55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  <a:gs pos="100000">
                    <a:schemeClr val="accent4"/>
                  </a:gs>
                </a:gsLst>
                <a:lin ang="2700000" scaled="1"/>
              </a:gradFill>
              <a:latin typeface="Karla ExtraBold" panose="020B0004030503030003" pitchFamily="34" charset="77"/>
              <a:cs typeface="Space Grotesk" pitchFamily="2" charset="0"/>
            </a:endParaRP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03587ECA-68EF-4274-8C6E-227CF8F10E62}"/>
              </a:ext>
            </a:extLst>
          </p:cNvPr>
          <p:cNvSpPr/>
          <p:nvPr/>
        </p:nvSpPr>
        <p:spPr>
          <a:xfrm>
            <a:off x="4145900" y="4205191"/>
            <a:ext cx="301052" cy="1464885"/>
          </a:xfrm>
          <a:custGeom>
            <a:avLst/>
            <a:gdLst>
              <a:gd name="connsiteX0" fmla="*/ 71340 w 301052"/>
              <a:gd name="connsiteY0" fmla="*/ 376245 h 1464885"/>
              <a:gd name="connsiteX1" fmla="*/ 71340 w 301052"/>
              <a:gd name="connsiteY1" fmla="*/ 1464886 h 1464885"/>
              <a:gd name="connsiteX2" fmla="*/ 0 w 301052"/>
              <a:gd name="connsiteY2" fmla="*/ 1464886 h 1464885"/>
              <a:gd name="connsiteX3" fmla="*/ 0 w 301052"/>
              <a:gd name="connsiteY3" fmla="*/ 376245 h 1464885"/>
              <a:gd name="connsiteX4" fmla="*/ 231996 w 301052"/>
              <a:gd name="connsiteY4" fmla="*/ 0 h 1464885"/>
              <a:gd name="connsiteX5" fmla="*/ 301053 w 301052"/>
              <a:gd name="connsiteY5" fmla="*/ 0 h 1464885"/>
              <a:gd name="connsiteX6" fmla="*/ 301053 w 301052"/>
              <a:gd name="connsiteY6" fmla="*/ 47940 h 1464885"/>
              <a:gd name="connsiteX7" fmla="*/ 71340 w 301052"/>
              <a:gd name="connsiteY7" fmla="*/ 376245 h 1464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1052" h="1464885">
                <a:moveTo>
                  <a:pt x="71340" y="376245"/>
                </a:moveTo>
                <a:lnTo>
                  <a:pt x="71340" y="1464886"/>
                </a:lnTo>
                <a:lnTo>
                  <a:pt x="0" y="1464886"/>
                </a:lnTo>
                <a:lnTo>
                  <a:pt x="0" y="376245"/>
                </a:lnTo>
                <a:cubicBezTo>
                  <a:pt x="0" y="214019"/>
                  <a:pt x="91885" y="70055"/>
                  <a:pt x="231996" y="0"/>
                </a:cubicBezTo>
                <a:lnTo>
                  <a:pt x="301053" y="0"/>
                </a:lnTo>
                <a:lnTo>
                  <a:pt x="301053" y="47940"/>
                </a:lnTo>
                <a:cubicBezTo>
                  <a:pt x="164223" y="97735"/>
                  <a:pt x="71340" y="227858"/>
                  <a:pt x="71340" y="376245"/>
                </a:cubicBezTo>
                <a:close/>
              </a:path>
            </a:pathLst>
          </a:custGeom>
          <a:solidFill>
            <a:schemeClr val="accent4"/>
          </a:solidFill>
          <a:ln w="14258" cap="flat">
            <a:noFill/>
            <a:prstDash val="solid"/>
            <a:miter/>
          </a:ln>
        </p:spPr>
        <p:txBody>
          <a:bodyPr rtlCol="0" anchor="ctr"/>
          <a:lstStyle/>
          <a:p>
            <a:endParaRPr lang="en-ID" dirty="0">
              <a:latin typeface="Karla Light" panose="020B0004030503030003" pitchFamily="34" charset="77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BF07F721-0214-4571-B1EA-31F6B70BE588}"/>
              </a:ext>
            </a:extLst>
          </p:cNvPr>
          <p:cNvSpPr/>
          <p:nvPr/>
        </p:nvSpPr>
        <p:spPr>
          <a:xfrm>
            <a:off x="7250880" y="4205191"/>
            <a:ext cx="301052" cy="1564483"/>
          </a:xfrm>
          <a:custGeom>
            <a:avLst/>
            <a:gdLst>
              <a:gd name="connsiteX0" fmla="*/ 71340 w 301052"/>
              <a:gd name="connsiteY0" fmla="*/ 376245 h 1464885"/>
              <a:gd name="connsiteX1" fmla="*/ 71340 w 301052"/>
              <a:gd name="connsiteY1" fmla="*/ 1464886 h 1464885"/>
              <a:gd name="connsiteX2" fmla="*/ 0 w 301052"/>
              <a:gd name="connsiteY2" fmla="*/ 1464886 h 1464885"/>
              <a:gd name="connsiteX3" fmla="*/ 0 w 301052"/>
              <a:gd name="connsiteY3" fmla="*/ 376245 h 1464885"/>
              <a:gd name="connsiteX4" fmla="*/ 231996 w 301052"/>
              <a:gd name="connsiteY4" fmla="*/ 0 h 1464885"/>
              <a:gd name="connsiteX5" fmla="*/ 301053 w 301052"/>
              <a:gd name="connsiteY5" fmla="*/ 0 h 1464885"/>
              <a:gd name="connsiteX6" fmla="*/ 301053 w 301052"/>
              <a:gd name="connsiteY6" fmla="*/ 47940 h 1464885"/>
              <a:gd name="connsiteX7" fmla="*/ 71340 w 301052"/>
              <a:gd name="connsiteY7" fmla="*/ 376245 h 1464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1052" h="1464885">
                <a:moveTo>
                  <a:pt x="71340" y="376245"/>
                </a:moveTo>
                <a:lnTo>
                  <a:pt x="71340" y="1464886"/>
                </a:lnTo>
                <a:lnTo>
                  <a:pt x="0" y="1464886"/>
                </a:lnTo>
                <a:lnTo>
                  <a:pt x="0" y="376245"/>
                </a:lnTo>
                <a:cubicBezTo>
                  <a:pt x="0" y="214019"/>
                  <a:pt x="92028" y="70055"/>
                  <a:pt x="231996" y="0"/>
                </a:cubicBezTo>
                <a:lnTo>
                  <a:pt x="301053" y="0"/>
                </a:lnTo>
                <a:lnTo>
                  <a:pt x="301053" y="47940"/>
                </a:lnTo>
                <a:cubicBezTo>
                  <a:pt x="164224" y="97735"/>
                  <a:pt x="71340" y="227858"/>
                  <a:pt x="71340" y="376245"/>
                </a:cubicBezTo>
                <a:close/>
              </a:path>
            </a:pathLst>
          </a:custGeom>
          <a:solidFill>
            <a:schemeClr val="accent4"/>
          </a:solidFill>
          <a:ln w="14258" cap="flat">
            <a:noFill/>
            <a:prstDash val="solid"/>
            <a:miter/>
          </a:ln>
        </p:spPr>
        <p:txBody>
          <a:bodyPr rtlCol="0" anchor="ctr"/>
          <a:lstStyle/>
          <a:p>
            <a:endParaRPr lang="en-ID" dirty="0">
              <a:latin typeface="Karla Light" panose="020B0004030503030003" pitchFamily="34" charset="77"/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B774C689-8E11-43C0-BF3D-44517A62784C}"/>
              </a:ext>
            </a:extLst>
          </p:cNvPr>
          <p:cNvSpPr/>
          <p:nvPr/>
        </p:nvSpPr>
        <p:spPr>
          <a:xfrm>
            <a:off x="10351866" y="4205191"/>
            <a:ext cx="301052" cy="1464885"/>
          </a:xfrm>
          <a:custGeom>
            <a:avLst/>
            <a:gdLst>
              <a:gd name="connsiteX0" fmla="*/ 71340 w 301052"/>
              <a:gd name="connsiteY0" fmla="*/ 376245 h 1464885"/>
              <a:gd name="connsiteX1" fmla="*/ 71340 w 301052"/>
              <a:gd name="connsiteY1" fmla="*/ 1464886 h 1464885"/>
              <a:gd name="connsiteX2" fmla="*/ 0 w 301052"/>
              <a:gd name="connsiteY2" fmla="*/ 1464886 h 1464885"/>
              <a:gd name="connsiteX3" fmla="*/ 0 w 301052"/>
              <a:gd name="connsiteY3" fmla="*/ 376245 h 1464885"/>
              <a:gd name="connsiteX4" fmla="*/ 231995 w 301052"/>
              <a:gd name="connsiteY4" fmla="*/ 0 h 1464885"/>
              <a:gd name="connsiteX5" fmla="*/ 301052 w 301052"/>
              <a:gd name="connsiteY5" fmla="*/ 0 h 1464885"/>
              <a:gd name="connsiteX6" fmla="*/ 301052 w 301052"/>
              <a:gd name="connsiteY6" fmla="*/ 47940 h 1464885"/>
              <a:gd name="connsiteX7" fmla="*/ 71340 w 301052"/>
              <a:gd name="connsiteY7" fmla="*/ 376245 h 1464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1052" h="1464885">
                <a:moveTo>
                  <a:pt x="71340" y="376245"/>
                </a:moveTo>
                <a:lnTo>
                  <a:pt x="71340" y="1464886"/>
                </a:lnTo>
                <a:lnTo>
                  <a:pt x="0" y="1464886"/>
                </a:lnTo>
                <a:lnTo>
                  <a:pt x="0" y="376245"/>
                </a:lnTo>
                <a:cubicBezTo>
                  <a:pt x="0" y="214019"/>
                  <a:pt x="91885" y="70055"/>
                  <a:pt x="231995" y="0"/>
                </a:cubicBezTo>
                <a:lnTo>
                  <a:pt x="301052" y="0"/>
                </a:lnTo>
                <a:lnTo>
                  <a:pt x="301052" y="47940"/>
                </a:lnTo>
                <a:cubicBezTo>
                  <a:pt x="164223" y="97735"/>
                  <a:pt x="71340" y="227858"/>
                  <a:pt x="71340" y="376245"/>
                </a:cubicBezTo>
                <a:close/>
              </a:path>
            </a:pathLst>
          </a:custGeom>
          <a:solidFill>
            <a:schemeClr val="accent4"/>
          </a:solidFill>
          <a:ln w="14258" cap="flat">
            <a:noFill/>
            <a:prstDash val="solid"/>
            <a:miter/>
          </a:ln>
        </p:spPr>
        <p:txBody>
          <a:bodyPr rtlCol="0" anchor="ctr"/>
          <a:lstStyle/>
          <a:p>
            <a:endParaRPr lang="en-ID" dirty="0">
              <a:latin typeface="Karla Light" panose="020B0004030503030003" pitchFamily="34" charset="77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95A7D10-D8E3-46C7-B503-115D2255464F}"/>
              </a:ext>
            </a:extLst>
          </p:cNvPr>
          <p:cNvSpPr/>
          <p:nvPr/>
        </p:nvSpPr>
        <p:spPr>
          <a:xfrm>
            <a:off x="5782428" y="2097822"/>
            <a:ext cx="301052" cy="1464885"/>
          </a:xfrm>
          <a:custGeom>
            <a:avLst/>
            <a:gdLst>
              <a:gd name="connsiteX0" fmla="*/ 71340 w 301052"/>
              <a:gd name="connsiteY0" fmla="*/ 1088641 h 1464885"/>
              <a:gd name="connsiteX1" fmla="*/ 71340 w 301052"/>
              <a:gd name="connsiteY1" fmla="*/ 0 h 1464885"/>
              <a:gd name="connsiteX2" fmla="*/ 0 w 301052"/>
              <a:gd name="connsiteY2" fmla="*/ 0 h 1464885"/>
              <a:gd name="connsiteX3" fmla="*/ 0 w 301052"/>
              <a:gd name="connsiteY3" fmla="*/ 1088641 h 1464885"/>
              <a:gd name="connsiteX4" fmla="*/ 231996 w 301052"/>
              <a:gd name="connsiteY4" fmla="*/ 1464886 h 1464885"/>
              <a:gd name="connsiteX5" fmla="*/ 301052 w 301052"/>
              <a:gd name="connsiteY5" fmla="*/ 1464886 h 1464885"/>
              <a:gd name="connsiteX6" fmla="*/ 301052 w 301052"/>
              <a:gd name="connsiteY6" fmla="*/ 1416946 h 1464885"/>
              <a:gd name="connsiteX7" fmla="*/ 71340 w 301052"/>
              <a:gd name="connsiteY7" fmla="*/ 1088641 h 1464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1052" h="1464885">
                <a:moveTo>
                  <a:pt x="71340" y="1088641"/>
                </a:moveTo>
                <a:lnTo>
                  <a:pt x="71340" y="0"/>
                </a:lnTo>
                <a:lnTo>
                  <a:pt x="0" y="0"/>
                </a:lnTo>
                <a:lnTo>
                  <a:pt x="0" y="1088641"/>
                </a:lnTo>
                <a:cubicBezTo>
                  <a:pt x="0" y="1250867"/>
                  <a:pt x="91885" y="1394688"/>
                  <a:pt x="231996" y="1464886"/>
                </a:cubicBezTo>
                <a:lnTo>
                  <a:pt x="301052" y="1464886"/>
                </a:lnTo>
                <a:lnTo>
                  <a:pt x="301052" y="1416946"/>
                </a:lnTo>
                <a:cubicBezTo>
                  <a:pt x="164223" y="1367151"/>
                  <a:pt x="71340" y="1237170"/>
                  <a:pt x="71340" y="1088641"/>
                </a:cubicBezTo>
                <a:close/>
              </a:path>
            </a:pathLst>
          </a:custGeom>
          <a:solidFill>
            <a:schemeClr val="accent1"/>
          </a:solidFill>
          <a:ln w="14258" cap="flat">
            <a:noFill/>
            <a:prstDash val="solid"/>
            <a:miter/>
          </a:ln>
        </p:spPr>
        <p:txBody>
          <a:bodyPr rtlCol="0" anchor="ctr"/>
          <a:lstStyle/>
          <a:p>
            <a:endParaRPr lang="en-ID" dirty="0">
              <a:latin typeface="Karla Light" panose="020B0004030503030003" pitchFamily="34" charset="77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CA7F2C6-D9D0-4CCE-98C8-E86F54A26DB1}"/>
              </a:ext>
            </a:extLst>
          </p:cNvPr>
          <p:cNvSpPr/>
          <p:nvPr/>
        </p:nvSpPr>
        <p:spPr>
          <a:xfrm>
            <a:off x="8883271" y="2097822"/>
            <a:ext cx="301052" cy="1464885"/>
          </a:xfrm>
          <a:custGeom>
            <a:avLst/>
            <a:gdLst>
              <a:gd name="connsiteX0" fmla="*/ 71340 w 301052"/>
              <a:gd name="connsiteY0" fmla="*/ 1088641 h 1464885"/>
              <a:gd name="connsiteX1" fmla="*/ 71340 w 301052"/>
              <a:gd name="connsiteY1" fmla="*/ 0 h 1464885"/>
              <a:gd name="connsiteX2" fmla="*/ 0 w 301052"/>
              <a:gd name="connsiteY2" fmla="*/ 0 h 1464885"/>
              <a:gd name="connsiteX3" fmla="*/ 0 w 301052"/>
              <a:gd name="connsiteY3" fmla="*/ 1088641 h 1464885"/>
              <a:gd name="connsiteX4" fmla="*/ 231996 w 301052"/>
              <a:gd name="connsiteY4" fmla="*/ 1464886 h 1464885"/>
              <a:gd name="connsiteX5" fmla="*/ 301053 w 301052"/>
              <a:gd name="connsiteY5" fmla="*/ 1464886 h 1464885"/>
              <a:gd name="connsiteX6" fmla="*/ 301053 w 301052"/>
              <a:gd name="connsiteY6" fmla="*/ 1416946 h 1464885"/>
              <a:gd name="connsiteX7" fmla="*/ 71340 w 301052"/>
              <a:gd name="connsiteY7" fmla="*/ 1088641 h 1464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1052" h="1464885">
                <a:moveTo>
                  <a:pt x="71340" y="1088641"/>
                </a:moveTo>
                <a:lnTo>
                  <a:pt x="71340" y="0"/>
                </a:lnTo>
                <a:lnTo>
                  <a:pt x="0" y="0"/>
                </a:lnTo>
                <a:lnTo>
                  <a:pt x="0" y="1088641"/>
                </a:lnTo>
                <a:cubicBezTo>
                  <a:pt x="0" y="1250867"/>
                  <a:pt x="91885" y="1394688"/>
                  <a:pt x="231996" y="1464886"/>
                </a:cubicBezTo>
                <a:lnTo>
                  <a:pt x="301053" y="1464886"/>
                </a:lnTo>
                <a:lnTo>
                  <a:pt x="301053" y="1416946"/>
                </a:lnTo>
                <a:cubicBezTo>
                  <a:pt x="164223" y="1367151"/>
                  <a:pt x="71340" y="1237170"/>
                  <a:pt x="71340" y="1088641"/>
                </a:cubicBezTo>
                <a:close/>
              </a:path>
            </a:pathLst>
          </a:custGeom>
          <a:solidFill>
            <a:schemeClr val="accent1"/>
          </a:solidFill>
          <a:ln w="14258" cap="flat">
            <a:noFill/>
            <a:prstDash val="solid"/>
            <a:miter/>
          </a:ln>
        </p:spPr>
        <p:txBody>
          <a:bodyPr rtlCol="0" anchor="ctr"/>
          <a:lstStyle/>
          <a:p>
            <a:endParaRPr lang="en-ID" dirty="0">
              <a:latin typeface="Karla Light" panose="020B0004030503030003" pitchFamily="34" charset="77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9274199-0E86-4114-ACAF-18C244E2E62E}"/>
              </a:ext>
            </a:extLst>
          </p:cNvPr>
          <p:cNvSpPr/>
          <p:nvPr/>
        </p:nvSpPr>
        <p:spPr>
          <a:xfrm>
            <a:off x="1734625" y="3486517"/>
            <a:ext cx="1483861" cy="770466"/>
          </a:xfrm>
          <a:custGeom>
            <a:avLst/>
            <a:gdLst>
              <a:gd name="connsiteX0" fmla="*/ 1098628 w 1483861"/>
              <a:gd name="connsiteY0" fmla="*/ 0 h 770466"/>
              <a:gd name="connsiteX1" fmla="*/ 0 w 1483861"/>
              <a:gd name="connsiteY1" fmla="*/ 0 h 770466"/>
              <a:gd name="connsiteX2" fmla="*/ 0 w 1483861"/>
              <a:gd name="connsiteY2" fmla="*/ 770467 h 770466"/>
              <a:gd name="connsiteX3" fmla="*/ 1098628 w 1483861"/>
              <a:gd name="connsiteY3" fmla="*/ 770467 h 770466"/>
              <a:gd name="connsiteX4" fmla="*/ 1483862 w 1483861"/>
              <a:gd name="connsiteY4" fmla="*/ 385233 h 770466"/>
              <a:gd name="connsiteX5" fmla="*/ 1098628 w 1483861"/>
              <a:gd name="connsiteY5" fmla="*/ 0 h 770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3861" h="770466">
                <a:moveTo>
                  <a:pt x="1098628" y="0"/>
                </a:moveTo>
                <a:lnTo>
                  <a:pt x="0" y="0"/>
                </a:lnTo>
                <a:lnTo>
                  <a:pt x="0" y="770467"/>
                </a:lnTo>
                <a:lnTo>
                  <a:pt x="1098628" y="770467"/>
                </a:lnTo>
                <a:cubicBezTo>
                  <a:pt x="1311363" y="770467"/>
                  <a:pt x="1483862" y="597968"/>
                  <a:pt x="1483862" y="385233"/>
                </a:cubicBezTo>
                <a:cubicBezTo>
                  <a:pt x="1483862" y="172499"/>
                  <a:pt x="1311363" y="0"/>
                  <a:pt x="1098628" y="0"/>
                </a:cubicBezTo>
                <a:close/>
              </a:path>
            </a:pathLst>
          </a:custGeom>
          <a:solidFill>
            <a:schemeClr val="accent1"/>
          </a:solidFill>
          <a:ln w="14258" cap="flat">
            <a:noFill/>
            <a:prstDash val="solid"/>
            <a:miter/>
          </a:ln>
          <a:effectLst>
            <a:glow rad="253760">
              <a:schemeClr val="accent5">
                <a:satMod val="175000"/>
                <a:alpha val="15000"/>
              </a:schemeClr>
            </a:glow>
          </a:effectLst>
        </p:spPr>
        <p:txBody>
          <a:bodyPr rtlCol="0" anchor="ctr"/>
          <a:lstStyle/>
          <a:p>
            <a:endParaRPr lang="en-ID" sz="1100" b="1" dirty="0">
              <a:latin typeface="Karla" panose="020B0004030503030003" pitchFamily="34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1DD03C-EF37-4D5D-8ADF-CE541D0BD268}"/>
              </a:ext>
            </a:extLst>
          </p:cNvPr>
          <p:cNvSpPr txBox="1"/>
          <p:nvPr/>
        </p:nvSpPr>
        <p:spPr>
          <a:xfrm>
            <a:off x="1873177" y="3687085"/>
            <a:ext cx="1206756" cy="3485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10000"/>
              </a:lnSpc>
              <a:defRPr/>
            </a:pPr>
            <a:r>
              <a:rPr lang="en-US" sz="1600" b="1" dirty="0">
                <a:solidFill>
                  <a:schemeClr val="bg1"/>
                </a:solidFill>
                <a:latin typeface="Karla" panose="020B0004030503030003" pitchFamily="34" charset="77"/>
                <a:cs typeface="Calibri" panose="020F0502020204030204" pitchFamily="34" charset="0"/>
              </a:rPr>
              <a:t>Q1 2022</a:t>
            </a:r>
            <a:endParaRPr lang="en-ID" sz="1600" b="1" dirty="0">
              <a:solidFill>
                <a:schemeClr val="bg1"/>
              </a:solidFill>
              <a:latin typeface="Karla" panose="020B0004030503030003" pitchFamily="34" charset="77"/>
              <a:cs typeface="Calibri" panose="020F050202020403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F62342A-9BD8-486C-AFF9-36E603E0BD7C}"/>
              </a:ext>
            </a:extLst>
          </p:cNvPr>
          <p:cNvSpPr/>
          <p:nvPr/>
        </p:nvSpPr>
        <p:spPr>
          <a:xfrm>
            <a:off x="3151427" y="3486517"/>
            <a:ext cx="1622260" cy="770466"/>
          </a:xfrm>
          <a:custGeom>
            <a:avLst/>
            <a:gdLst>
              <a:gd name="connsiteX0" fmla="*/ 1237027 w 1622260"/>
              <a:gd name="connsiteY0" fmla="*/ 0 h 770466"/>
              <a:gd name="connsiteX1" fmla="*/ 0 w 1622260"/>
              <a:gd name="connsiteY1" fmla="*/ 0 h 770466"/>
              <a:gd name="connsiteX2" fmla="*/ 257250 w 1622260"/>
              <a:gd name="connsiteY2" fmla="*/ 385233 h 770466"/>
              <a:gd name="connsiteX3" fmla="*/ 0 w 1622260"/>
              <a:gd name="connsiteY3" fmla="*/ 770467 h 770466"/>
              <a:gd name="connsiteX4" fmla="*/ 1237027 w 1622260"/>
              <a:gd name="connsiteY4" fmla="*/ 770467 h 770466"/>
              <a:gd name="connsiteX5" fmla="*/ 1622260 w 1622260"/>
              <a:gd name="connsiteY5" fmla="*/ 385233 h 770466"/>
              <a:gd name="connsiteX6" fmla="*/ 1237027 w 1622260"/>
              <a:gd name="connsiteY6" fmla="*/ 0 h 770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22260" h="770466">
                <a:moveTo>
                  <a:pt x="1237027" y="0"/>
                </a:moveTo>
                <a:lnTo>
                  <a:pt x="0" y="0"/>
                </a:lnTo>
                <a:cubicBezTo>
                  <a:pt x="151097" y="62636"/>
                  <a:pt x="257250" y="211593"/>
                  <a:pt x="257250" y="385233"/>
                </a:cubicBezTo>
                <a:cubicBezTo>
                  <a:pt x="257250" y="558874"/>
                  <a:pt x="150954" y="707831"/>
                  <a:pt x="0" y="770467"/>
                </a:cubicBezTo>
                <a:lnTo>
                  <a:pt x="1237027" y="770467"/>
                </a:lnTo>
                <a:cubicBezTo>
                  <a:pt x="1449762" y="770467"/>
                  <a:pt x="1622260" y="597968"/>
                  <a:pt x="1622260" y="385233"/>
                </a:cubicBezTo>
                <a:cubicBezTo>
                  <a:pt x="1622260" y="172499"/>
                  <a:pt x="1449762" y="0"/>
                  <a:pt x="1237027" y="0"/>
                </a:cubicBezTo>
                <a:close/>
              </a:path>
            </a:pathLst>
          </a:custGeom>
          <a:solidFill>
            <a:schemeClr val="accent4"/>
          </a:solidFill>
          <a:ln w="14258" cap="flat">
            <a:noFill/>
            <a:prstDash val="solid"/>
            <a:miter/>
          </a:ln>
          <a:effectLst>
            <a:glow rad="253760">
              <a:schemeClr val="accent5">
                <a:satMod val="175000"/>
                <a:alpha val="15000"/>
              </a:schemeClr>
            </a:glow>
          </a:effectLst>
        </p:spPr>
        <p:txBody>
          <a:bodyPr rtlCol="0" anchor="ctr"/>
          <a:lstStyle/>
          <a:p>
            <a:endParaRPr lang="en-ID" sz="1100" b="1" dirty="0">
              <a:solidFill>
                <a:schemeClr val="tx2"/>
              </a:solidFill>
              <a:latin typeface="Karla" panose="020B0004030503030003" pitchFamily="34" charset="7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BB8A1A-15B4-4183-A169-75BAA3957C65}"/>
              </a:ext>
            </a:extLst>
          </p:cNvPr>
          <p:cNvSpPr txBox="1"/>
          <p:nvPr/>
        </p:nvSpPr>
        <p:spPr>
          <a:xfrm>
            <a:off x="3359179" y="3687085"/>
            <a:ext cx="1206756" cy="3485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10000"/>
              </a:lnSpc>
              <a:defRPr/>
            </a:pPr>
            <a:r>
              <a:rPr lang="en-US" sz="1600" b="1" dirty="0">
                <a:solidFill>
                  <a:schemeClr val="tx2"/>
                </a:solidFill>
                <a:latin typeface="Karla" panose="020B0004030503030003" pitchFamily="34" charset="77"/>
                <a:cs typeface="Calibri" panose="020F0502020204030204" pitchFamily="34" charset="0"/>
              </a:rPr>
              <a:t>Q2 2022</a:t>
            </a:r>
            <a:endParaRPr lang="en-ID" sz="1600" b="1" dirty="0">
              <a:solidFill>
                <a:schemeClr val="tx2"/>
              </a:solidFill>
              <a:latin typeface="Karla" panose="020B0004030503030003" pitchFamily="34" charset="77"/>
              <a:cs typeface="Calibri" panose="020F0502020204030204" pitchFamily="34" charset="0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4DBB513-D525-4B1C-BDBC-2A530A6E58DC}"/>
              </a:ext>
            </a:extLst>
          </p:cNvPr>
          <p:cNvSpPr/>
          <p:nvPr/>
        </p:nvSpPr>
        <p:spPr>
          <a:xfrm>
            <a:off x="4701920" y="3486517"/>
            <a:ext cx="1622260" cy="770466"/>
          </a:xfrm>
          <a:custGeom>
            <a:avLst/>
            <a:gdLst>
              <a:gd name="connsiteX0" fmla="*/ 1237027 w 1622260"/>
              <a:gd name="connsiteY0" fmla="*/ 0 h 770466"/>
              <a:gd name="connsiteX1" fmla="*/ 0 w 1622260"/>
              <a:gd name="connsiteY1" fmla="*/ 0 h 770466"/>
              <a:gd name="connsiteX2" fmla="*/ 257250 w 1622260"/>
              <a:gd name="connsiteY2" fmla="*/ 385233 h 770466"/>
              <a:gd name="connsiteX3" fmla="*/ 0 w 1622260"/>
              <a:gd name="connsiteY3" fmla="*/ 770467 h 770466"/>
              <a:gd name="connsiteX4" fmla="*/ 1237027 w 1622260"/>
              <a:gd name="connsiteY4" fmla="*/ 770467 h 770466"/>
              <a:gd name="connsiteX5" fmla="*/ 1622261 w 1622260"/>
              <a:gd name="connsiteY5" fmla="*/ 385233 h 770466"/>
              <a:gd name="connsiteX6" fmla="*/ 1237027 w 1622260"/>
              <a:gd name="connsiteY6" fmla="*/ 0 h 770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22260" h="770466">
                <a:moveTo>
                  <a:pt x="1237027" y="0"/>
                </a:moveTo>
                <a:lnTo>
                  <a:pt x="0" y="0"/>
                </a:lnTo>
                <a:cubicBezTo>
                  <a:pt x="150954" y="62636"/>
                  <a:pt x="257250" y="211593"/>
                  <a:pt x="257250" y="385233"/>
                </a:cubicBezTo>
                <a:cubicBezTo>
                  <a:pt x="257250" y="558874"/>
                  <a:pt x="150954" y="707831"/>
                  <a:pt x="0" y="770467"/>
                </a:cubicBezTo>
                <a:lnTo>
                  <a:pt x="1237027" y="770467"/>
                </a:lnTo>
                <a:cubicBezTo>
                  <a:pt x="1449761" y="770467"/>
                  <a:pt x="1622261" y="597968"/>
                  <a:pt x="1622261" y="385233"/>
                </a:cubicBezTo>
                <a:cubicBezTo>
                  <a:pt x="1622261" y="172499"/>
                  <a:pt x="1449761" y="0"/>
                  <a:pt x="1237027" y="0"/>
                </a:cubicBezTo>
                <a:close/>
              </a:path>
            </a:pathLst>
          </a:custGeom>
          <a:solidFill>
            <a:schemeClr val="accent1"/>
          </a:solidFill>
          <a:ln w="14258" cap="flat">
            <a:noFill/>
            <a:prstDash val="solid"/>
            <a:miter/>
          </a:ln>
          <a:effectLst>
            <a:glow rad="253760">
              <a:schemeClr val="accent5">
                <a:satMod val="175000"/>
                <a:alpha val="15000"/>
              </a:schemeClr>
            </a:glow>
          </a:effectLst>
        </p:spPr>
        <p:txBody>
          <a:bodyPr rtlCol="0" anchor="ctr"/>
          <a:lstStyle/>
          <a:p>
            <a:endParaRPr lang="en-ID" sz="1100" b="1" dirty="0">
              <a:latin typeface="Karla" panose="020B0004030503030003" pitchFamily="34" charset="7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89FAD2-F763-4B29-BBB2-D0094D8CC69E}"/>
              </a:ext>
            </a:extLst>
          </p:cNvPr>
          <p:cNvSpPr txBox="1"/>
          <p:nvPr/>
        </p:nvSpPr>
        <p:spPr>
          <a:xfrm>
            <a:off x="4909672" y="3687085"/>
            <a:ext cx="1206756" cy="3485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10000"/>
              </a:lnSpc>
              <a:defRPr/>
            </a:pPr>
            <a:r>
              <a:rPr lang="en-US" sz="1600" b="1" dirty="0">
                <a:solidFill>
                  <a:schemeClr val="bg1"/>
                </a:solidFill>
                <a:latin typeface="Karla" panose="020B0004030503030003" pitchFamily="34" charset="77"/>
                <a:cs typeface="Calibri" panose="020F0502020204030204" pitchFamily="34" charset="0"/>
              </a:rPr>
              <a:t>Q3 2022</a:t>
            </a:r>
            <a:endParaRPr lang="en-ID" sz="1600" b="1" dirty="0">
              <a:solidFill>
                <a:schemeClr val="bg1"/>
              </a:solidFill>
              <a:latin typeface="Karla" panose="020B0004030503030003" pitchFamily="34" charset="77"/>
              <a:cs typeface="Calibri" panose="020F0502020204030204" pitchFamily="34" charset="0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9F634C6-40A1-44D7-9971-1CE1735E1D90}"/>
              </a:ext>
            </a:extLst>
          </p:cNvPr>
          <p:cNvSpPr/>
          <p:nvPr/>
        </p:nvSpPr>
        <p:spPr>
          <a:xfrm>
            <a:off x="6252270" y="3486517"/>
            <a:ext cx="1622260" cy="770466"/>
          </a:xfrm>
          <a:custGeom>
            <a:avLst/>
            <a:gdLst>
              <a:gd name="connsiteX0" fmla="*/ 1237027 w 1622260"/>
              <a:gd name="connsiteY0" fmla="*/ 0 h 770466"/>
              <a:gd name="connsiteX1" fmla="*/ 0 w 1622260"/>
              <a:gd name="connsiteY1" fmla="*/ 0 h 770466"/>
              <a:gd name="connsiteX2" fmla="*/ 257250 w 1622260"/>
              <a:gd name="connsiteY2" fmla="*/ 385233 h 770466"/>
              <a:gd name="connsiteX3" fmla="*/ 0 w 1622260"/>
              <a:gd name="connsiteY3" fmla="*/ 770467 h 770466"/>
              <a:gd name="connsiteX4" fmla="*/ 1237027 w 1622260"/>
              <a:gd name="connsiteY4" fmla="*/ 770467 h 770466"/>
              <a:gd name="connsiteX5" fmla="*/ 1622260 w 1622260"/>
              <a:gd name="connsiteY5" fmla="*/ 385233 h 770466"/>
              <a:gd name="connsiteX6" fmla="*/ 1237027 w 1622260"/>
              <a:gd name="connsiteY6" fmla="*/ 0 h 770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22260" h="770466">
                <a:moveTo>
                  <a:pt x="1237027" y="0"/>
                </a:moveTo>
                <a:lnTo>
                  <a:pt x="0" y="0"/>
                </a:lnTo>
                <a:cubicBezTo>
                  <a:pt x="150954" y="62636"/>
                  <a:pt x="257250" y="211593"/>
                  <a:pt x="257250" y="385233"/>
                </a:cubicBezTo>
                <a:cubicBezTo>
                  <a:pt x="257250" y="558874"/>
                  <a:pt x="150954" y="707831"/>
                  <a:pt x="0" y="770467"/>
                </a:cubicBezTo>
                <a:lnTo>
                  <a:pt x="1237027" y="770467"/>
                </a:lnTo>
                <a:cubicBezTo>
                  <a:pt x="1449761" y="770467"/>
                  <a:pt x="1622260" y="597968"/>
                  <a:pt x="1622260" y="385233"/>
                </a:cubicBezTo>
                <a:cubicBezTo>
                  <a:pt x="1622260" y="172499"/>
                  <a:pt x="1449761" y="0"/>
                  <a:pt x="1237027" y="0"/>
                </a:cubicBezTo>
                <a:close/>
              </a:path>
            </a:pathLst>
          </a:custGeom>
          <a:solidFill>
            <a:schemeClr val="accent4"/>
          </a:solidFill>
          <a:ln w="14258" cap="flat">
            <a:noFill/>
            <a:prstDash val="solid"/>
            <a:miter/>
          </a:ln>
          <a:effectLst>
            <a:glow rad="253760">
              <a:schemeClr val="accent5">
                <a:satMod val="175000"/>
                <a:alpha val="15000"/>
              </a:schemeClr>
            </a:glow>
          </a:effectLst>
        </p:spPr>
        <p:txBody>
          <a:bodyPr rtlCol="0" anchor="ctr"/>
          <a:lstStyle/>
          <a:p>
            <a:endParaRPr lang="en-ID" sz="1100" b="1" dirty="0">
              <a:solidFill>
                <a:schemeClr val="tx2"/>
              </a:solidFill>
              <a:latin typeface="Karla" panose="020B0004030503030003" pitchFamily="34" charset="7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822E2C8-B961-4BA5-BB45-57C9A24EB588}"/>
              </a:ext>
            </a:extLst>
          </p:cNvPr>
          <p:cNvSpPr txBox="1"/>
          <p:nvPr/>
        </p:nvSpPr>
        <p:spPr>
          <a:xfrm>
            <a:off x="6460022" y="3687085"/>
            <a:ext cx="1206756" cy="3485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10000"/>
              </a:lnSpc>
              <a:defRPr/>
            </a:pPr>
            <a:r>
              <a:rPr lang="en-US" sz="1600" b="1" dirty="0">
                <a:solidFill>
                  <a:schemeClr val="tx2"/>
                </a:solidFill>
                <a:latin typeface="Karla" panose="020B0004030503030003" pitchFamily="34" charset="77"/>
                <a:cs typeface="Calibri" panose="020F0502020204030204" pitchFamily="34" charset="0"/>
              </a:rPr>
              <a:t>Q4 2022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AE76339-3418-4100-B77C-E539BE587CB8}"/>
              </a:ext>
            </a:extLst>
          </p:cNvPr>
          <p:cNvSpPr/>
          <p:nvPr/>
        </p:nvSpPr>
        <p:spPr>
          <a:xfrm>
            <a:off x="7802763" y="3486517"/>
            <a:ext cx="1622260" cy="770466"/>
          </a:xfrm>
          <a:custGeom>
            <a:avLst/>
            <a:gdLst>
              <a:gd name="connsiteX0" fmla="*/ 1237027 w 1622260"/>
              <a:gd name="connsiteY0" fmla="*/ 0 h 770466"/>
              <a:gd name="connsiteX1" fmla="*/ 0 w 1622260"/>
              <a:gd name="connsiteY1" fmla="*/ 0 h 770466"/>
              <a:gd name="connsiteX2" fmla="*/ 257250 w 1622260"/>
              <a:gd name="connsiteY2" fmla="*/ 385233 h 770466"/>
              <a:gd name="connsiteX3" fmla="*/ 0 w 1622260"/>
              <a:gd name="connsiteY3" fmla="*/ 770467 h 770466"/>
              <a:gd name="connsiteX4" fmla="*/ 1237027 w 1622260"/>
              <a:gd name="connsiteY4" fmla="*/ 770467 h 770466"/>
              <a:gd name="connsiteX5" fmla="*/ 1622261 w 1622260"/>
              <a:gd name="connsiteY5" fmla="*/ 385233 h 770466"/>
              <a:gd name="connsiteX6" fmla="*/ 1237027 w 1622260"/>
              <a:gd name="connsiteY6" fmla="*/ 0 h 770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22260" h="770466">
                <a:moveTo>
                  <a:pt x="1237027" y="0"/>
                </a:moveTo>
                <a:lnTo>
                  <a:pt x="0" y="0"/>
                </a:lnTo>
                <a:cubicBezTo>
                  <a:pt x="151097" y="62636"/>
                  <a:pt x="257250" y="211593"/>
                  <a:pt x="257250" y="385233"/>
                </a:cubicBezTo>
                <a:cubicBezTo>
                  <a:pt x="257250" y="558874"/>
                  <a:pt x="150955" y="707831"/>
                  <a:pt x="0" y="770467"/>
                </a:cubicBezTo>
                <a:lnTo>
                  <a:pt x="1237027" y="770467"/>
                </a:lnTo>
                <a:cubicBezTo>
                  <a:pt x="1449761" y="770467"/>
                  <a:pt x="1622261" y="597968"/>
                  <a:pt x="1622261" y="385233"/>
                </a:cubicBezTo>
                <a:cubicBezTo>
                  <a:pt x="1622261" y="172499"/>
                  <a:pt x="1449761" y="0"/>
                  <a:pt x="1237027" y="0"/>
                </a:cubicBezTo>
                <a:close/>
              </a:path>
            </a:pathLst>
          </a:custGeom>
          <a:solidFill>
            <a:schemeClr val="accent1"/>
          </a:solidFill>
          <a:ln w="14258" cap="flat">
            <a:noFill/>
            <a:prstDash val="solid"/>
            <a:miter/>
          </a:ln>
          <a:effectLst>
            <a:glow rad="253760">
              <a:schemeClr val="accent5">
                <a:satMod val="175000"/>
                <a:alpha val="15000"/>
              </a:schemeClr>
            </a:glow>
          </a:effectLst>
        </p:spPr>
        <p:txBody>
          <a:bodyPr rtlCol="0" anchor="ctr"/>
          <a:lstStyle/>
          <a:p>
            <a:endParaRPr lang="en-ID" sz="1100" b="1" dirty="0">
              <a:latin typeface="Karla" panose="020B0004030503030003" pitchFamily="34" charset="7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4DDAC49-881F-4B69-BAA2-B7211C545315}"/>
              </a:ext>
            </a:extLst>
          </p:cNvPr>
          <p:cNvSpPr txBox="1"/>
          <p:nvPr/>
        </p:nvSpPr>
        <p:spPr>
          <a:xfrm>
            <a:off x="8010515" y="3687085"/>
            <a:ext cx="1206756" cy="3485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10000"/>
              </a:lnSpc>
              <a:defRPr/>
            </a:pPr>
            <a:r>
              <a:rPr lang="en-US" sz="1600" b="1" dirty="0">
                <a:solidFill>
                  <a:schemeClr val="bg1"/>
                </a:solidFill>
                <a:latin typeface="Karla" panose="020B0004030503030003" pitchFamily="34" charset="77"/>
                <a:cs typeface="Calibri" panose="020F0502020204030204" pitchFamily="34" charset="0"/>
              </a:rPr>
              <a:t>Q1 2023</a:t>
            </a:r>
            <a:endParaRPr lang="en-ID" sz="1600" b="1" dirty="0">
              <a:solidFill>
                <a:schemeClr val="bg1"/>
              </a:solidFill>
              <a:latin typeface="Karla" panose="020B0004030503030003" pitchFamily="34" charset="77"/>
              <a:cs typeface="Calibri" panose="020F050202020403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0F47547-016C-4776-BE1E-63767387FF89}"/>
              </a:ext>
            </a:extLst>
          </p:cNvPr>
          <p:cNvSpPr/>
          <p:nvPr/>
        </p:nvSpPr>
        <p:spPr>
          <a:xfrm>
            <a:off x="9353255" y="3486517"/>
            <a:ext cx="1622260" cy="770466"/>
          </a:xfrm>
          <a:custGeom>
            <a:avLst/>
            <a:gdLst>
              <a:gd name="connsiteX0" fmla="*/ 1237027 w 1622260"/>
              <a:gd name="connsiteY0" fmla="*/ 0 h 770466"/>
              <a:gd name="connsiteX1" fmla="*/ 0 w 1622260"/>
              <a:gd name="connsiteY1" fmla="*/ 0 h 770466"/>
              <a:gd name="connsiteX2" fmla="*/ 257251 w 1622260"/>
              <a:gd name="connsiteY2" fmla="*/ 385233 h 770466"/>
              <a:gd name="connsiteX3" fmla="*/ 0 w 1622260"/>
              <a:gd name="connsiteY3" fmla="*/ 770467 h 770466"/>
              <a:gd name="connsiteX4" fmla="*/ 1237027 w 1622260"/>
              <a:gd name="connsiteY4" fmla="*/ 770467 h 770466"/>
              <a:gd name="connsiteX5" fmla="*/ 1622261 w 1622260"/>
              <a:gd name="connsiteY5" fmla="*/ 385233 h 770466"/>
              <a:gd name="connsiteX6" fmla="*/ 1237027 w 1622260"/>
              <a:gd name="connsiteY6" fmla="*/ 0 h 770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22260" h="770466">
                <a:moveTo>
                  <a:pt x="1237027" y="0"/>
                </a:moveTo>
                <a:lnTo>
                  <a:pt x="0" y="0"/>
                </a:lnTo>
                <a:cubicBezTo>
                  <a:pt x="151097" y="62636"/>
                  <a:pt x="257251" y="211593"/>
                  <a:pt x="257251" y="385233"/>
                </a:cubicBezTo>
                <a:cubicBezTo>
                  <a:pt x="257251" y="558874"/>
                  <a:pt x="150955" y="707831"/>
                  <a:pt x="0" y="770467"/>
                </a:cubicBezTo>
                <a:lnTo>
                  <a:pt x="1237027" y="770467"/>
                </a:lnTo>
                <a:cubicBezTo>
                  <a:pt x="1449762" y="770467"/>
                  <a:pt x="1622261" y="597968"/>
                  <a:pt x="1622261" y="385233"/>
                </a:cubicBezTo>
                <a:cubicBezTo>
                  <a:pt x="1622261" y="172499"/>
                  <a:pt x="1449762" y="0"/>
                  <a:pt x="1237027" y="0"/>
                </a:cubicBezTo>
                <a:close/>
              </a:path>
            </a:pathLst>
          </a:custGeom>
          <a:solidFill>
            <a:schemeClr val="accent4"/>
          </a:solidFill>
          <a:ln w="14258" cap="flat">
            <a:noFill/>
            <a:prstDash val="solid"/>
            <a:miter/>
          </a:ln>
          <a:effectLst>
            <a:glow rad="253760">
              <a:schemeClr val="accent5">
                <a:satMod val="175000"/>
                <a:alpha val="15000"/>
              </a:schemeClr>
            </a:glow>
          </a:effectLst>
        </p:spPr>
        <p:txBody>
          <a:bodyPr rtlCol="0" anchor="ctr"/>
          <a:lstStyle/>
          <a:p>
            <a:endParaRPr lang="en-ID" sz="1100" b="1" dirty="0">
              <a:solidFill>
                <a:schemeClr val="tx2"/>
              </a:solidFill>
              <a:latin typeface="Karla" panose="020B0004030503030003" pitchFamily="34" charset="7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6BDC3B0-B4A0-4E09-BCB9-3A3A8905CBDB}"/>
              </a:ext>
            </a:extLst>
          </p:cNvPr>
          <p:cNvSpPr txBox="1"/>
          <p:nvPr/>
        </p:nvSpPr>
        <p:spPr>
          <a:xfrm>
            <a:off x="9561007" y="3701120"/>
            <a:ext cx="1206756" cy="3485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10000"/>
              </a:lnSpc>
              <a:defRPr/>
            </a:pPr>
            <a:r>
              <a:rPr lang="en-US" sz="1600" b="1" dirty="0">
                <a:solidFill>
                  <a:schemeClr val="tx2"/>
                </a:solidFill>
                <a:latin typeface="Karla" panose="020B0004030503030003" pitchFamily="34" charset="77"/>
                <a:cs typeface="Calibri" panose="020F0502020204030204" pitchFamily="34" charset="0"/>
              </a:rPr>
              <a:t>Future</a:t>
            </a:r>
            <a:endParaRPr lang="en-ID" sz="1600" b="1" dirty="0">
              <a:solidFill>
                <a:schemeClr val="tx2"/>
              </a:solidFill>
              <a:latin typeface="Karla" panose="020B0004030503030003" pitchFamily="34" charset="77"/>
              <a:cs typeface="Calibri" panose="020F0502020204030204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FC08D64-B990-4D4E-8734-7E57C7A02344}"/>
              </a:ext>
            </a:extLst>
          </p:cNvPr>
          <p:cNvGrpSpPr/>
          <p:nvPr/>
        </p:nvGrpSpPr>
        <p:grpSpPr>
          <a:xfrm>
            <a:off x="2574371" y="1935818"/>
            <a:ext cx="404128" cy="1626889"/>
            <a:chOff x="2863495" y="1902608"/>
            <a:chExt cx="404128" cy="1626889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1B94D50-99D4-4803-AFD3-37490A9C9CA9}"/>
                </a:ext>
              </a:extLst>
            </p:cNvPr>
            <p:cNvSpPr/>
            <p:nvPr/>
          </p:nvSpPr>
          <p:spPr>
            <a:xfrm>
              <a:off x="2966571" y="2064612"/>
              <a:ext cx="301052" cy="1464885"/>
            </a:xfrm>
            <a:custGeom>
              <a:avLst/>
              <a:gdLst>
                <a:gd name="connsiteX0" fmla="*/ 71340 w 301052"/>
                <a:gd name="connsiteY0" fmla="*/ 1088641 h 1464885"/>
                <a:gd name="connsiteX1" fmla="*/ 71340 w 301052"/>
                <a:gd name="connsiteY1" fmla="*/ 0 h 1464885"/>
                <a:gd name="connsiteX2" fmla="*/ 0 w 301052"/>
                <a:gd name="connsiteY2" fmla="*/ 0 h 1464885"/>
                <a:gd name="connsiteX3" fmla="*/ 0 w 301052"/>
                <a:gd name="connsiteY3" fmla="*/ 1088641 h 1464885"/>
                <a:gd name="connsiteX4" fmla="*/ 231996 w 301052"/>
                <a:gd name="connsiteY4" fmla="*/ 1464886 h 1464885"/>
                <a:gd name="connsiteX5" fmla="*/ 301053 w 301052"/>
                <a:gd name="connsiteY5" fmla="*/ 1464886 h 1464885"/>
                <a:gd name="connsiteX6" fmla="*/ 301053 w 301052"/>
                <a:gd name="connsiteY6" fmla="*/ 1416946 h 1464885"/>
                <a:gd name="connsiteX7" fmla="*/ 71340 w 301052"/>
                <a:gd name="connsiteY7" fmla="*/ 1088641 h 1464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1052" h="1464885">
                  <a:moveTo>
                    <a:pt x="71340" y="1088641"/>
                  </a:moveTo>
                  <a:lnTo>
                    <a:pt x="71340" y="0"/>
                  </a:lnTo>
                  <a:lnTo>
                    <a:pt x="0" y="0"/>
                  </a:lnTo>
                  <a:lnTo>
                    <a:pt x="0" y="1088641"/>
                  </a:lnTo>
                  <a:cubicBezTo>
                    <a:pt x="0" y="1250867"/>
                    <a:pt x="91885" y="1394688"/>
                    <a:pt x="231996" y="1464886"/>
                  </a:cubicBezTo>
                  <a:lnTo>
                    <a:pt x="301053" y="1464886"/>
                  </a:lnTo>
                  <a:lnTo>
                    <a:pt x="301053" y="1416946"/>
                  </a:lnTo>
                  <a:cubicBezTo>
                    <a:pt x="164081" y="1367151"/>
                    <a:pt x="71340" y="1237170"/>
                    <a:pt x="71340" y="1088641"/>
                  </a:cubicBezTo>
                  <a:close/>
                </a:path>
              </a:pathLst>
            </a:custGeom>
            <a:solidFill>
              <a:schemeClr val="accent1"/>
            </a:solidFill>
            <a:ln w="142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dirty="0">
                <a:latin typeface="Karla Light" panose="020B0004030503030003" pitchFamily="34" charset="77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E27378F-FB17-4FBB-A95C-2CBF80ED03CB}"/>
                </a:ext>
              </a:extLst>
            </p:cNvPr>
            <p:cNvSpPr/>
            <p:nvPr/>
          </p:nvSpPr>
          <p:spPr>
            <a:xfrm>
              <a:off x="2863495" y="1902608"/>
              <a:ext cx="277448" cy="27744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>
                <a:latin typeface="Karla Light" panose="020B0004030503030003" pitchFamily="34" charset="77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ADFF059-8366-4B39-963F-F7C214B13A39}"/>
              </a:ext>
            </a:extLst>
          </p:cNvPr>
          <p:cNvGrpSpPr/>
          <p:nvPr/>
        </p:nvGrpSpPr>
        <p:grpSpPr>
          <a:xfrm>
            <a:off x="272136" y="2216682"/>
            <a:ext cx="2276066" cy="1169551"/>
            <a:chOff x="931834" y="5058783"/>
            <a:chExt cx="1964395" cy="1009400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1E3628D-324D-4A84-874D-6828725B1E48}"/>
                </a:ext>
              </a:extLst>
            </p:cNvPr>
            <p:cNvSpPr txBox="1"/>
            <p:nvPr/>
          </p:nvSpPr>
          <p:spPr>
            <a:xfrm>
              <a:off x="931834" y="5582834"/>
              <a:ext cx="1902559" cy="1992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en-US" sz="900" dirty="0">
                <a:solidFill>
                  <a:schemeClr val="bg1"/>
                </a:solidFill>
                <a:latin typeface="Karla Light" panose="020B0004030503030003" pitchFamily="34" charset="77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DFE84E0-EE30-4BE5-BFC8-0A1ADA124A8F}"/>
                </a:ext>
              </a:extLst>
            </p:cNvPr>
            <p:cNvSpPr txBox="1"/>
            <p:nvPr/>
          </p:nvSpPr>
          <p:spPr>
            <a:xfrm>
              <a:off x="1195954" y="5058783"/>
              <a:ext cx="1700275" cy="10094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b="1" dirty="0" err="1">
                  <a:solidFill>
                    <a:schemeClr val="bg1"/>
                  </a:solidFill>
                  <a:latin typeface="Karla ExtraBold" panose="020B0004030503030003" pitchFamily="34" charset="77"/>
                </a:rPr>
                <a:t>Solarity</a:t>
              </a:r>
              <a:r>
                <a:rPr lang="en-US" sz="1400" b="1" dirty="0">
                  <a:solidFill>
                    <a:schemeClr val="bg1"/>
                  </a:solidFill>
                  <a:latin typeface="Karla ExtraBold" panose="020B0004030503030003" pitchFamily="34" charset="77"/>
                </a:rPr>
                <a:t> </a:t>
              </a:r>
              <a:r>
                <a:rPr lang="en-US" sz="1400" b="1" dirty="0" err="1">
                  <a:solidFill>
                    <a:schemeClr val="bg1"/>
                  </a:solidFill>
                  <a:latin typeface="Karla ExtraBold" panose="020B0004030503030003" pitchFamily="34" charset="77"/>
                </a:rPr>
                <a:t>webXR</a:t>
              </a:r>
              <a:r>
                <a:rPr lang="en-US" sz="1400" b="1" dirty="0">
                  <a:solidFill>
                    <a:schemeClr val="bg1"/>
                  </a:solidFill>
                  <a:latin typeface="Karla ExtraBold" panose="020B0004030503030003" pitchFamily="34" charset="77"/>
                </a:rPr>
                <a:t> App w/</a:t>
              </a:r>
            </a:p>
            <a:p>
              <a:pPr algn="r"/>
              <a:r>
                <a:rPr lang="en-US" sz="1400" b="1" dirty="0">
                  <a:solidFill>
                    <a:schemeClr val="bg1"/>
                  </a:solidFill>
                  <a:latin typeface="Karla ExtraBold" panose="020B0004030503030003" pitchFamily="34" charset="77"/>
                </a:rPr>
                <a:t>UI/UX Goldberg DAOs</a:t>
              </a:r>
            </a:p>
            <a:p>
              <a:pPr algn="r"/>
              <a:r>
                <a:rPr lang="en-US" sz="1400" b="1" dirty="0">
                  <a:solidFill>
                    <a:schemeClr val="bg1"/>
                  </a:solidFill>
                  <a:latin typeface="Karla ExtraBold" panose="020B0004030503030003" pitchFamily="34" charset="77"/>
                </a:rPr>
                <a:t>NFT VR rooms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E3C9B7D-0B00-4939-85CF-D39B05CCF330}"/>
              </a:ext>
            </a:extLst>
          </p:cNvPr>
          <p:cNvGrpSpPr/>
          <p:nvPr/>
        </p:nvGrpSpPr>
        <p:grpSpPr>
          <a:xfrm>
            <a:off x="1576774" y="4448610"/>
            <a:ext cx="2447457" cy="1815882"/>
            <a:chOff x="722076" y="5186335"/>
            <a:chExt cx="2112317" cy="1567223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B826146-CEA0-4103-91E2-1F0FAC46D7A1}"/>
                </a:ext>
              </a:extLst>
            </p:cNvPr>
            <p:cNvSpPr txBox="1"/>
            <p:nvPr/>
          </p:nvSpPr>
          <p:spPr>
            <a:xfrm>
              <a:off x="931834" y="5582834"/>
              <a:ext cx="1902559" cy="1992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en-US" sz="900" dirty="0">
                <a:solidFill>
                  <a:schemeClr val="bg1"/>
                </a:solidFill>
                <a:latin typeface="Karla Light" panose="020B0004030503030003" pitchFamily="34" charset="77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9F94866-6763-4FE8-948D-7046268E3893}"/>
                </a:ext>
              </a:extLst>
            </p:cNvPr>
            <p:cNvSpPr txBox="1"/>
            <p:nvPr/>
          </p:nvSpPr>
          <p:spPr>
            <a:xfrm>
              <a:off x="722076" y="5186335"/>
              <a:ext cx="1976081" cy="15672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b="1" dirty="0">
                  <a:solidFill>
                    <a:schemeClr val="bg1"/>
                  </a:solidFill>
                  <a:latin typeface="Karla ExtraBold" panose="020B0004030503030003" pitchFamily="34" charset="77"/>
                </a:rPr>
                <a:t>First </a:t>
              </a:r>
              <a:r>
                <a:rPr lang="en-US" sz="1400" b="1" dirty="0" err="1">
                  <a:solidFill>
                    <a:schemeClr val="bg1"/>
                  </a:solidFill>
                  <a:latin typeface="Karla ExtraBold" panose="020B0004030503030003" pitchFamily="34" charset="77"/>
                </a:rPr>
                <a:t>Solarity</a:t>
              </a:r>
              <a:r>
                <a:rPr lang="en-US" sz="1400" b="1" dirty="0">
                  <a:solidFill>
                    <a:schemeClr val="bg1"/>
                  </a:solidFill>
                  <a:latin typeface="Karla ExtraBold" panose="020B0004030503030003" pitchFamily="34" charset="77"/>
                </a:rPr>
                <a:t> planet release</a:t>
              </a:r>
            </a:p>
            <a:p>
              <a:pPr algn="r"/>
              <a:endParaRPr lang="en-US" sz="1400" b="1" dirty="0">
                <a:solidFill>
                  <a:schemeClr val="bg1"/>
                </a:solidFill>
                <a:latin typeface="Karla ExtraBold" panose="020B0004030503030003" pitchFamily="34" charset="77"/>
              </a:endParaRPr>
            </a:p>
            <a:p>
              <a:pPr algn="r"/>
              <a:r>
                <a:rPr lang="en-US" sz="1400" b="1" dirty="0">
                  <a:solidFill>
                    <a:schemeClr val="bg1"/>
                  </a:solidFill>
                  <a:latin typeface="Karla ExtraBold" panose="020B0004030503030003" pitchFamily="34" charset="77"/>
                </a:rPr>
                <a:t>Land auction</a:t>
              </a:r>
            </a:p>
            <a:p>
              <a:pPr algn="r"/>
              <a:r>
                <a:rPr lang="en-US" sz="1400" b="1" dirty="0">
                  <a:solidFill>
                    <a:schemeClr val="bg1"/>
                  </a:solidFill>
                  <a:latin typeface="Karla ExtraBold" panose="020B0004030503030003" pitchFamily="34" charset="77"/>
                </a:rPr>
                <a:t>IDO launch </a:t>
              </a:r>
            </a:p>
            <a:p>
              <a:pPr algn="r"/>
              <a:r>
                <a:rPr lang="en-US" sz="1400" b="1" dirty="0">
                  <a:solidFill>
                    <a:schemeClr val="bg1"/>
                  </a:solidFill>
                  <a:latin typeface="Karla ExtraBold" panose="020B0004030503030003" pitchFamily="34" charset="77"/>
                </a:rPr>
                <a:t>Governance token auction</a:t>
              </a:r>
            </a:p>
            <a:p>
              <a:pPr algn="r"/>
              <a:endParaRPr lang="en-US" sz="1400" b="1" dirty="0">
                <a:solidFill>
                  <a:schemeClr val="bg1"/>
                </a:solidFill>
                <a:latin typeface="Karla ExtraBold" panose="020B0004030503030003" pitchFamily="34" charset="77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7BE75F6-3D82-4C5F-9731-40139EEEEEC8}"/>
              </a:ext>
            </a:extLst>
          </p:cNvPr>
          <p:cNvGrpSpPr/>
          <p:nvPr/>
        </p:nvGrpSpPr>
        <p:grpSpPr>
          <a:xfrm>
            <a:off x="3367488" y="2392221"/>
            <a:ext cx="2204419" cy="738664"/>
            <a:chOff x="931834" y="5210285"/>
            <a:chExt cx="1902559" cy="637516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27032FA-1B50-49E9-91F8-B8903AD9F71C}"/>
                </a:ext>
              </a:extLst>
            </p:cNvPr>
            <p:cNvSpPr txBox="1"/>
            <p:nvPr/>
          </p:nvSpPr>
          <p:spPr>
            <a:xfrm>
              <a:off x="931834" y="5582834"/>
              <a:ext cx="1902559" cy="1992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en-US" sz="900" dirty="0">
                <a:solidFill>
                  <a:schemeClr val="bg1"/>
                </a:solidFill>
                <a:latin typeface="Karla Light" panose="020B0004030503030003" pitchFamily="34" charset="77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39A720F-2AEB-4109-958C-13E28A34CB63}"/>
                </a:ext>
              </a:extLst>
            </p:cNvPr>
            <p:cNvSpPr txBox="1"/>
            <p:nvPr/>
          </p:nvSpPr>
          <p:spPr>
            <a:xfrm>
              <a:off x="1033510" y="5210285"/>
              <a:ext cx="1800882" cy="6375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b="1" dirty="0">
                  <a:solidFill>
                    <a:schemeClr val="bg1"/>
                  </a:solidFill>
                  <a:latin typeface="Karla ExtraBold" panose="020B0004030503030003" pitchFamily="34" charset="77"/>
                </a:rPr>
                <a:t>Multiple DAPPs &amp; template releases,</a:t>
              </a:r>
            </a:p>
            <a:p>
              <a:pPr algn="r"/>
              <a:r>
                <a:rPr lang="en-US" sz="1400" b="1" dirty="0">
                  <a:solidFill>
                    <a:schemeClr val="bg1"/>
                  </a:solidFill>
                  <a:latin typeface="Karla ExtraBold" panose="020B0004030503030003" pitchFamily="34" charset="77"/>
                </a:rPr>
                <a:t>Metaverse launchpad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6DE0566-081A-4F32-9391-A0F9ACA35263}"/>
              </a:ext>
            </a:extLst>
          </p:cNvPr>
          <p:cNvGrpSpPr/>
          <p:nvPr/>
        </p:nvGrpSpPr>
        <p:grpSpPr>
          <a:xfrm>
            <a:off x="4915164" y="4407659"/>
            <a:ext cx="2204419" cy="1169551"/>
            <a:chOff x="931834" y="5151008"/>
            <a:chExt cx="1902559" cy="1009401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7659082-8B34-4F07-872E-AC8D1530E008}"/>
                </a:ext>
              </a:extLst>
            </p:cNvPr>
            <p:cNvSpPr txBox="1"/>
            <p:nvPr/>
          </p:nvSpPr>
          <p:spPr>
            <a:xfrm>
              <a:off x="931834" y="5582834"/>
              <a:ext cx="1902559" cy="1992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en-US" sz="900" dirty="0">
                <a:solidFill>
                  <a:schemeClr val="bg1"/>
                </a:solidFill>
                <a:latin typeface="Karla Light" panose="020B0004030503030003" pitchFamily="34" charset="77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E026623-A1E7-468B-9899-9F7210D7FEC4}"/>
                </a:ext>
              </a:extLst>
            </p:cNvPr>
            <p:cNvSpPr txBox="1"/>
            <p:nvPr/>
          </p:nvSpPr>
          <p:spPr>
            <a:xfrm>
              <a:off x="962703" y="5151008"/>
              <a:ext cx="1871454" cy="10094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b="1" dirty="0">
                  <a:solidFill>
                    <a:schemeClr val="bg1"/>
                  </a:solidFill>
                  <a:latin typeface="Karla ExtraBold" panose="020B0004030503030003" pitchFamily="34" charset="77"/>
                </a:rPr>
                <a:t>Game engine release w/ NFTs on DAGs</a:t>
              </a:r>
            </a:p>
            <a:p>
              <a:pPr algn="r"/>
              <a:endParaRPr lang="en-US" sz="1400" b="1" dirty="0">
                <a:solidFill>
                  <a:schemeClr val="bg1"/>
                </a:solidFill>
                <a:latin typeface="Karla ExtraBold" panose="020B0004030503030003" pitchFamily="34" charset="77"/>
              </a:endParaRPr>
            </a:p>
            <a:p>
              <a:pPr algn="r"/>
              <a:r>
                <a:rPr lang="en-US" sz="1400" b="1" dirty="0">
                  <a:solidFill>
                    <a:schemeClr val="bg1"/>
                  </a:solidFill>
                  <a:latin typeface="Karla ExtraBold" panose="020B0004030503030003" pitchFamily="34" charset="77"/>
                </a:rPr>
                <a:t>Game and NFT maker inside </a:t>
              </a:r>
              <a:r>
                <a:rPr lang="en-US" sz="1400" b="1" dirty="0" err="1">
                  <a:solidFill>
                    <a:schemeClr val="bg1"/>
                  </a:solidFill>
                  <a:latin typeface="Karla ExtraBold" panose="020B0004030503030003" pitchFamily="34" charset="77"/>
                </a:rPr>
                <a:t>Solarity</a:t>
              </a:r>
              <a:endParaRPr lang="en-US" sz="1400" b="1" dirty="0">
                <a:solidFill>
                  <a:schemeClr val="bg1"/>
                </a:solidFill>
                <a:latin typeface="Karla ExtraBold" panose="020B0004030503030003" pitchFamily="34" charset="77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9809916-CD19-4FED-96B4-D108B563671B}"/>
              </a:ext>
            </a:extLst>
          </p:cNvPr>
          <p:cNvGrpSpPr/>
          <p:nvPr/>
        </p:nvGrpSpPr>
        <p:grpSpPr>
          <a:xfrm>
            <a:off x="6462840" y="2392221"/>
            <a:ext cx="2204419" cy="738664"/>
            <a:chOff x="931834" y="5210285"/>
            <a:chExt cx="1902559" cy="637516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BB8B091-BCE9-4E85-9149-6F20AF366191}"/>
                </a:ext>
              </a:extLst>
            </p:cNvPr>
            <p:cNvSpPr txBox="1"/>
            <p:nvPr/>
          </p:nvSpPr>
          <p:spPr>
            <a:xfrm>
              <a:off x="931834" y="5582834"/>
              <a:ext cx="1902559" cy="1992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en-US" sz="900" dirty="0">
                <a:solidFill>
                  <a:schemeClr val="bg1"/>
                </a:solidFill>
                <a:latin typeface="Karla Light" panose="020B0004030503030003" pitchFamily="34" charset="77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77E3F6A-0F81-459B-9D23-ABD6921D63EA}"/>
                </a:ext>
              </a:extLst>
            </p:cNvPr>
            <p:cNvSpPr txBox="1"/>
            <p:nvPr/>
          </p:nvSpPr>
          <p:spPr>
            <a:xfrm>
              <a:off x="1320994" y="5210285"/>
              <a:ext cx="1513399" cy="6375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b="1" dirty="0">
                  <a:solidFill>
                    <a:schemeClr val="bg1"/>
                  </a:solidFill>
                  <a:latin typeface="Karla ExtraBold" panose="020B0004030503030003" pitchFamily="34" charset="77"/>
                </a:rPr>
                <a:t>Cloud computed VR world for everybody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9E76C61-DD37-4624-992A-C49ACC981B57}"/>
              </a:ext>
            </a:extLst>
          </p:cNvPr>
          <p:cNvGrpSpPr/>
          <p:nvPr/>
        </p:nvGrpSpPr>
        <p:grpSpPr>
          <a:xfrm>
            <a:off x="7802765" y="4476351"/>
            <a:ext cx="2412172" cy="1015663"/>
            <a:chOff x="752531" y="5210285"/>
            <a:chExt cx="2081863" cy="876584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9B9283F-7587-4CB5-B74B-53066317556D}"/>
                </a:ext>
              </a:extLst>
            </p:cNvPr>
            <p:cNvSpPr txBox="1"/>
            <p:nvPr/>
          </p:nvSpPr>
          <p:spPr>
            <a:xfrm>
              <a:off x="931834" y="5582834"/>
              <a:ext cx="1902559" cy="1992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en-US" sz="900" dirty="0">
                <a:solidFill>
                  <a:schemeClr val="bg1"/>
                </a:solidFill>
                <a:latin typeface="Karla Light" panose="020B0004030503030003" pitchFamily="34" charset="77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9FAA098-CF22-4E66-9E5B-48B29C761BFE}"/>
                </a:ext>
              </a:extLst>
            </p:cNvPr>
            <p:cNvSpPr txBox="1"/>
            <p:nvPr/>
          </p:nvSpPr>
          <p:spPr>
            <a:xfrm>
              <a:off x="752531" y="5210285"/>
              <a:ext cx="2081863" cy="876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b="1" dirty="0">
                  <a:solidFill>
                    <a:schemeClr val="bg1"/>
                  </a:solidFill>
                  <a:latin typeface="Karla ExtraBold" panose="020B0004030503030003" pitchFamily="34" charset="77"/>
                </a:rPr>
                <a:t>Self-Destruction of the DAO and fully democratization of the platform to maximize Net Neutrality </a:t>
              </a:r>
            </a:p>
            <a:p>
              <a:pPr algn="r"/>
              <a:endParaRPr lang="en-US" sz="1200" b="1" dirty="0">
                <a:solidFill>
                  <a:schemeClr val="bg1"/>
                </a:solidFill>
                <a:latin typeface="Karla ExtraBold" panose="020B0004030503030003" pitchFamily="34" charset="77"/>
              </a:endParaRP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7E389BB-B4E0-452E-9952-DF813B5B6308}"/>
              </a:ext>
            </a:extLst>
          </p:cNvPr>
          <p:cNvGrpSpPr/>
          <p:nvPr/>
        </p:nvGrpSpPr>
        <p:grpSpPr>
          <a:xfrm>
            <a:off x="5408182" y="1559095"/>
            <a:ext cx="831302" cy="831300"/>
            <a:chOff x="5697306" y="1104146"/>
            <a:chExt cx="831302" cy="831300"/>
          </a:xfrm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A110B6C5-0811-4737-B151-54487CD8160B}"/>
                </a:ext>
              </a:extLst>
            </p:cNvPr>
            <p:cNvSpPr/>
            <p:nvPr/>
          </p:nvSpPr>
          <p:spPr>
            <a:xfrm>
              <a:off x="5697306" y="1104146"/>
              <a:ext cx="831302" cy="831300"/>
            </a:xfrm>
            <a:custGeom>
              <a:avLst/>
              <a:gdLst>
                <a:gd name="connsiteX0" fmla="*/ 1075628 w 1075627"/>
                <a:gd name="connsiteY0" fmla="*/ 537814 h 1075627"/>
                <a:gd name="connsiteX1" fmla="*/ 537814 w 1075627"/>
                <a:gd name="connsiteY1" fmla="*/ 1075628 h 1075627"/>
                <a:gd name="connsiteX2" fmla="*/ 0 w 1075627"/>
                <a:gd name="connsiteY2" fmla="*/ 537814 h 1075627"/>
                <a:gd name="connsiteX3" fmla="*/ 537814 w 1075627"/>
                <a:gd name="connsiteY3" fmla="*/ 0 h 1075627"/>
                <a:gd name="connsiteX4" fmla="*/ 1075628 w 1075627"/>
                <a:gd name="connsiteY4" fmla="*/ 537814 h 107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5627" h="1075627">
                  <a:moveTo>
                    <a:pt x="1075628" y="537814"/>
                  </a:moveTo>
                  <a:cubicBezTo>
                    <a:pt x="1075628" y="834840"/>
                    <a:pt x="834840" y="1075628"/>
                    <a:pt x="537814" y="1075628"/>
                  </a:cubicBezTo>
                  <a:cubicBezTo>
                    <a:pt x="240788" y="1075628"/>
                    <a:pt x="0" y="834840"/>
                    <a:pt x="0" y="537814"/>
                  </a:cubicBezTo>
                  <a:cubicBezTo>
                    <a:pt x="0" y="240788"/>
                    <a:pt x="240788" y="0"/>
                    <a:pt x="537814" y="0"/>
                  </a:cubicBezTo>
                  <a:cubicBezTo>
                    <a:pt x="834840" y="0"/>
                    <a:pt x="1075628" y="240788"/>
                    <a:pt x="1075628" y="537814"/>
                  </a:cubicBezTo>
                  <a:close/>
                </a:path>
              </a:pathLst>
            </a:custGeom>
            <a:solidFill>
              <a:srgbClr val="0F0023"/>
            </a:solidFill>
            <a:ln>
              <a:noFill/>
            </a:ln>
            <a:effectLst>
              <a:outerShdw blurRad="635000" dist="1143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D" dirty="0">
                <a:solidFill>
                  <a:schemeClr val="lt1"/>
                </a:solidFill>
                <a:latin typeface="Karla Light" panose="020B0004030503030003" pitchFamily="34" charset="77"/>
              </a:endParaRPr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D4842068-CAD6-466C-BDA8-A68F607890FA}"/>
                </a:ext>
              </a:extLst>
            </p:cNvPr>
            <p:cNvSpPr/>
            <p:nvPr/>
          </p:nvSpPr>
          <p:spPr>
            <a:xfrm>
              <a:off x="5808311" y="1215151"/>
              <a:ext cx="609292" cy="609290"/>
            </a:xfrm>
            <a:custGeom>
              <a:avLst/>
              <a:gdLst>
                <a:gd name="connsiteX0" fmla="*/ 1075628 w 1075627"/>
                <a:gd name="connsiteY0" fmla="*/ 537814 h 1075627"/>
                <a:gd name="connsiteX1" fmla="*/ 537814 w 1075627"/>
                <a:gd name="connsiteY1" fmla="*/ 1075628 h 1075627"/>
                <a:gd name="connsiteX2" fmla="*/ 0 w 1075627"/>
                <a:gd name="connsiteY2" fmla="*/ 537814 h 1075627"/>
                <a:gd name="connsiteX3" fmla="*/ 537814 w 1075627"/>
                <a:gd name="connsiteY3" fmla="*/ 0 h 1075627"/>
                <a:gd name="connsiteX4" fmla="*/ 1075628 w 1075627"/>
                <a:gd name="connsiteY4" fmla="*/ 537814 h 107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5627" h="1075627">
                  <a:moveTo>
                    <a:pt x="1075628" y="537814"/>
                  </a:moveTo>
                  <a:cubicBezTo>
                    <a:pt x="1075628" y="834840"/>
                    <a:pt x="834840" y="1075628"/>
                    <a:pt x="537814" y="1075628"/>
                  </a:cubicBezTo>
                  <a:cubicBezTo>
                    <a:pt x="240788" y="1075628"/>
                    <a:pt x="0" y="834840"/>
                    <a:pt x="0" y="537814"/>
                  </a:cubicBezTo>
                  <a:cubicBezTo>
                    <a:pt x="0" y="240788"/>
                    <a:pt x="240788" y="0"/>
                    <a:pt x="537814" y="0"/>
                  </a:cubicBezTo>
                  <a:cubicBezTo>
                    <a:pt x="834840" y="0"/>
                    <a:pt x="1075628" y="240788"/>
                    <a:pt x="1075628" y="5378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635000" dist="1143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D" dirty="0">
                <a:solidFill>
                  <a:schemeClr val="lt1"/>
                </a:solidFill>
                <a:latin typeface="Karla Light" panose="020B0004030503030003" pitchFamily="34" charset="77"/>
              </a:endParaRPr>
            </a:p>
          </p:txBody>
        </p:sp>
        <p:pic>
          <p:nvPicPr>
            <p:cNvPr id="64" name="Graphic 63">
              <a:extLst>
                <a:ext uri="{FF2B5EF4-FFF2-40B4-BE49-F238E27FC236}">
                  <a16:creationId xmlns:a16="http://schemas.microsoft.com/office/drawing/2014/main" id="{F5180DAC-25FF-4426-AAEC-41EBFD068C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972748" y="1379587"/>
              <a:ext cx="280419" cy="280419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556E3CB3-D4C3-40FA-AD78-CDF399DDCE6C}"/>
              </a:ext>
            </a:extLst>
          </p:cNvPr>
          <p:cNvGrpSpPr/>
          <p:nvPr/>
        </p:nvGrpSpPr>
        <p:grpSpPr>
          <a:xfrm>
            <a:off x="8500988" y="1559095"/>
            <a:ext cx="831302" cy="831300"/>
            <a:chOff x="8790112" y="1104146"/>
            <a:chExt cx="831302" cy="831300"/>
          </a:xfrm>
        </p:grpSpPr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485DFF9-DC27-416E-90BB-92D91CE713F7}"/>
                </a:ext>
              </a:extLst>
            </p:cNvPr>
            <p:cNvSpPr/>
            <p:nvPr/>
          </p:nvSpPr>
          <p:spPr>
            <a:xfrm>
              <a:off x="8790112" y="1104146"/>
              <a:ext cx="831302" cy="831300"/>
            </a:xfrm>
            <a:custGeom>
              <a:avLst/>
              <a:gdLst>
                <a:gd name="connsiteX0" fmla="*/ 1075628 w 1075627"/>
                <a:gd name="connsiteY0" fmla="*/ 537814 h 1075627"/>
                <a:gd name="connsiteX1" fmla="*/ 537814 w 1075627"/>
                <a:gd name="connsiteY1" fmla="*/ 1075628 h 1075627"/>
                <a:gd name="connsiteX2" fmla="*/ 0 w 1075627"/>
                <a:gd name="connsiteY2" fmla="*/ 537814 h 1075627"/>
                <a:gd name="connsiteX3" fmla="*/ 537814 w 1075627"/>
                <a:gd name="connsiteY3" fmla="*/ 0 h 1075627"/>
                <a:gd name="connsiteX4" fmla="*/ 1075628 w 1075627"/>
                <a:gd name="connsiteY4" fmla="*/ 537814 h 107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5627" h="1075627">
                  <a:moveTo>
                    <a:pt x="1075628" y="537814"/>
                  </a:moveTo>
                  <a:cubicBezTo>
                    <a:pt x="1075628" y="834840"/>
                    <a:pt x="834840" y="1075628"/>
                    <a:pt x="537814" y="1075628"/>
                  </a:cubicBezTo>
                  <a:cubicBezTo>
                    <a:pt x="240788" y="1075628"/>
                    <a:pt x="0" y="834840"/>
                    <a:pt x="0" y="537814"/>
                  </a:cubicBezTo>
                  <a:cubicBezTo>
                    <a:pt x="0" y="240788"/>
                    <a:pt x="240788" y="0"/>
                    <a:pt x="537814" y="0"/>
                  </a:cubicBezTo>
                  <a:cubicBezTo>
                    <a:pt x="834840" y="0"/>
                    <a:pt x="1075628" y="240788"/>
                    <a:pt x="1075628" y="537814"/>
                  </a:cubicBezTo>
                  <a:close/>
                </a:path>
              </a:pathLst>
            </a:custGeom>
            <a:solidFill>
              <a:srgbClr val="0F0023"/>
            </a:solidFill>
            <a:ln>
              <a:noFill/>
            </a:ln>
            <a:effectLst>
              <a:outerShdw blurRad="635000" dist="1143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D" dirty="0">
                <a:solidFill>
                  <a:schemeClr val="lt1"/>
                </a:solidFill>
                <a:latin typeface="Karla Light" panose="020B0004030503030003" pitchFamily="34" charset="77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F676F5A1-7CB1-4F53-864C-FC0A8E38BA69}"/>
                </a:ext>
              </a:extLst>
            </p:cNvPr>
            <p:cNvSpPr/>
            <p:nvPr/>
          </p:nvSpPr>
          <p:spPr>
            <a:xfrm>
              <a:off x="8901117" y="1215151"/>
              <a:ext cx="609292" cy="609290"/>
            </a:xfrm>
            <a:custGeom>
              <a:avLst/>
              <a:gdLst>
                <a:gd name="connsiteX0" fmla="*/ 1075628 w 1075627"/>
                <a:gd name="connsiteY0" fmla="*/ 537814 h 1075627"/>
                <a:gd name="connsiteX1" fmla="*/ 537814 w 1075627"/>
                <a:gd name="connsiteY1" fmla="*/ 1075628 h 1075627"/>
                <a:gd name="connsiteX2" fmla="*/ 0 w 1075627"/>
                <a:gd name="connsiteY2" fmla="*/ 537814 h 1075627"/>
                <a:gd name="connsiteX3" fmla="*/ 537814 w 1075627"/>
                <a:gd name="connsiteY3" fmla="*/ 0 h 1075627"/>
                <a:gd name="connsiteX4" fmla="*/ 1075628 w 1075627"/>
                <a:gd name="connsiteY4" fmla="*/ 537814 h 107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5627" h="1075627">
                  <a:moveTo>
                    <a:pt x="1075628" y="537814"/>
                  </a:moveTo>
                  <a:cubicBezTo>
                    <a:pt x="1075628" y="834840"/>
                    <a:pt x="834840" y="1075628"/>
                    <a:pt x="537814" y="1075628"/>
                  </a:cubicBezTo>
                  <a:cubicBezTo>
                    <a:pt x="240788" y="1075628"/>
                    <a:pt x="0" y="834840"/>
                    <a:pt x="0" y="537814"/>
                  </a:cubicBezTo>
                  <a:cubicBezTo>
                    <a:pt x="0" y="240788"/>
                    <a:pt x="240788" y="0"/>
                    <a:pt x="537814" y="0"/>
                  </a:cubicBezTo>
                  <a:cubicBezTo>
                    <a:pt x="834840" y="0"/>
                    <a:pt x="1075628" y="240788"/>
                    <a:pt x="1075628" y="5378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635000" dist="1143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D" dirty="0">
                <a:solidFill>
                  <a:schemeClr val="lt1"/>
                </a:solidFill>
                <a:latin typeface="Karla Light" panose="020B0004030503030003" pitchFamily="34" charset="77"/>
              </a:endParaRPr>
            </a:p>
          </p:txBody>
        </p:sp>
        <p:pic>
          <p:nvPicPr>
            <p:cNvPr id="65" name="Graphic 64">
              <a:extLst>
                <a:ext uri="{FF2B5EF4-FFF2-40B4-BE49-F238E27FC236}">
                  <a16:creationId xmlns:a16="http://schemas.microsoft.com/office/drawing/2014/main" id="{05DC69B4-CC47-48DA-81E7-B88089EA3A1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065554" y="1379587"/>
              <a:ext cx="280419" cy="280419"/>
            </a:xfrm>
            <a:prstGeom prst="rect">
              <a:avLst/>
            </a:prstGeom>
          </p:spPr>
        </p:pic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AFE9F2D7-306B-419F-9693-01A9A2177381}"/>
              </a:ext>
            </a:extLst>
          </p:cNvPr>
          <p:cNvGrpSpPr/>
          <p:nvPr/>
        </p:nvGrpSpPr>
        <p:grpSpPr>
          <a:xfrm>
            <a:off x="2297444" y="1559095"/>
            <a:ext cx="831302" cy="831300"/>
            <a:chOff x="2586568" y="1104146"/>
            <a:chExt cx="831302" cy="831300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51B8C9F4-6693-402D-A64E-7E95689841AE}"/>
                </a:ext>
              </a:extLst>
            </p:cNvPr>
            <p:cNvSpPr/>
            <p:nvPr/>
          </p:nvSpPr>
          <p:spPr>
            <a:xfrm>
              <a:off x="2586568" y="1104146"/>
              <a:ext cx="831302" cy="831300"/>
            </a:xfrm>
            <a:custGeom>
              <a:avLst/>
              <a:gdLst>
                <a:gd name="connsiteX0" fmla="*/ 1075628 w 1075627"/>
                <a:gd name="connsiteY0" fmla="*/ 537814 h 1075627"/>
                <a:gd name="connsiteX1" fmla="*/ 537814 w 1075627"/>
                <a:gd name="connsiteY1" fmla="*/ 1075628 h 1075627"/>
                <a:gd name="connsiteX2" fmla="*/ 0 w 1075627"/>
                <a:gd name="connsiteY2" fmla="*/ 537814 h 1075627"/>
                <a:gd name="connsiteX3" fmla="*/ 537814 w 1075627"/>
                <a:gd name="connsiteY3" fmla="*/ 0 h 1075627"/>
                <a:gd name="connsiteX4" fmla="*/ 1075628 w 1075627"/>
                <a:gd name="connsiteY4" fmla="*/ 537814 h 107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5627" h="1075627">
                  <a:moveTo>
                    <a:pt x="1075628" y="537814"/>
                  </a:moveTo>
                  <a:cubicBezTo>
                    <a:pt x="1075628" y="834840"/>
                    <a:pt x="834840" y="1075628"/>
                    <a:pt x="537814" y="1075628"/>
                  </a:cubicBezTo>
                  <a:cubicBezTo>
                    <a:pt x="240788" y="1075628"/>
                    <a:pt x="0" y="834840"/>
                    <a:pt x="0" y="537814"/>
                  </a:cubicBezTo>
                  <a:cubicBezTo>
                    <a:pt x="0" y="240788"/>
                    <a:pt x="240788" y="0"/>
                    <a:pt x="537814" y="0"/>
                  </a:cubicBezTo>
                  <a:cubicBezTo>
                    <a:pt x="834840" y="0"/>
                    <a:pt x="1075628" y="240788"/>
                    <a:pt x="1075628" y="537814"/>
                  </a:cubicBezTo>
                  <a:close/>
                </a:path>
              </a:pathLst>
            </a:custGeom>
            <a:solidFill>
              <a:srgbClr val="0F0023"/>
            </a:solidFill>
            <a:ln>
              <a:noFill/>
            </a:ln>
            <a:effectLst>
              <a:outerShdw blurRad="635000" dist="1143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D" dirty="0">
                <a:solidFill>
                  <a:schemeClr val="lt1"/>
                </a:solidFill>
                <a:latin typeface="Karla Light" panose="020B0004030503030003" pitchFamily="34" charset="77"/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BA385C01-1E43-400B-8EC1-9351C77E61B2}"/>
                </a:ext>
              </a:extLst>
            </p:cNvPr>
            <p:cNvSpPr/>
            <p:nvPr/>
          </p:nvSpPr>
          <p:spPr>
            <a:xfrm>
              <a:off x="2697573" y="1215151"/>
              <a:ext cx="609292" cy="609290"/>
            </a:xfrm>
            <a:custGeom>
              <a:avLst/>
              <a:gdLst>
                <a:gd name="connsiteX0" fmla="*/ 1075628 w 1075627"/>
                <a:gd name="connsiteY0" fmla="*/ 537814 h 1075627"/>
                <a:gd name="connsiteX1" fmla="*/ 537814 w 1075627"/>
                <a:gd name="connsiteY1" fmla="*/ 1075628 h 1075627"/>
                <a:gd name="connsiteX2" fmla="*/ 0 w 1075627"/>
                <a:gd name="connsiteY2" fmla="*/ 537814 h 1075627"/>
                <a:gd name="connsiteX3" fmla="*/ 537814 w 1075627"/>
                <a:gd name="connsiteY3" fmla="*/ 0 h 1075627"/>
                <a:gd name="connsiteX4" fmla="*/ 1075628 w 1075627"/>
                <a:gd name="connsiteY4" fmla="*/ 537814 h 107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5627" h="1075627">
                  <a:moveTo>
                    <a:pt x="1075628" y="537814"/>
                  </a:moveTo>
                  <a:cubicBezTo>
                    <a:pt x="1075628" y="834840"/>
                    <a:pt x="834840" y="1075628"/>
                    <a:pt x="537814" y="1075628"/>
                  </a:cubicBezTo>
                  <a:cubicBezTo>
                    <a:pt x="240788" y="1075628"/>
                    <a:pt x="0" y="834840"/>
                    <a:pt x="0" y="537814"/>
                  </a:cubicBezTo>
                  <a:cubicBezTo>
                    <a:pt x="0" y="240788"/>
                    <a:pt x="240788" y="0"/>
                    <a:pt x="537814" y="0"/>
                  </a:cubicBezTo>
                  <a:cubicBezTo>
                    <a:pt x="834840" y="0"/>
                    <a:pt x="1075628" y="240788"/>
                    <a:pt x="1075628" y="5378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635000" dist="1143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D" dirty="0">
                <a:solidFill>
                  <a:schemeClr val="lt1"/>
                </a:solidFill>
                <a:latin typeface="Karla Light" panose="020B0004030503030003" pitchFamily="34" charset="77"/>
              </a:endParaRPr>
            </a:p>
          </p:txBody>
        </p:sp>
        <p:pic>
          <p:nvPicPr>
            <p:cNvPr id="66" name="Graphic 65">
              <a:extLst>
                <a:ext uri="{FF2B5EF4-FFF2-40B4-BE49-F238E27FC236}">
                  <a16:creationId xmlns:a16="http://schemas.microsoft.com/office/drawing/2014/main" id="{590DC1B2-C555-4428-BD03-5FEA515B8C8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860633" y="1378210"/>
              <a:ext cx="283173" cy="283173"/>
            </a:xfrm>
            <a:prstGeom prst="rect">
              <a:avLst/>
            </a:prstGeom>
          </p:spPr>
        </p:pic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D5ABA5FF-C4AC-4775-8F1E-1DB42CFDA226}"/>
              </a:ext>
            </a:extLst>
          </p:cNvPr>
          <p:cNvGrpSpPr/>
          <p:nvPr/>
        </p:nvGrpSpPr>
        <p:grpSpPr>
          <a:xfrm>
            <a:off x="3809164" y="5617474"/>
            <a:ext cx="831302" cy="831300"/>
            <a:chOff x="4053065" y="5040661"/>
            <a:chExt cx="831302" cy="831300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43A9E9D5-BAF6-4444-A02B-7B2769092AC1}"/>
                </a:ext>
              </a:extLst>
            </p:cNvPr>
            <p:cNvSpPr/>
            <p:nvPr/>
          </p:nvSpPr>
          <p:spPr>
            <a:xfrm>
              <a:off x="4053065" y="5040661"/>
              <a:ext cx="831302" cy="831300"/>
            </a:xfrm>
            <a:custGeom>
              <a:avLst/>
              <a:gdLst>
                <a:gd name="connsiteX0" fmla="*/ 1075628 w 1075627"/>
                <a:gd name="connsiteY0" fmla="*/ 537814 h 1075627"/>
                <a:gd name="connsiteX1" fmla="*/ 537814 w 1075627"/>
                <a:gd name="connsiteY1" fmla="*/ 1075628 h 1075627"/>
                <a:gd name="connsiteX2" fmla="*/ 0 w 1075627"/>
                <a:gd name="connsiteY2" fmla="*/ 537814 h 1075627"/>
                <a:gd name="connsiteX3" fmla="*/ 537814 w 1075627"/>
                <a:gd name="connsiteY3" fmla="*/ 0 h 1075627"/>
                <a:gd name="connsiteX4" fmla="*/ 1075628 w 1075627"/>
                <a:gd name="connsiteY4" fmla="*/ 537814 h 107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5627" h="1075627">
                  <a:moveTo>
                    <a:pt x="1075628" y="537814"/>
                  </a:moveTo>
                  <a:cubicBezTo>
                    <a:pt x="1075628" y="834840"/>
                    <a:pt x="834840" y="1075628"/>
                    <a:pt x="537814" y="1075628"/>
                  </a:cubicBezTo>
                  <a:cubicBezTo>
                    <a:pt x="240788" y="1075628"/>
                    <a:pt x="0" y="834840"/>
                    <a:pt x="0" y="537814"/>
                  </a:cubicBezTo>
                  <a:cubicBezTo>
                    <a:pt x="0" y="240788"/>
                    <a:pt x="240788" y="0"/>
                    <a:pt x="537814" y="0"/>
                  </a:cubicBezTo>
                  <a:cubicBezTo>
                    <a:pt x="834840" y="0"/>
                    <a:pt x="1075628" y="240788"/>
                    <a:pt x="1075628" y="537814"/>
                  </a:cubicBezTo>
                  <a:close/>
                </a:path>
              </a:pathLst>
            </a:custGeom>
            <a:solidFill>
              <a:srgbClr val="0F0023"/>
            </a:solidFill>
            <a:ln>
              <a:noFill/>
            </a:ln>
            <a:effectLst>
              <a:outerShdw blurRad="635000" dist="1143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D" dirty="0">
                <a:solidFill>
                  <a:schemeClr val="lt1"/>
                </a:solidFill>
                <a:latin typeface="Karla Light" panose="020B0004030503030003" pitchFamily="34" charset="77"/>
              </a:endParaRPr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ABBF995B-AD3E-47C0-88A1-5612B32D8818}"/>
                </a:ext>
              </a:extLst>
            </p:cNvPr>
            <p:cNvSpPr/>
            <p:nvPr/>
          </p:nvSpPr>
          <p:spPr>
            <a:xfrm>
              <a:off x="4164070" y="5151666"/>
              <a:ext cx="609292" cy="609290"/>
            </a:xfrm>
            <a:custGeom>
              <a:avLst/>
              <a:gdLst>
                <a:gd name="connsiteX0" fmla="*/ 1075628 w 1075627"/>
                <a:gd name="connsiteY0" fmla="*/ 537814 h 1075627"/>
                <a:gd name="connsiteX1" fmla="*/ 537814 w 1075627"/>
                <a:gd name="connsiteY1" fmla="*/ 1075628 h 1075627"/>
                <a:gd name="connsiteX2" fmla="*/ 0 w 1075627"/>
                <a:gd name="connsiteY2" fmla="*/ 537814 h 1075627"/>
                <a:gd name="connsiteX3" fmla="*/ 537814 w 1075627"/>
                <a:gd name="connsiteY3" fmla="*/ 0 h 1075627"/>
                <a:gd name="connsiteX4" fmla="*/ 1075628 w 1075627"/>
                <a:gd name="connsiteY4" fmla="*/ 537814 h 107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5627" h="1075627">
                  <a:moveTo>
                    <a:pt x="1075628" y="537814"/>
                  </a:moveTo>
                  <a:cubicBezTo>
                    <a:pt x="1075628" y="834840"/>
                    <a:pt x="834840" y="1075628"/>
                    <a:pt x="537814" y="1075628"/>
                  </a:cubicBezTo>
                  <a:cubicBezTo>
                    <a:pt x="240788" y="1075628"/>
                    <a:pt x="0" y="834840"/>
                    <a:pt x="0" y="537814"/>
                  </a:cubicBezTo>
                  <a:cubicBezTo>
                    <a:pt x="0" y="240788"/>
                    <a:pt x="240788" y="0"/>
                    <a:pt x="537814" y="0"/>
                  </a:cubicBezTo>
                  <a:cubicBezTo>
                    <a:pt x="834840" y="0"/>
                    <a:pt x="1075628" y="240788"/>
                    <a:pt x="1075628" y="53781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635000" dist="1143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D" dirty="0">
                <a:solidFill>
                  <a:schemeClr val="lt1"/>
                </a:solidFill>
                <a:latin typeface="Karla Light" panose="020B0004030503030003" pitchFamily="34" charset="77"/>
              </a:endParaRPr>
            </a:p>
          </p:txBody>
        </p:sp>
        <p:pic>
          <p:nvPicPr>
            <p:cNvPr id="67" name="Graphic 66">
              <a:extLst>
                <a:ext uri="{FF2B5EF4-FFF2-40B4-BE49-F238E27FC236}">
                  <a16:creationId xmlns:a16="http://schemas.microsoft.com/office/drawing/2014/main" id="{98ADDA29-C192-4F1E-8478-C9F3A89373E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327130" y="5314725"/>
              <a:ext cx="283173" cy="283173"/>
            </a:xfrm>
            <a:prstGeom prst="rect">
              <a:avLst/>
            </a:prstGeom>
          </p:spPr>
        </p:pic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18912ECD-562F-4E4D-96C1-ABC0EB896133}"/>
              </a:ext>
            </a:extLst>
          </p:cNvPr>
          <p:cNvGrpSpPr/>
          <p:nvPr/>
        </p:nvGrpSpPr>
        <p:grpSpPr>
          <a:xfrm>
            <a:off x="6913744" y="5617474"/>
            <a:ext cx="831302" cy="831300"/>
            <a:chOff x="7198885" y="5040661"/>
            <a:chExt cx="831302" cy="831300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2DE18100-B9B6-4E7B-BE1A-B228BD80219D}"/>
                </a:ext>
              </a:extLst>
            </p:cNvPr>
            <p:cNvSpPr/>
            <p:nvPr/>
          </p:nvSpPr>
          <p:spPr>
            <a:xfrm>
              <a:off x="7198885" y="5040661"/>
              <a:ext cx="831302" cy="831300"/>
            </a:xfrm>
            <a:custGeom>
              <a:avLst/>
              <a:gdLst>
                <a:gd name="connsiteX0" fmla="*/ 1075628 w 1075627"/>
                <a:gd name="connsiteY0" fmla="*/ 537814 h 1075627"/>
                <a:gd name="connsiteX1" fmla="*/ 537814 w 1075627"/>
                <a:gd name="connsiteY1" fmla="*/ 1075628 h 1075627"/>
                <a:gd name="connsiteX2" fmla="*/ 0 w 1075627"/>
                <a:gd name="connsiteY2" fmla="*/ 537814 h 1075627"/>
                <a:gd name="connsiteX3" fmla="*/ 537814 w 1075627"/>
                <a:gd name="connsiteY3" fmla="*/ 0 h 1075627"/>
                <a:gd name="connsiteX4" fmla="*/ 1075628 w 1075627"/>
                <a:gd name="connsiteY4" fmla="*/ 537814 h 107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5627" h="1075627">
                  <a:moveTo>
                    <a:pt x="1075628" y="537814"/>
                  </a:moveTo>
                  <a:cubicBezTo>
                    <a:pt x="1075628" y="834840"/>
                    <a:pt x="834840" y="1075628"/>
                    <a:pt x="537814" y="1075628"/>
                  </a:cubicBezTo>
                  <a:cubicBezTo>
                    <a:pt x="240788" y="1075628"/>
                    <a:pt x="0" y="834840"/>
                    <a:pt x="0" y="537814"/>
                  </a:cubicBezTo>
                  <a:cubicBezTo>
                    <a:pt x="0" y="240788"/>
                    <a:pt x="240788" y="0"/>
                    <a:pt x="537814" y="0"/>
                  </a:cubicBezTo>
                  <a:cubicBezTo>
                    <a:pt x="834840" y="0"/>
                    <a:pt x="1075628" y="240788"/>
                    <a:pt x="1075628" y="537814"/>
                  </a:cubicBezTo>
                  <a:close/>
                </a:path>
              </a:pathLst>
            </a:custGeom>
            <a:solidFill>
              <a:srgbClr val="0F0023"/>
            </a:solidFill>
            <a:ln>
              <a:noFill/>
            </a:ln>
            <a:effectLst>
              <a:outerShdw blurRad="635000" dist="1143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D" dirty="0">
                <a:solidFill>
                  <a:schemeClr val="lt1"/>
                </a:solidFill>
                <a:latin typeface="Karla Light" panose="020B0004030503030003" pitchFamily="34" charset="77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49892010-C57B-4362-9A44-75F82BD126DC}"/>
                </a:ext>
              </a:extLst>
            </p:cNvPr>
            <p:cNvSpPr/>
            <p:nvPr/>
          </p:nvSpPr>
          <p:spPr>
            <a:xfrm>
              <a:off x="7309890" y="5151666"/>
              <a:ext cx="609292" cy="609290"/>
            </a:xfrm>
            <a:custGeom>
              <a:avLst/>
              <a:gdLst>
                <a:gd name="connsiteX0" fmla="*/ 1075628 w 1075627"/>
                <a:gd name="connsiteY0" fmla="*/ 537814 h 1075627"/>
                <a:gd name="connsiteX1" fmla="*/ 537814 w 1075627"/>
                <a:gd name="connsiteY1" fmla="*/ 1075628 h 1075627"/>
                <a:gd name="connsiteX2" fmla="*/ 0 w 1075627"/>
                <a:gd name="connsiteY2" fmla="*/ 537814 h 1075627"/>
                <a:gd name="connsiteX3" fmla="*/ 537814 w 1075627"/>
                <a:gd name="connsiteY3" fmla="*/ 0 h 1075627"/>
                <a:gd name="connsiteX4" fmla="*/ 1075628 w 1075627"/>
                <a:gd name="connsiteY4" fmla="*/ 537814 h 107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5627" h="1075627">
                  <a:moveTo>
                    <a:pt x="1075628" y="537814"/>
                  </a:moveTo>
                  <a:cubicBezTo>
                    <a:pt x="1075628" y="834840"/>
                    <a:pt x="834840" y="1075628"/>
                    <a:pt x="537814" y="1075628"/>
                  </a:cubicBezTo>
                  <a:cubicBezTo>
                    <a:pt x="240788" y="1075628"/>
                    <a:pt x="0" y="834840"/>
                    <a:pt x="0" y="537814"/>
                  </a:cubicBezTo>
                  <a:cubicBezTo>
                    <a:pt x="0" y="240788"/>
                    <a:pt x="240788" y="0"/>
                    <a:pt x="537814" y="0"/>
                  </a:cubicBezTo>
                  <a:cubicBezTo>
                    <a:pt x="834840" y="0"/>
                    <a:pt x="1075628" y="240788"/>
                    <a:pt x="1075628" y="53781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635000" dist="1143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D" dirty="0">
                <a:solidFill>
                  <a:schemeClr val="lt1"/>
                </a:solidFill>
                <a:latin typeface="Karla Light" panose="020B0004030503030003" pitchFamily="34" charset="77"/>
              </a:endParaRPr>
            </a:p>
          </p:txBody>
        </p:sp>
        <p:pic>
          <p:nvPicPr>
            <p:cNvPr id="68" name="Graphic 67">
              <a:extLst>
                <a:ext uri="{FF2B5EF4-FFF2-40B4-BE49-F238E27FC236}">
                  <a16:creationId xmlns:a16="http://schemas.microsoft.com/office/drawing/2014/main" id="{CA6F0D76-0DFF-4B58-8624-CF69C2DFC5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472950" y="5314725"/>
              <a:ext cx="283173" cy="283173"/>
            </a:xfrm>
            <a:prstGeom prst="rect">
              <a:avLst/>
            </a:prstGeom>
          </p:spPr>
        </p:pic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86775707-7E23-483D-B51B-B0AC12441550}"/>
              </a:ext>
            </a:extLst>
          </p:cNvPr>
          <p:cNvGrpSpPr/>
          <p:nvPr/>
        </p:nvGrpSpPr>
        <p:grpSpPr>
          <a:xfrm>
            <a:off x="9999318" y="5570499"/>
            <a:ext cx="831302" cy="831300"/>
            <a:chOff x="10273764" y="5040661"/>
            <a:chExt cx="831302" cy="831300"/>
          </a:xfrm>
        </p:grpSpPr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AFAD98A-DDB1-4FFC-A2E0-B99068A0E339}"/>
                </a:ext>
              </a:extLst>
            </p:cNvPr>
            <p:cNvSpPr/>
            <p:nvPr/>
          </p:nvSpPr>
          <p:spPr>
            <a:xfrm>
              <a:off x="10273764" y="5040661"/>
              <a:ext cx="831302" cy="831300"/>
            </a:xfrm>
            <a:custGeom>
              <a:avLst/>
              <a:gdLst>
                <a:gd name="connsiteX0" fmla="*/ 1075628 w 1075627"/>
                <a:gd name="connsiteY0" fmla="*/ 537814 h 1075627"/>
                <a:gd name="connsiteX1" fmla="*/ 537814 w 1075627"/>
                <a:gd name="connsiteY1" fmla="*/ 1075628 h 1075627"/>
                <a:gd name="connsiteX2" fmla="*/ 0 w 1075627"/>
                <a:gd name="connsiteY2" fmla="*/ 537814 h 1075627"/>
                <a:gd name="connsiteX3" fmla="*/ 537814 w 1075627"/>
                <a:gd name="connsiteY3" fmla="*/ 0 h 1075627"/>
                <a:gd name="connsiteX4" fmla="*/ 1075628 w 1075627"/>
                <a:gd name="connsiteY4" fmla="*/ 537814 h 107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5627" h="1075627">
                  <a:moveTo>
                    <a:pt x="1075628" y="537814"/>
                  </a:moveTo>
                  <a:cubicBezTo>
                    <a:pt x="1075628" y="834840"/>
                    <a:pt x="834840" y="1075628"/>
                    <a:pt x="537814" y="1075628"/>
                  </a:cubicBezTo>
                  <a:cubicBezTo>
                    <a:pt x="240788" y="1075628"/>
                    <a:pt x="0" y="834840"/>
                    <a:pt x="0" y="537814"/>
                  </a:cubicBezTo>
                  <a:cubicBezTo>
                    <a:pt x="0" y="240788"/>
                    <a:pt x="240788" y="0"/>
                    <a:pt x="537814" y="0"/>
                  </a:cubicBezTo>
                  <a:cubicBezTo>
                    <a:pt x="834840" y="0"/>
                    <a:pt x="1075628" y="240788"/>
                    <a:pt x="1075628" y="537814"/>
                  </a:cubicBezTo>
                  <a:close/>
                </a:path>
              </a:pathLst>
            </a:custGeom>
            <a:solidFill>
              <a:srgbClr val="0F0023"/>
            </a:solidFill>
            <a:ln>
              <a:noFill/>
            </a:ln>
            <a:effectLst>
              <a:outerShdw blurRad="635000" dist="1143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D" dirty="0">
                <a:solidFill>
                  <a:schemeClr val="lt1"/>
                </a:solidFill>
                <a:latin typeface="Karla Light" panose="020B0004030503030003" pitchFamily="34" charset="77"/>
              </a:endParaRPr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475CA6AA-5578-448B-81C2-337D6BF4660B}"/>
                </a:ext>
              </a:extLst>
            </p:cNvPr>
            <p:cNvSpPr/>
            <p:nvPr/>
          </p:nvSpPr>
          <p:spPr>
            <a:xfrm>
              <a:off x="10384769" y="5151666"/>
              <a:ext cx="609292" cy="609290"/>
            </a:xfrm>
            <a:custGeom>
              <a:avLst/>
              <a:gdLst>
                <a:gd name="connsiteX0" fmla="*/ 1075628 w 1075627"/>
                <a:gd name="connsiteY0" fmla="*/ 537814 h 1075627"/>
                <a:gd name="connsiteX1" fmla="*/ 537814 w 1075627"/>
                <a:gd name="connsiteY1" fmla="*/ 1075628 h 1075627"/>
                <a:gd name="connsiteX2" fmla="*/ 0 w 1075627"/>
                <a:gd name="connsiteY2" fmla="*/ 537814 h 1075627"/>
                <a:gd name="connsiteX3" fmla="*/ 537814 w 1075627"/>
                <a:gd name="connsiteY3" fmla="*/ 0 h 1075627"/>
                <a:gd name="connsiteX4" fmla="*/ 1075628 w 1075627"/>
                <a:gd name="connsiteY4" fmla="*/ 537814 h 107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5627" h="1075627">
                  <a:moveTo>
                    <a:pt x="1075628" y="537814"/>
                  </a:moveTo>
                  <a:cubicBezTo>
                    <a:pt x="1075628" y="834840"/>
                    <a:pt x="834840" y="1075628"/>
                    <a:pt x="537814" y="1075628"/>
                  </a:cubicBezTo>
                  <a:cubicBezTo>
                    <a:pt x="240788" y="1075628"/>
                    <a:pt x="0" y="834840"/>
                    <a:pt x="0" y="537814"/>
                  </a:cubicBezTo>
                  <a:cubicBezTo>
                    <a:pt x="0" y="240788"/>
                    <a:pt x="240788" y="0"/>
                    <a:pt x="537814" y="0"/>
                  </a:cubicBezTo>
                  <a:cubicBezTo>
                    <a:pt x="834840" y="0"/>
                    <a:pt x="1075628" y="240788"/>
                    <a:pt x="1075628" y="53781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635000" dist="1143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D" dirty="0">
                <a:solidFill>
                  <a:schemeClr val="lt1"/>
                </a:solidFill>
                <a:latin typeface="Karla Light" panose="020B0004030503030003" pitchFamily="34" charset="77"/>
              </a:endParaRPr>
            </a:p>
          </p:txBody>
        </p:sp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DFFD2873-886B-4DF0-B42C-B3D60C7013B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0547829" y="5314725"/>
              <a:ext cx="283173" cy="283173"/>
            </a:xfrm>
            <a:prstGeom prst="rect">
              <a:avLst/>
            </a:prstGeom>
          </p:spPr>
        </p:pic>
      </p:grpSp>
      <p:sp>
        <p:nvSpPr>
          <p:cNvPr id="70" name="Cube 69">
            <a:extLst>
              <a:ext uri="{FF2B5EF4-FFF2-40B4-BE49-F238E27FC236}">
                <a16:creationId xmlns:a16="http://schemas.microsoft.com/office/drawing/2014/main" id="{2E3363FA-4BAE-48E2-93D4-7E948CC8A1D9}"/>
              </a:ext>
            </a:extLst>
          </p:cNvPr>
          <p:cNvSpPr/>
          <p:nvPr/>
        </p:nvSpPr>
        <p:spPr>
          <a:xfrm rot="9900000">
            <a:off x="9665516" y="296557"/>
            <a:ext cx="469066" cy="469066"/>
          </a:xfrm>
          <a:prstGeom prst="cube">
            <a:avLst/>
          </a:prstGeom>
          <a:gradFill>
            <a:gsLst>
              <a:gs pos="54900">
                <a:schemeClr val="accent1">
                  <a:lumMod val="60000"/>
                  <a:lumOff val="40000"/>
                </a:schemeClr>
              </a:gs>
              <a:gs pos="0">
                <a:schemeClr val="accent1"/>
              </a:gs>
              <a:gs pos="100000">
                <a:schemeClr val="accent4"/>
              </a:gs>
            </a:gsLst>
            <a:lin ang="2700000" scaled="1"/>
          </a:gradFill>
          <a:ln cap="rnd">
            <a:noFill/>
            <a:round/>
          </a:ln>
          <a:effectLst>
            <a:outerShdw blurRad="292100" dist="508000" dir="5400000" algn="t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latin typeface="Karla Light" panose="020B0004030503030003" pitchFamily="34" charset="77"/>
            </a:endParaRPr>
          </a:p>
        </p:txBody>
      </p:sp>
      <p:sp>
        <p:nvSpPr>
          <p:cNvPr id="71" name="Cube 70">
            <a:extLst>
              <a:ext uri="{FF2B5EF4-FFF2-40B4-BE49-F238E27FC236}">
                <a16:creationId xmlns:a16="http://schemas.microsoft.com/office/drawing/2014/main" id="{59F212E9-92D9-4B23-8D29-E4663B6F76F9}"/>
              </a:ext>
            </a:extLst>
          </p:cNvPr>
          <p:cNvSpPr/>
          <p:nvPr/>
        </p:nvSpPr>
        <p:spPr>
          <a:xfrm rot="20818151">
            <a:off x="-441216" y="4931573"/>
            <a:ext cx="903079" cy="903079"/>
          </a:xfrm>
          <a:prstGeom prst="cube">
            <a:avLst>
              <a:gd name="adj" fmla="val 24518"/>
            </a:avLst>
          </a:prstGeom>
          <a:gradFill>
            <a:gsLst>
              <a:gs pos="54900">
                <a:schemeClr val="accent1">
                  <a:lumMod val="60000"/>
                  <a:lumOff val="40000"/>
                </a:schemeClr>
              </a:gs>
              <a:gs pos="0">
                <a:schemeClr val="accent1"/>
              </a:gs>
              <a:gs pos="100000">
                <a:schemeClr val="accent4"/>
              </a:gs>
            </a:gsLst>
            <a:lin ang="2700000" scaled="1"/>
          </a:gradFill>
          <a:ln cap="rnd">
            <a:noFill/>
            <a:round/>
          </a:ln>
          <a:effectLst>
            <a:outerShdw blurRad="292100" dist="508000" dir="5400000" algn="t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latin typeface="Karla Light" panose="020B0004030503030003" pitchFamily="34" charset="77"/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FC18EAE4-189D-425F-861E-5CA93FB30CCF}"/>
              </a:ext>
            </a:extLst>
          </p:cNvPr>
          <p:cNvSpPr/>
          <p:nvPr/>
        </p:nvSpPr>
        <p:spPr>
          <a:xfrm>
            <a:off x="11075008" y="915949"/>
            <a:ext cx="2233984" cy="2233984"/>
          </a:xfrm>
          <a:prstGeom prst="ellipse">
            <a:avLst/>
          </a:prstGeom>
          <a:gradFill>
            <a:gsLst>
              <a:gs pos="55000">
                <a:schemeClr val="accent1">
                  <a:lumMod val="60000"/>
                  <a:lumOff val="40000"/>
                </a:schemeClr>
              </a:gs>
              <a:gs pos="0">
                <a:schemeClr val="accent1"/>
              </a:gs>
              <a:gs pos="100000">
                <a:schemeClr val="accent4"/>
              </a:gs>
            </a:gsLst>
            <a:lin ang="2700000" scaled="1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>
              <a:latin typeface="Karla Light" panose="020B0004030503030003" pitchFamily="34" charset="77"/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E254E8B2-0340-4D07-A098-F38BE360207E}"/>
              </a:ext>
            </a:extLst>
          </p:cNvPr>
          <p:cNvSpPr/>
          <p:nvPr/>
        </p:nvSpPr>
        <p:spPr>
          <a:xfrm>
            <a:off x="4919093" y="5833229"/>
            <a:ext cx="941938" cy="941938"/>
          </a:xfrm>
          <a:prstGeom prst="ellipse">
            <a:avLst/>
          </a:prstGeom>
          <a:gradFill>
            <a:gsLst>
              <a:gs pos="55000">
                <a:schemeClr val="accent1">
                  <a:lumMod val="60000"/>
                  <a:lumOff val="40000"/>
                </a:schemeClr>
              </a:gs>
              <a:gs pos="0">
                <a:schemeClr val="accent1"/>
              </a:gs>
              <a:gs pos="100000">
                <a:schemeClr val="accent4"/>
              </a:gs>
            </a:gsLst>
            <a:lin ang="2700000" scaled="1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>
              <a:latin typeface="Karla Light" panose="020B00040305030300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704370529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decel="10000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decel="10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decel="10000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decel="10000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decel="100000" fill="hold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decel="100000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10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" dur="10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10" presetClass="entr" presetSubtype="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10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10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10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10" presetClass="entr" presetSubtype="0" fill="hold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10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10" presetClass="entr" presetSubtype="0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3" dur="10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10" presetClass="entr" presetSubtype="0" fill="hold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6" dur="10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10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9" dur="10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2" dur="10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10" presetClass="entr" presetSubtype="0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5" dur="1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10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8" dur="1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10" presetClass="entr" presetSubtype="0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1" dur="10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2" presetID="10" presetClass="entr" presetSubtype="0" fill="hold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4" dur="10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1" accel="22667" fill="hold" grpId="0" nodeType="withEffect" p14:presetBounceEnd="81333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1333">
                                          <p:cBhvr additive="base">
                                            <p:cTn id="67" dur="125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1333">
                                          <p:cBhvr additive="base">
                                            <p:cTn id="68" dur="125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1" accel="22667" fill="hold" grpId="0" nodeType="withEffect" p14:presetBounceEnd="81333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1333">
                                          <p:cBhvr additive="base">
                                            <p:cTn id="71" dur="125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1333">
                                          <p:cBhvr additive="base">
                                            <p:cTn id="72" dur="125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1" accel="22667" fill="hold" grpId="0" nodeType="withEffect" p14:presetBounceEnd="81333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1333">
                                          <p:cBhvr additive="base">
                                            <p:cTn id="75" dur="125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1333">
                                          <p:cBhvr additive="base">
                                            <p:cTn id="76" dur="125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1" accel="22667" fill="hold" grpId="0" nodeType="withEffect" p14:presetBounceEnd="81333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1333">
                                          <p:cBhvr additive="base">
                                            <p:cTn id="79" dur="125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1333">
                                          <p:cBhvr additive="base">
                                            <p:cTn id="80" dur="125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2" presetClass="entr" presetSubtype="4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3" dur="10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4" dur="10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1" grpId="0"/>
          <p:bldP spid="2" grpId="0" animBg="1"/>
          <p:bldP spid="3" grpId="0" animBg="1"/>
          <p:bldP spid="4" grpId="0" animBg="1"/>
          <p:bldP spid="5" grpId="0" animBg="1"/>
          <p:bldP spid="6" grpId="0" animBg="1"/>
          <p:bldP spid="70" grpId="0" animBg="1"/>
          <p:bldP spid="71" grpId="0" animBg="1"/>
          <p:bldP spid="72" grpId="0" animBg="1"/>
          <p:bldP spid="73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decel="10000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decel="10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decel="10000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decel="10000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decel="100000" fill="hold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decel="100000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10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" dur="10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10" presetClass="entr" presetSubtype="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10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10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10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10" presetClass="entr" presetSubtype="0" fill="hold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10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10" presetClass="entr" presetSubtype="0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3" dur="10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10" presetClass="entr" presetSubtype="0" fill="hold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6" dur="10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10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9" dur="10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2" dur="10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10" presetClass="entr" presetSubtype="0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5" dur="1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10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8" dur="1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10" presetClass="entr" presetSubtype="0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1" dur="10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2" presetID="10" presetClass="entr" presetSubtype="0" fill="hold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4" dur="10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1" accel="22667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125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125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1" accel="22667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125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125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1" accel="22667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5" dur="125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6" dur="125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1" accel="22667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" dur="125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0" dur="125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2" presetClass="entr" presetSubtype="4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3" dur="10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4" dur="10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1" grpId="0"/>
          <p:bldP spid="2" grpId="0" animBg="1"/>
          <p:bldP spid="3" grpId="0" animBg="1"/>
          <p:bldP spid="4" grpId="0" animBg="1"/>
          <p:bldP spid="5" grpId="0" animBg="1"/>
          <p:bldP spid="6" grpId="0" animBg="1"/>
          <p:bldP spid="70" grpId="0" animBg="1"/>
          <p:bldP spid="71" grpId="0" animBg="1"/>
          <p:bldP spid="72" grpId="0" animBg="1"/>
          <p:bldP spid="73" grpId="0" animBg="1"/>
        </p:bld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aphic 70">
            <a:extLst>
              <a:ext uri="{FF2B5EF4-FFF2-40B4-BE49-F238E27FC236}">
                <a16:creationId xmlns:a16="http://schemas.microsoft.com/office/drawing/2014/main" id="{6AEDF324-72B3-43C9-B272-B89E9D3B23CD}"/>
              </a:ext>
            </a:extLst>
          </p:cNvPr>
          <p:cNvGrpSpPr/>
          <p:nvPr/>
        </p:nvGrpSpPr>
        <p:grpSpPr>
          <a:xfrm rot="900000" flipH="1" flipV="1">
            <a:off x="-524988" y="532800"/>
            <a:ext cx="8759820" cy="10587424"/>
            <a:chOff x="4939567" y="-1171087"/>
            <a:chExt cx="8436520" cy="10196672"/>
          </a:xfrm>
          <a:noFill/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41BD8DD-1782-4F2E-92ED-E8F13EA6B9FF}"/>
                </a:ext>
              </a:extLst>
            </p:cNvPr>
            <p:cNvSpPr/>
            <p:nvPr/>
          </p:nvSpPr>
          <p:spPr>
            <a:xfrm>
              <a:off x="4939567" y="-38123"/>
              <a:ext cx="5859991" cy="9063564"/>
            </a:xfrm>
            <a:custGeom>
              <a:avLst/>
              <a:gdLst>
                <a:gd name="connsiteX0" fmla="*/ 3379699 w 5859991"/>
                <a:gd name="connsiteY0" fmla="*/ 0 h 9063564"/>
                <a:gd name="connsiteX1" fmla="*/ 0 w 5859991"/>
                <a:gd name="connsiteY1" fmla="*/ 9063564 h 9063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859991" h="9063564">
                  <a:moveTo>
                    <a:pt x="3379699" y="0"/>
                  </a:moveTo>
                  <a:cubicBezTo>
                    <a:pt x="7168991" y="921842"/>
                    <a:pt x="7043074" y="6625483"/>
                    <a:pt x="0" y="9063564"/>
                  </a:cubicBezTo>
                </a:path>
              </a:pathLst>
            </a:custGeom>
            <a:noFill/>
            <a:ln w="14525" cap="flat">
              <a:gradFill>
                <a:gsLst>
                  <a:gs pos="90000">
                    <a:schemeClr val="bg1">
                      <a:lumMod val="75000"/>
                      <a:alpha val="0"/>
                    </a:schemeClr>
                  </a:gs>
                  <a:gs pos="0">
                    <a:schemeClr val="bg1">
                      <a:lumMod val="75000"/>
                      <a:alpha val="50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en-ID" dirty="0">
                <a:latin typeface="Karla Light" panose="020B0004030503030003" pitchFamily="34" charset="77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C00BF71-39C6-45D5-85E4-F65E474E5A15}"/>
                </a:ext>
              </a:extLst>
            </p:cNvPr>
            <p:cNvSpPr/>
            <p:nvPr/>
          </p:nvSpPr>
          <p:spPr>
            <a:xfrm>
              <a:off x="4939567" y="-92067"/>
              <a:ext cx="5941512" cy="9117508"/>
            </a:xfrm>
            <a:custGeom>
              <a:avLst/>
              <a:gdLst>
                <a:gd name="connsiteX0" fmla="*/ 3597800 w 5941512"/>
                <a:gd name="connsiteY0" fmla="*/ 0 h 9117508"/>
                <a:gd name="connsiteX1" fmla="*/ 0 w 5941512"/>
                <a:gd name="connsiteY1" fmla="*/ 9117508 h 9117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941512" h="9117508">
                  <a:moveTo>
                    <a:pt x="3597800" y="0"/>
                  </a:moveTo>
                  <a:cubicBezTo>
                    <a:pt x="7297671" y="1096468"/>
                    <a:pt x="6983314" y="6761286"/>
                    <a:pt x="0" y="9117508"/>
                  </a:cubicBezTo>
                </a:path>
              </a:pathLst>
            </a:custGeom>
            <a:noFill/>
            <a:ln w="14525" cap="flat">
              <a:gradFill>
                <a:gsLst>
                  <a:gs pos="90000">
                    <a:schemeClr val="bg1">
                      <a:lumMod val="75000"/>
                      <a:alpha val="0"/>
                    </a:schemeClr>
                  </a:gs>
                  <a:gs pos="0">
                    <a:schemeClr val="bg1">
                      <a:lumMod val="75000"/>
                      <a:alpha val="50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en-ID" dirty="0">
                <a:latin typeface="Karla Light" panose="020B0004030503030003" pitchFamily="34" charset="77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1B3A991-334C-4639-8BA7-5CCF08C3279B}"/>
                </a:ext>
              </a:extLst>
            </p:cNvPr>
            <p:cNvSpPr/>
            <p:nvPr/>
          </p:nvSpPr>
          <p:spPr>
            <a:xfrm>
              <a:off x="4939567" y="-146011"/>
              <a:ext cx="6026723" cy="9171451"/>
            </a:xfrm>
            <a:custGeom>
              <a:avLst/>
              <a:gdLst>
                <a:gd name="connsiteX0" fmla="*/ 3815901 w 6026723"/>
                <a:gd name="connsiteY0" fmla="*/ 0 h 9171451"/>
                <a:gd name="connsiteX1" fmla="*/ 0 w 6026723"/>
                <a:gd name="connsiteY1" fmla="*/ 9171452 h 9171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026723" h="9171451">
                  <a:moveTo>
                    <a:pt x="3815901" y="0"/>
                  </a:moveTo>
                  <a:cubicBezTo>
                    <a:pt x="7426351" y="1271240"/>
                    <a:pt x="6923409" y="6897236"/>
                    <a:pt x="0" y="9171452"/>
                  </a:cubicBezTo>
                </a:path>
              </a:pathLst>
            </a:custGeom>
            <a:noFill/>
            <a:ln w="14525" cap="flat">
              <a:gradFill>
                <a:gsLst>
                  <a:gs pos="90000">
                    <a:schemeClr val="bg1">
                      <a:lumMod val="75000"/>
                      <a:alpha val="0"/>
                    </a:schemeClr>
                  </a:gs>
                  <a:gs pos="0">
                    <a:schemeClr val="bg1">
                      <a:lumMod val="75000"/>
                      <a:alpha val="50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en-ID" dirty="0">
                <a:latin typeface="Karla Light" panose="020B0004030503030003" pitchFamily="34" charset="77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8E88C3C-C277-45C9-96BD-AB86379697F7}"/>
                </a:ext>
              </a:extLst>
            </p:cNvPr>
            <p:cNvSpPr/>
            <p:nvPr/>
          </p:nvSpPr>
          <p:spPr>
            <a:xfrm>
              <a:off x="4939567" y="-199954"/>
              <a:ext cx="6115780" cy="9225395"/>
            </a:xfrm>
            <a:custGeom>
              <a:avLst/>
              <a:gdLst>
                <a:gd name="connsiteX0" fmla="*/ 4034003 w 6115780"/>
                <a:gd name="connsiteY0" fmla="*/ 0 h 9225395"/>
                <a:gd name="connsiteX1" fmla="*/ 0 w 6115780"/>
                <a:gd name="connsiteY1" fmla="*/ 9225396 h 9225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15780" h="9225395">
                  <a:moveTo>
                    <a:pt x="4034003" y="0"/>
                  </a:moveTo>
                  <a:cubicBezTo>
                    <a:pt x="7555031" y="1446012"/>
                    <a:pt x="6863504" y="7033186"/>
                    <a:pt x="0" y="9225396"/>
                  </a:cubicBezTo>
                </a:path>
              </a:pathLst>
            </a:custGeom>
            <a:noFill/>
            <a:ln w="14525" cap="flat">
              <a:gradFill>
                <a:gsLst>
                  <a:gs pos="90000">
                    <a:schemeClr val="bg1">
                      <a:lumMod val="75000"/>
                      <a:alpha val="0"/>
                    </a:schemeClr>
                  </a:gs>
                  <a:gs pos="0">
                    <a:schemeClr val="bg1">
                      <a:lumMod val="75000"/>
                      <a:alpha val="50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en-ID" dirty="0">
                <a:latin typeface="Karla Light" panose="020B0004030503030003" pitchFamily="34" charset="77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24ACC31-F15B-46F7-AECE-31A195D79C6E}"/>
                </a:ext>
              </a:extLst>
            </p:cNvPr>
            <p:cNvSpPr/>
            <p:nvPr/>
          </p:nvSpPr>
          <p:spPr>
            <a:xfrm>
              <a:off x="4939567" y="-253898"/>
              <a:ext cx="6208924" cy="9279339"/>
            </a:xfrm>
            <a:custGeom>
              <a:avLst/>
              <a:gdLst>
                <a:gd name="connsiteX0" fmla="*/ 4252249 w 6208924"/>
                <a:gd name="connsiteY0" fmla="*/ 0 h 9279339"/>
                <a:gd name="connsiteX1" fmla="*/ 0 w 6208924"/>
                <a:gd name="connsiteY1" fmla="*/ 9279339 h 9279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208924" h="9279339">
                  <a:moveTo>
                    <a:pt x="4252249" y="0"/>
                  </a:moveTo>
                  <a:cubicBezTo>
                    <a:pt x="7683856" y="1620784"/>
                    <a:pt x="6803744" y="7169136"/>
                    <a:pt x="0" y="9279339"/>
                  </a:cubicBezTo>
                </a:path>
              </a:pathLst>
            </a:custGeom>
            <a:noFill/>
            <a:ln w="14525" cap="flat">
              <a:gradFill>
                <a:gsLst>
                  <a:gs pos="90000">
                    <a:schemeClr val="bg1">
                      <a:lumMod val="75000"/>
                      <a:alpha val="0"/>
                    </a:schemeClr>
                  </a:gs>
                  <a:gs pos="0">
                    <a:schemeClr val="bg1">
                      <a:lumMod val="75000"/>
                      <a:alpha val="50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en-ID" dirty="0">
                <a:latin typeface="Karla Light" panose="020B0004030503030003" pitchFamily="34" charset="77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783E816-D8CA-4CFB-9150-61F223CD153D}"/>
                </a:ext>
              </a:extLst>
            </p:cNvPr>
            <p:cNvSpPr/>
            <p:nvPr/>
          </p:nvSpPr>
          <p:spPr>
            <a:xfrm>
              <a:off x="4939567" y="-307842"/>
              <a:ext cx="6306011" cy="9333282"/>
            </a:xfrm>
            <a:custGeom>
              <a:avLst/>
              <a:gdLst>
                <a:gd name="connsiteX0" fmla="*/ 4470351 w 6306011"/>
                <a:gd name="connsiteY0" fmla="*/ 0 h 9333282"/>
                <a:gd name="connsiteX1" fmla="*/ 0 w 6306011"/>
                <a:gd name="connsiteY1" fmla="*/ 9333283 h 9333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306011" h="9333282">
                  <a:moveTo>
                    <a:pt x="4470351" y="0"/>
                  </a:moveTo>
                  <a:cubicBezTo>
                    <a:pt x="7812535" y="1795410"/>
                    <a:pt x="6743985" y="7304941"/>
                    <a:pt x="0" y="9333283"/>
                  </a:cubicBezTo>
                </a:path>
              </a:pathLst>
            </a:custGeom>
            <a:noFill/>
            <a:ln w="14525" cap="flat">
              <a:gradFill>
                <a:gsLst>
                  <a:gs pos="90000">
                    <a:schemeClr val="bg1">
                      <a:lumMod val="75000"/>
                      <a:alpha val="0"/>
                    </a:schemeClr>
                  </a:gs>
                  <a:gs pos="0">
                    <a:schemeClr val="bg1">
                      <a:lumMod val="75000"/>
                      <a:alpha val="50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en-ID" dirty="0">
                <a:latin typeface="Karla Light" panose="020B0004030503030003" pitchFamily="34" charset="77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6DCF551-FA55-4636-8881-FC04BA2BAF53}"/>
                </a:ext>
              </a:extLst>
            </p:cNvPr>
            <p:cNvSpPr/>
            <p:nvPr/>
          </p:nvSpPr>
          <p:spPr>
            <a:xfrm>
              <a:off x="4939567" y="-361786"/>
              <a:ext cx="6407253" cy="9387226"/>
            </a:xfrm>
            <a:custGeom>
              <a:avLst/>
              <a:gdLst>
                <a:gd name="connsiteX0" fmla="*/ 4688452 w 6407253"/>
                <a:gd name="connsiteY0" fmla="*/ 0 h 9387226"/>
                <a:gd name="connsiteX1" fmla="*/ 0 w 6407253"/>
                <a:gd name="connsiteY1" fmla="*/ 9387227 h 9387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407253" h="9387226">
                  <a:moveTo>
                    <a:pt x="4688452" y="0"/>
                  </a:moveTo>
                  <a:cubicBezTo>
                    <a:pt x="7941361" y="1970182"/>
                    <a:pt x="6684079" y="7440890"/>
                    <a:pt x="0" y="9387227"/>
                  </a:cubicBezTo>
                </a:path>
              </a:pathLst>
            </a:custGeom>
            <a:noFill/>
            <a:ln w="14525" cap="flat">
              <a:gradFill>
                <a:gsLst>
                  <a:gs pos="90000">
                    <a:schemeClr val="bg1">
                      <a:lumMod val="75000"/>
                      <a:alpha val="0"/>
                    </a:schemeClr>
                  </a:gs>
                  <a:gs pos="0">
                    <a:schemeClr val="bg1">
                      <a:lumMod val="75000"/>
                      <a:alpha val="50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en-ID" dirty="0">
                <a:latin typeface="Karla Light" panose="020B0004030503030003" pitchFamily="34" charset="77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83D894C-EE67-4EA8-BCF6-2F074F50FB5A}"/>
                </a:ext>
              </a:extLst>
            </p:cNvPr>
            <p:cNvSpPr/>
            <p:nvPr/>
          </p:nvSpPr>
          <p:spPr>
            <a:xfrm>
              <a:off x="4939567" y="-415729"/>
              <a:ext cx="6512633" cy="9441170"/>
            </a:xfrm>
            <a:custGeom>
              <a:avLst/>
              <a:gdLst>
                <a:gd name="connsiteX0" fmla="*/ 4906553 w 6512633"/>
                <a:gd name="connsiteY0" fmla="*/ 0 h 9441170"/>
                <a:gd name="connsiteX1" fmla="*/ 0 w 6512633"/>
                <a:gd name="connsiteY1" fmla="*/ 9441170 h 9441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12633" h="9441170">
                  <a:moveTo>
                    <a:pt x="4906553" y="0"/>
                  </a:moveTo>
                  <a:cubicBezTo>
                    <a:pt x="8070041" y="2144954"/>
                    <a:pt x="6624174" y="7576840"/>
                    <a:pt x="0" y="9441170"/>
                  </a:cubicBezTo>
                </a:path>
              </a:pathLst>
            </a:custGeom>
            <a:noFill/>
            <a:ln w="14525" cap="flat">
              <a:gradFill>
                <a:gsLst>
                  <a:gs pos="90000">
                    <a:schemeClr val="bg1">
                      <a:lumMod val="75000"/>
                      <a:alpha val="0"/>
                    </a:schemeClr>
                  </a:gs>
                  <a:gs pos="0">
                    <a:schemeClr val="bg1">
                      <a:lumMod val="75000"/>
                      <a:alpha val="50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en-ID" dirty="0">
                <a:latin typeface="Karla Light" panose="020B0004030503030003" pitchFamily="34" charset="77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EC284F1-A17F-49FE-8BB6-AA69089F75C4}"/>
                </a:ext>
              </a:extLst>
            </p:cNvPr>
            <p:cNvSpPr/>
            <p:nvPr/>
          </p:nvSpPr>
          <p:spPr>
            <a:xfrm>
              <a:off x="4939567" y="-469673"/>
              <a:ext cx="6622351" cy="9495114"/>
            </a:xfrm>
            <a:custGeom>
              <a:avLst/>
              <a:gdLst>
                <a:gd name="connsiteX0" fmla="*/ 5124800 w 6622351"/>
                <a:gd name="connsiteY0" fmla="*/ 0 h 9495114"/>
                <a:gd name="connsiteX1" fmla="*/ 0 w 6622351"/>
                <a:gd name="connsiteY1" fmla="*/ 9495114 h 9495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22351" h="9495114">
                  <a:moveTo>
                    <a:pt x="5124800" y="0"/>
                  </a:moveTo>
                  <a:cubicBezTo>
                    <a:pt x="8198721" y="2319726"/>
                    <a:pt x="6564415" y="7712645"/>
                    <a:pt x="0" y="9495114"/>
                  </a:cubicBezTo>
                </a:path>
              </a:pathLst>
            </a:custGeom>
            <a:noFill/>
            <a:ln w="14525" cap="flat">
              <a:gradFill>
                <a:gsLst>
                  <a:gs pos="90000">
                    <a:schemeClr val="bg1">
                      <a:lumMod val="75000"/>
                      <a:alpha val="0"/>
                    </a:schemeClr>
                  </a:gs>
                  <a:gs pos="0">
                    <a:schemeClr val="bg1">
                      <a:lumMod val="75000"/>
                      <a:alpha val="50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en-ID" dirty="0">
                <a:latin typeface="Karla Light" panose="020B0004030503030003" pitchFamily="34" charset="77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18C8332-3FB5-45B0-920E-E2EB854DFC21}"/>
                </a:ext>
              </a:extLst>
            </p:cNvPr>
            <p:cNvSpPr/>
            <p:nvPr/>
          </p:nvSpPr>
          <p:spPr>
            <a:xfrm>
              <a:off x="4939567" y="-523617"/>
              <a:ext cx="6736301" cy="9549057"/>
            </a:xfrm>
            <a:custGeom>
              <a:avLst/>
              <a:gdLst>
                <a:gd name="connsiteX0" fmla="*/ 5342901 w 6736301"/>
                <a:gd name="connsiteY0" fmla="*/ 0 h 9549057"/>
                <a:gd name="connsiteX1" fmla="*/ 0 w 6736301"/>
                <a:gd name="connsiteY1" fmla="*/ 9549058 h 9549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36301" h="9549057">
                  <a:moveTo>
                    <a:pt x="5342901" y="0"/>
                  </a:moveTo>
                  <a:cubicBezTo>
                    <a:pt x="8327400" y="2494498"/>
                    <a:pt x="6504509" y="7848595"/>
                    <a:pt x="0" y="9549058"/>
                  </a:cubicBezTo>
                </a:path>
              </a:pathLst>
            </a:custGeom>
            <a:noFill/>
            <a:ln w="14525" cap="flat">
              <a:gradFill>
                <a:gsLst>
                  <a:gs pos="90000">
                    <a:schemeClr val="bg1">
                      <a:lumMod val="75000"/>
                      <a:alpha val="0"/>
                    </a:schemeClr>
                  </a:gs>
                  <a:gs pos="0">
                    <a:schemeClr val="bg1">
                      <a:lumMod val="75000"/>
                      <a:alpha val="50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en-ID" dirty="0">
                <a:latin typeface="Karla Light" panose="020B0004030503030003" pitchFamily="34" charset="77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18F145B-6515-4A12-ADAA-14CFB7794898}"/>
                </a:ext>
              </a:extLst>
            </p:cNvPr>
            <p:cNvSpPr/>
            <p:nvPr/>
          </p:nvSpPr>
          <p:spPr>
            <a:xfrm>
              <a:off x="4939567" y="-577561"/>
              <a:ext cx="6854655" cy="9603001"/>
            </a:xfrm>
            <a:custGeom>
              <a:avLst/>
              <a:gdLst>
                <a:gd name="connsiteX0" fmla="*/ 5561003 w 6854655"/>
                <a:gd name="connsiteY0" fmla="*/ 0 h 9603001"/>
                <a:gd name="connsiteX1" fmla="*/ 0 w 6854655"/>
                <a:gd name="connsiteY1" fmla="*/ 9603002 h 9603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854655" h="9603001">
                  <a:moveTo>
                    <a:pt x="5561003" y="0"/>
                  </a:moveTo>
                  <a:cubicBezTo>
                    <a:pt x="8456225" y="2669270"/>
                    <a:pt x="6444604" y="7984545"/>
                    <a:pt x="0" y="9603002"/>
                  </a:cubicBezTo>
                </a:path>
              </a:pathLst>
            </a:custGeom>
            <a:noFill/>
            <a:ln w="14525" cap="flat">
              <a:gradFill>
                <a:gsLst>
                  <a:gs pos="90000">
                    <a:schemeClr val="bg1">
                      <a:lumMod val="75000"/>
                      <a:alpha val="0"/>
                    </a:schemeClr>
                  </a:gs>
                  <a:gs pos="0">
                    <a:schemeClr val="bg1">
                      <a:lumMod val="75000"/>
                      <a:alpha val="50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en-ID" dirty="0">
                <a:latin typeface="Karla Light" panose="020B0004030503030003" pitchFamily="34" charset="77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0A8FE41-1159-4529-86EF-151E9B44C0AA}"/>
                </a:ext>
              </a:extLst>
            </p:cNvPr>
            <p:cNvSpPr/>
            <p:nvPr/>
          </p:nvSpPr>
          <p:spPr>
            <a:xfrm>
              <a:off x="4939567" y="-631504"/>
              <a:ext cx="6977325" cy="9656945"/>
            </a:xfrm>
            <a:custGeom>
              <a:avLst/>
              <a:gdLst>
                <a:gd name="connsiteX0" fmla="*/ 5779104 w 6977325"/>
                <a:gd name="connsiteY0" fmla="*/ 0 h 9656945"/>
                <a:gd name="connsiteX1" fmla="*/ 0 w 6977325"/>
                <a:gd name="connsiteY1" fmla="*/ 9656945 h 9656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77325" h="9656945">
                  <a:moveTo>
                    <a:pt x="5779104" y="0"/>
                  </a:moveTo>
                  <a:cubicBezTo>
                    <a:pt x="8584905" y="2844041"/>
                    <a:pt x="6384844" y="8120494"/>
                    <a:pt x="0" y="9656945"/>
                  </a:cubicBezTo>
                </a:path>
              </a:pathLst>
            </a:custGeom>
            <a:noFill/>
            <a:ln w="14525" cap="flat">
              <a:gradFill>
                <a:gsLst>
                  <a:gs pos="90000">
                    <a:schemeClr val="bg1">
                      <a:lumMod val="75000"/>
                      <a:alpha val="0"/>
                    </a:schemeClr>
                  </a:gs>
                  <a:gs pos="0">
                    <a:schemeClr val="bg1">
                      <a:lumMod val="75000"/>
                      <a:alpha val="50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en-ID" dirty="0">
                <a:latin typeface="Karla Light" panose="020B0004030503030003" pitchFamily="34" charset="77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930C910-A261-4B81-9823-38A51DDE1F6A}"/>
                </a:ext>
              </a:extLst>
            </p:cNvPr>
            <p:cNvSpPr/>
            <p:nvPr/>
          </p:nvSpPr>
          <p:spPr>
            <a:xfrm>
              <a:off x="4939567" y="-685448"/>
              <a:ext cx="7104323" cy="9710889"/>
            </a:xfrm>
            <a:custGeom>
              <a:avLst/>
              <a:gdLst>
                <a:gd name="connsiteX0" fmla="*/ 5997205 w 7104323"/>
                <a:gd name="connsiteY0" fmla="*/ 0 h 9710889"/>
                <a:gd name="connsiteX1" fmla="*/ 0 w 7104323"/>
                <a:gd name="connsiteY1" fmla="*/ 9710889 h 9710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04323" h="9710889">
                  <a:moveTo>
                    <a:pt x="5997205" y="0"/>
                  </a:moveTo>
                  <a:cubicBezTo>
                    <a:pt x="8713585" y="3018668"/>
                    <a:pt x="6324939" y="8256298"/>
                    <a:pt x="0" y="9710889"/>
                  </a:cubicBezTo>
                </a:path>
              </a:pathLst>
            </a:custGeom>
            <a:noFill/>
            <a:ln w="14525" cap="flat">
              <a:gradFill>
                <a:gsLst>
                  <a:gs pos="90000">
                    <a:schemeClr val="bg1">
                      <a:lumMod val="75000"/>
                      <a:alpha val="0"/>
                    </a:schemeClr>
                  </a:gs>
                  <a:gs pos="0">
                    <a:schemeClr val="bg1">
                      <a:lumMod val="75000"/>
                      <a:alpha val="50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en-ID" dirty="0">
                <a:latin typeface="Karla Light" panose="020B0004030503030003" pitchFamily="34" charset="77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E8AB21B-3250-4450-B0D2-4C5F429B1E8B}"/>
                </a:ext>
              </a:extLst>
            </p:cNvPr>
            <p:cNvSpPr/>
            <p:nvPr/>
          </p:nvSpPr>
          <p:spPr>
            <a:xfrm>
              <a:off x="4939567" y="-739392"/>
              <a:ext cx="7235803" cy="9764832"/>
            </a:xfrm>
            <a:custGeom>
              <a:avLst/>
              <a:gdLst>
                <a:gd name="connsiteX0" fmla="*/ 6215452 w 7235803"/>
                <a:gd name="connsiteY0" fmla="*/ 0 h 9764832"/>
                <a:gd name="connsiteX1" fmla="*/ 0 w 7235803"/>
                <a:gd name="connsiteY1" fmla="*/ 9764833 h 9764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35803" h="9764832">
                  <a:moveTo>
                    <a:pt x="6215452" y="0"/>
                  </a:moveTo>
                  <a:cubicBezTo>
                    <a:pt x="8842410" y="3193440"/>
                    <a:pt x="6265179" y="8392248"/>
                    <a:pt x="0" y="9764833"/>
                  </a:cubicBezTo>
                </a:path>
              </a:pathLst>
            </a:custGeom>
            <a:noFill/>
            <a:ln w="14525" cap="flat">
              <a:gradFill>
                <a:gsLst>
                  <a:gs pos="90000">
                    <a:schemeClr val="bg1">
                      <a:lumMod val="75000"/>
                      <a:alpha val="0"/>
                    </a:schemeClr>
                  </a:gs>
                  <a:gs pos="0">
                    <a:schemeClr val="bg1">
                      <a:lumMod val="75000"/>
                      <a:alpha val="50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en-ID" dirty="0">
                <a:latin typeface="Karla Light" panose="020B0004030503030003" pitchFamily="34" charset="77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0F603CC-BEA6-4391-AF83-1F378258DC8C}"/>
                </a:ext>
              </a:extLst>
            </p:cNvPr>
            <p:cNvSpPr/>
            <p:nvPr/>
          </p:nvSpPr>
          <p:spPr>
            <a:xfrm>
              <a:off x="4939712" y="-793335"/>
              <a:ext cx="7371308" cy="9818921"/>
            </a:xfrm>
            <a:custGeom>
              <a:avLst/>
              <a:gdLst>
                <a:gd name="connsiteX0" fmla="*/ 6433408 w 7371308"/>
                <a:gd name="connsiteY0" fmla="*/ 0 h 9818921"/>
                <a:gd name="connsiteX1" fmla="*/ 0 w 7371308"/>
                <a:gd name="connsiteY1" fmla="*/ 9818921 h 9818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371308" h="9818921">
                  <a:moveTo>
                    <a:pt x="6433408" y="0"/>
                  </a:moveTo>
                  <a:cubicBezTo>
                    <a:pt x="8970945" y="3368212"/>
                    <a:pt x="6205129" y="8528198"/>
                    <a:pt x="0" y="9818921"/>
                  </a:cubicBezTo>
                </a:path>
              </a:pathLst>
            </a:custGeom>
            <a:noFill/>
            <a:ln w="14525" cap="flat">
              <a:gradFill>
                <a:gsLst>
                  <a:gs pos="90000">
                    <a:schemeClr val="bg1">
                      <a:lumMod val="75000"/>
                      <a:alpha val="0"/>
                    </a:schemeClr>
                  </a:gs>
                  <a:gs pos="0">
                    <a:schemeClr val="bg1">
                      <a:lumMod val="75000"/>
                      <a:alpha val="50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en-ID" dirty="0">
                <a:latin typeface="Karla Light" panose="020B0004030503030003" pitchFamily="34" charset="77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AB0DCA2-9BB3-4573-B726-9CF1151AACD0}"/>
                </a:ext>
              </a:extLst>
            </p:cNvPr>
            <p:cNvSpPr/>
            <p:nvPr/>
          </p:nvSpPr>
          <p:spPr>
            <a:xfrm>
              <a:off x="4939567" y="-847279"/>
              <a:ext cx="7511382" cy="9872720"/>
            </a:xfrm>
            <a:custGeom>
              <a:avLst/>
              <a:gdLst>
                <a:gd name="connsiteX0" fmla="*/ 6651655 w 7511382"/>
                <a:gd name="connsiteY0" fmla="*/ 0 h 9872720"/>
                <a:gd name="connsiteX1" fmla="*/ 0 w 7511382"/>
                <a:gd name="connsiteY1" fmla="*/ 9872720 h 9872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511382" h="9872720">
                  <a:moveTo>
                    <a:pt x="6651655" y="0"/>
                  </a:moveTo>
                  <a:cubicBezTo>
                    <a:pt x="9099770" y="3542984"/>
                    <a:pt x="6145515" y="8664003"/>
                    <a:pt x="0" y="9872720"/>
                  </a:cubicBezTo>
                </a:path>
              </a:pathLst>
            </a:custGeom>
            <a:noFill/>
            <a:ln w="14525" cap="flat">
              <a:gradFill>
                <a:gsLst>
                  <a:gs pos="90000">
                    <a:schemeClr val="bg1">
                      <a:lumMod val="75000"/>
                      <a:alpha val="0"/>
                    </a:schemeClr>
                  </a:gs>
                  <a:gs pos="0">
                    <a:schemeClr val="bg1">
                      <a:lumMod val="75000"/>
                      <a:alpha val="50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en-ID" dirty="0">
                <a:latin typeface="Karla Light" panose="020B0004030503030003" pitchFamily="34" charset="77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CE176C1-1D73-49FF-B846-2C105BED6FC7}"/>
                </a:ext>
              </a:extLst>
            </p:cNvPr>
            <p:cNvSpPr/>
            <p:nvPr/>
          </p:nvSpPr>
          <p:spPr>
            <a:xfrm>
              <a:off x="4939567" y="-901368"/>
              <a:ext cx="7655557" cy="9926809"/>
            </a:xfrm>
            <a:custGeom>
              <a:avLst/>
              <a:gdLst>
                <a:gd name="connsiteX0" fmla="*/ 6869756 w 7655557"/>
                <a:gd name="connsiteY0" fmla="*/ 0 h 9926809"/>
                <a:gd name="connsiteX1" fmla="*/ 0 w 7655557"/>
                <a:gd name="connsiteY1" fmla="*/ 9926809 h 992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655557" h="9926809">
                  <a:moveTo>
                    <a:pt x="6869756" y="0"/>
                  </a:moveTo>
                  <a:cubicBezTo>
                    <a:pt x="9228595" y="3717755"/>
                    <a:pt x="6085609" y="8800097"/>
                    <a:pt x="0" y="9926809"/>
                  </a:cubicBezTo>
                </a:path>
              </a:pathLst>
            </a:custGeom>
            <a:noFill/>
            <a:ln w="14525" cap="flat">
              <a:gradFill>
                <a:gsLst>
                  <a:gs pos="90000">
                    <a:schemeClr val="bg1">
                      <a:lumMod val="75000"/>
                      <a:alpha val="0"/>
                    </a:schemeClr>
                  </a:gs>
                  <a:gs pos="0">
                    <a:schemeClr val="bg1">
                      <a:lumMod val="75000"/>
                      <a:alpha val="50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en-ID" dirty="0">
                <a:latin typeface="Karla Light" panose="020B0004030503030003" pitchFamily="34" charset="77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8BD0CD8-C50F-4773-B8AD-0BEA1D7943E0}"/>
                </a:ext>
              </a:extLst>
            </p:cNvPr>
            <p:cNvSpPr/>
            <p:nvPr/>
          </p:nvSpPr>
          <p:spPr>
            <a:xfrm>
              <a:off x="4939567" y="-955312"/>
              <a:ext cx="7803807" cy="9980753"/>
            </a:xfrm>
            <a:custGeom>
              <a:avLst/>
              <a:gdLst>
                <a:gd name="connsiteX0" fmla="*/ 7087858 w 7803807"/>
                <a:gd name="connsiteY0" fmla="*/ 0 h 9980753"/>
                <a:gd name="connsiteX1" fmla="*/ 0 w 7803807"/>
                <a:gd name="connsiteY1" fmla="*/ 9980753 h 9980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03807" h="9980753">
                  <a:moveTo>
                    <a:pt x="7087858" y="0"/>
                  </a:moveTo>
                  <a:cubicBezTo>
                    <a:pt x="9357275" y="3892527"/>
                    <a:pt x="6025704" y="8936047"/>
                    <a:pt x="0" y="9980753"/>
                  </a:cubicBezTo>
                </a:path>
              </a:pathLst>
            </a:custGeom>
            <a:noFill/>
            <a:ln w="14525" cap="flat">
              <a:gradFill>
                <a:gsLst>
                  <a:gs pos="90000">
                    <a:schemeClr val="bg1">
                      <a:lumMod val="75000"/>
                      <a:alpha val="0"/>
                    </a:schemeClr>
                  </a:gs>
                  <a:gs pos="0">
                    <a:schemeClr val="bg1">
                      <a:lumMod val="75000"/>
                      <a:alpha val="50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en-ID" dirty="0">
                <a:latin typeface="Karla Light" panose="020B0004030503030003" pitchFamily="34" charset="77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B3876EE-A89C-4A5B-BB7F-73B0610FB650}"/>
                </a:ext>
              </a:extLst>
            </p:cNvPr>
            <p:cNvSpPr/>
            <p:nvPr/>
          </p:nvSpPr>
          <p:spPr>
            <a:xfrm>
              <a:off x="4939567" y="-1009256"/>
              <a:ext cx="7956196" cy="10034696"/>
            </a:xfrm>
            <a:custGeom>
              <a:avLst/>
              <a:gdLst>
                <a:gd name="connsiteX0" fmla="*/ 7306105 w 7956196"/>
                <a:gd name="connsiteY0" fmla="*/ 0 h 10034696"/>
                <a:gd name="connsiteX1" fmla="*/ 0 w 7956196"/>
                <a:gd name="connsiteY1" fmla="*/ 10034697 h 10034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56196" h="10034696">
                  <a:moveTo>
                    <a:pt x="7306105" y="0"/>
                  </a:moveTo>
                  <a:cubicBezTo>
                    <a:pt x="9485954" y="4067299"/>
                    <a:pt x="5965944" y="9071997"/>
                    <a:pt x="0" y="10034697"/>
                  </a:cubicBezTo>
                </a:path>
              </a:pathLst>
            </a:custGeom>
            <a:noFill/>
            <a:ln w="14525" cap="flat">
              <a:gradFill>
                <a:gsLst>
                  <a:gs pos="90000">
                    <a:schemeClr val="bg1">
                      <a:lumMod val="75000"/>
                      <a:alpha val="0"/>
                    </a:schemeClr>
                  </a:gs>
                  <a:gs pos="0">
                    <a:schemeClr val="bg1">
                      <a:lumMod val="75000"/>
                      <a:alpha val="50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en-ID" dirty="0">
                <a:latin typeface="Karla Light" panose="020B0004030503030003" pitchFamily="34" charset="77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5BB326FA-A39A-4351-B9F9-03032C4071D6}"/>
                </a:ext>
              </a:extLst>
            </p:cNvPr>
            <p:cNvSpPr/>
            <p:nvPr/>
          </p:nvSpPr>
          <p:spPr>
            <a:xfrm>
              <a:off x="4939567" y="-1063199"/>
              <a:ext cx="8112460" cy="10088640"/>
            </a:xfrm>
            <a:custGeom>
              <a:avLst/>
              <a:gdLst>
                <a:gd name="connsiteX0" fmla="*/ 7524206 w 8112460"/>
                <a:gd name="connsiteY0" fmla="*/ 0 h 10088640"/>
                <a:gd name="connsiteX1" fmla="*/ 0 w 8112460"/>
                <a:gd name="connsiteY1" fmla="*/ 10088641 h 10088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112460" h="10088640">
                  <a:moveTo>
                    <a:pt x="7524206" y="0"/>
                  </a:moveTo>
                  <a:cubicBezTo>
                    <a:pt x="9614634" y="4242071"/>
                    <a:pt x="5906039" y="9207802"/>
                    <a:pt x="0" y="10088641"/>
                  </a:cubicBezTo>
                </a:path>
              </a:pathLst>
            </a:custGeom>
            <a:noFill/>
            <a:ln w="14525" cap="flat">
              <a:gradFill>
                <a:gsLst>
                  <a:gs pos="90000">
                    <a:schemeClr val="bg1">
                      <a:lumMod val="75000"/>
                      <a:alpha val="0"/>
                    </a:schemeClr>
                  </a:gs>
                  <a:gs pos="0">
                    <a:schemeClr val="bg1">
                      <a:lumMod val="75000"/>
                      <a:alpha val="50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en-ID" dirty="0">
                <a:latin typeface="Karla Light" panose="020B0004030503030003" pitchFamily="34" charset="77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569905F-DA02-4D45-8F46-EA5EE5BBFF03}"/>
                </a:ext>
              </a:extLst>
            </p:cNvPr>
            <p:cNvSpPr/>
            <p:nvPr/>
          </p:nvSpPr>
          <p:spPr>
            <a:xfrm>
              <a:off x="4939567" y="-1117143"/>
              <a:ext cx="8272648" cy="10142584"/>
            </a:xfrm>
            <a:custGeom>
              <a:avLst/>
              <a:gdLst>
                <a:gd name="connsiteX0" fmla="*/ 7742307 w 8272648"/>
                <a:gd name="connsiteY0" fmla="*/ 0 h 10142584"/>
                <a:gd name="connsiteX1" fmla="*/ 0 w 8272648"/>
                <a:gd name="connsiteY1" fmla="*/ 10142584 h 10142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72648" h="10142584">
                  <a:moveTo>
                    <a:pt x="7742307" y="0"/>
                  </a:moveTo>
                  <a:cubicBezTo>
                    <a:pt x="9743460" y="4416843"/>
                    <a:pt x="5846279" y="9343752"/>
                    <a:pt x="0" y="10142584"/>
                  </a:cubicBezTo>
                </a:path>
              </a:pathLst>
            </a:custGeom>
            <a:noFill/>
            <a:ln w="14525" cap="flat">
              <a:gradFill>
                <a:gsLst>
                  <a:gs pos="90000">
                    <a:schemeClr val="bg1">
                      <a:lumMod val="75000"/>
                      <a:alpha val="0"/>
                    </a:schemeClr>
                  </a:gs>
                  <a:gs pos="0">
                    <a:schemeClr val="bg1">
                      <a:lumMod val="75000"/>
                      <a:alpha val="50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en-ID" dirty="0">
                <a:latin typeface="Karla Light" panose="020B0004030503030003" pitchFamily="34" charset="77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617C85B3-FBF3-4FB9-A8F5-9EBF67FBD906}"/>
                </a:ext>
              </a:extLst>
            </p:cNvPr>
            <p:cNvSpPr/>
            <p:nvPr/>
          </p:nvSpPr>
          <p:spPr>
            <a:xfrm>
              <a:off x="4939567" y="-1171087"/>
              <a:ext cx="8436520" cy="10196528"/>
            </a:xfrm>
            <a:custGeom>
              <a:avLst/>
              <a:gdLst>
                <a:gd name="connsiteX0" fmla="*/ 7960409 w 8436520"/>
                <a:gd name="connsiteY0" fmla="*/ 0 h 10196528"/>
                <a:gd name="connsiteX1" fmla="*/ 0 w 8436520"/>
                <a:gd name="connsiteY1" fmla="*/ 10196528 h 10196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436520" h="10196528">
                  <a:moveTo>
                    <a:pt x="7960409" y="0"/>
                  </a:moveTo>
                  <a:cubicBezTo>
                    <a:pt x="9872139" y="4591469"/>
                    <a:pt x="5786374" y="9479701"/>
                    <a:pt x="0" y="10196528"/>
                  </a:cubicBezTo>
                </a:path>
              </a:pathLst>
            </a:custGeom>
            <a:noFill/>
            <a:ln w="14525" cap="flat">
              <a:gradFill>
                <a:gsLst>
                  <a:gs pos="90000">
                    <a:schemeClr val="bg1">
                      <a:lumMod val="75000"/>
                      <a:alpha val="0"/>
                    </a:schemeClr>
                  </a:gs>
                  <a:gs pos="0">
                    <a:schemeClr val="bg1">
                      <a:lumMod val="75000"/>
                      <a:alpha val="50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en-ID" dirty="0">
                <a:latin typeface="Karla Light" panose="020B0004030503030003" pitchFamily="34" charset="77"/>
              </a:endParaRPr>
            </a:p>
          </p:txBody>
        </p:sp>
      </p:grpSp>
      <p:sp>
        <p:nvSpPr>
          <p:cNvPr id="57" name="Oval 56">
            <a:extLst>
              <a:ext uri="{FF2B5EF4-FFF2-40B4-BE49-F238E27FC236}">
                <a16:creationId xmlns:a16="http://schemas.microsoft.com/office/drawing/2014/main" id="{DB618F5C-A638-49E6-86EF-C0305EDCDEB7}"/>
              </a:ext>
            </a:extLst>
          </p:cNvPr>
          <p:cNvSpPr/>
          <p:nvPr/>
        </p:nvSpPr>
        <p:spPr>
          <a:xfrm>
            <a:off x="4539088" y="-674075"/>
            <a:ext cx="1348150" cy="1348150"/>
          </a:xfrm>
          <a:prstGeom prst="ellipse">
            <a:avLst/>
          </a:prstGeom>
          <a:gradFill>
            <a:gsLst>
              <a:gs pos="55000">
                <a:schemeClr val="accent1">
                  <a:lumMod val="60000"/>
                  <a:lumOff val="40000"/>
                </a:schemeClr>
              </a:gs>
              <a:gs pos="0">
                <a:schemeClr val="accent1"/>
              </a:gs>
              <a:gs pos="100000">
                <a:schemeClr val="accent4"/>
              </a:gs>
            </a:gsLst>
            <a:lin ang="2700000" scaled="1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>
              <a:latin typeface="Karla Light" panose="020B0004030503030003" pitchFamily="34" charset="77"/>
            </a:endParaRPr>
          </a:p>
        </p:txBody>
      </p:sp>
      <p:grpSp>
        <p:nvGrpSpPr>
          <p:cNvPr id="30" name="Graphic 70">
            <a:extLst>
              <a:ext uri="{FF2B5EF4-FFF2-40B4-BE49-F238E27FC236}">
                <a16:creationId xmlns:a16="http://schemas.microsoft.com/office/drawing/2014/main" id="{A0E91C5B-E5EF-4E6A-B1A1-FC34569FAD57}"/>
              </a:ext>
            </a:extLst>
          </p:cNvPr>
          <p:cNvGrpSpPr/>
          <p:nvPr/>
        </p:nvGrpSpPr>
        <p:grpSpPr>
          <a:xfrm rot="900000">
            <a:off x="4077229" y="-1864712"/>
            <a:ext cx="8759820" cy="10587424"/>
            <a:chOff x="4939567" y="-1171087"/>
            <a:chExt cx="8436520" cy="10196672"/>
          </a:xfrm>
          <a:noFill/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4A4AC32-306C-45D7-BD86-224719088C20}"/>
                </a:ext>
              </a:extLst>
            </p:cNvPr>
            <p:cNvSpPr/>
            <p:nvPr/>
          </p:nvSpPr>
          <p:spPr>
            <a:xfrm>
              <a:off x="4939567" y="-38123"/>
              <a:ext cx="5859991" cy="9063564"/>
            </a:xfrm>
            <a:custGeom>
              <a:avLst/>
              <a:gdLst>
                <a:gd name="connsiteX0" fmla="*/ 3379699 w 5859991"/>
                <a:gd name="connsiteY0" fmla="*/ 0 h 9063564"/>
                <a:gd name="connsiteX1" fmla="*/ 0 w 5859991"/>
                <a:gd name="connsiteY1" fmla="*/ 9063564 h 9063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859991" h="9063564">
                  <a:moveTo>
                    <a:pt x="3379699" y="0"/>
                  </a:moveTo>
                  <a:cubicBezTo>
                    <a:pt x="7168991" y="921842"/>
                    <a:pt x="7043074" y="6625483"/>
                    <a:pt x="0" y="9063564"/>
                  </a:cubicBezTo>
                </a:path>
              </a:pathLst>
            </a:custGeom>
            <a:noFill/>
            <a:ln w="14525" cap="flat">
              <a:gradFill>
                <a:gsLst>
                  <a:gs pos="90000">
                    <a:schemeClr val="bg1">
                      <a:lumMod val="75000"/>
                      <a:alpha val="0"/>
                    </a:schemeClr>
                  </a:gs>
                  <a:gs pos="0">
                    <a:schemeClr val="bg1">
                      <a:lumMod val="75000"/>
                      <a:alpha val="50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en-ID" dirty="0">
                <a:latin typeface="Karla Light" panose="020B0004030503030003" pitchFamily="34" charset="77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BA2E5BB-FA2A-4A39-89D1-0ABEA3D279E3}"/>
                </a:ext>
              </a:extLst>
            </p:cNvPr>
            <p:cNvSpPr/>
            <p:nvPr/>
          </p:nvSpPr>
          <p:spPr>
            <a:xfrm>
              <a:off x="4939567" y="-92067"/>
              <a:ext cx="5941512" cy="9117508"/>
            </a:xfrm>
            <a:custGeom>
              <a:avLst/>
              <a:gdLst>
                <a:gd name="connsiteX0" fmla="*/ 3597800 w 5941512"/>
                <a:gd name="connsiteY0" fmla="*/ 0 h 9117508"/>
                <a:gd name="connsiteX1" fmla="*/ 0 w 5941512"/>
                <a:gd name="connsiteY1" fmla="*/ 9117508 h 9117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941512" h="9117508">
                  <a:moveTo>
                    <a:pt x="3597800" y="0"/>
                  </a:moveTo>
                  <a:cubicBezTo>
                    <a:pt x="7297671" y="1096468"/>
                    <a:pt x="6983314" y="6761286"/>
                    <a:pt x="0" y="9117508"/>
                  </a:cubicBezTo>
                </a:path>
              </a:pathLst>
            </a:custGeom>
            <a:noFill/>
            <a:ln w="14525" cap="flat">
              <a:gradFill>
                <a:gsLst>
                  <a:gs pos="90000">
                    <a:schemeClr val="bg1">
                      <a:lumMod val="75000"/>
                      <a:alpha val="0"/>
                    </a:schemeClr>
                  </a:gs>
                  <a:gs pos="0">
                    <a:schemeClr val="bg1">
                      <a:lumMod val="75000"/>
                      <a:alpha val="50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en-ID" dirty="0">
                <a:latin typeface="Karla Light" panose="020B0004030503030003" pitchFamily="34" charset="77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168DA036-5E0E-4AFF-97C1-ADA6116B9A3C}"/>
                </a:ext>
              </a:extLst>
            </p:cNvPr>
            <p:cNvSpPr/>
            <p:nvPr/>
          </p:nvSpPr>
          <p:spPr>
            <a:xfrm>
              <a:off x="4939567" y="-146011"/>
              <a:ext cx="6026723" cy="9171451"/>
            </a:xfrm>
            <a:custGeom>
              <a:avLst/>
              <a:gdLst>
                <a:gd name="connsiteX0" fmla="*/ 3815901 w 6026723"/>
                <a:gd name="connsiteY0" fmla="*/ 0 h 9171451"/>
                <a:gd name="connsiteX1" fmla="*/ 0 w 6026723"/>
                <a:gd name="connsiteY1" fmla="*/ 9171452 h 9171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026723" h="9171451">
                  <a:moveTo>
                    <a:pt x="3815901" y="0"/>
                  </a:moveTo>
                  <a:cubicBezTo>
                    <a:pt x="7426351" y="1271240"/>
                    <a:pt x="6923409" y="6897236"/>
                    <a:pt x="0" y="9171452"/>
                  </a:cubicBezTo>
                </a:path>
              </a:pathLst>
            </a:custGeom>
            <a:noFill/>
            <a:ln w="14525" cap="flat">
              <a:gradFill>
                <a:gsLst>
                  <a:gs pos="90000">
                    <a:schemeClr val="bg1">
                      <a:lumMod val="75000"/>
                      <a:alpha val="0"/>
                    </a:schemeClr>
                  </a:gs>
                  <a:gs pos="0">
                    <a:schemeClr val="bg1">
                      <a:lumMod val="75000"/>
                      <a:alpha val="50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en-ID" dirty="0">
                <a:latin typeface="Karla Light" panose="020B0004030503030003" pitchFamily="34" charset="77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330EFE43-17DF-43CA-A68B-1E0D158D6BBC}"/>
                </a:ext>
              </a:extLst>
            </p:cNvPr>
            <p:cNvSpPr/>
            <p:nvPr/>
          </p:nvSpPr>
          <p:spPr>
            <a:xfrm>
              <a:off x="4939567" y="-199954"/>
              <a:ext cx="6115780" cy="9225395"/>
            </a:xfrm>
            <a:custGeom>
              <a:avLst/>
              <a:gdLst>
                <a:gd name="connsiteX0" fmla="*/ 4034003 w 6115780"/>
                <a:gd name="connsiteY0" fmla="*/ 0 h 9225395"/>
                <a:gd name="connsiteX1" fmla="*/ 0 w 6115780"/>
                <a:gd name="connsiteY1" fmla="*/ 9225396 h 9225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15780" h="9225395">
                  <a:moveTo>
                    <a:pt x="4034003" y="0"/>
                  </a:moveTo>
                  <a:cubicBezTo>
                    <a:pt x="7555031" y="1446012"/>
                    <a:pt x="6863504" y="7033186"/>
                    <a:pt x="0" y="9225396"/>
                  </a:cubicBezTo>
                </a:path>
              </a:pathLst>
            </a:custGeom>
            <a:noFill/>
            <a:ln w="14525" cap="flat">
              <a:gradFill>
                <a:gsLst>
                  <a:gs pos="90000">
                    <a:schemeClr val="bg1">
                      <a:lumMod val="75000"/>
                      <a:alpha val="0"/>
                    </a:schemeClr>
                  </a:gs>
                  <a:gs pos="0">
                    <a:schemeClr val="bg1">
                      <a:lumMod val="75000"/>
                      <a:alpha val="50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en-ID" dirty="0">
                <a:latin typeface="Karla Light" panose="020B0004030503030003" pitchFamily="34" charset="77"/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061CCDC4-FB65-4C8C-BC5B-9C5ED66C0640}"/>
                </a:ext>
              </a:extLst>
            </p:cNvPr>
            <p:cNvSpPr/>
            <p:nvPr/>
          </p:nvSpPr>
          <p:spPr>
            <a:xfrm>
              <a:off x="4939567" y="-253898"/>
              <a:ext cx="6208924" cy="9279339"/>
            </a:xfrm>
            <a:custGeom>
              <a:avLst/>
              <a:gdLst>
                <a:gd name="connsiteX0" fmla="*/ 4252249 w 6208924"/>
                <a:gd name="connsiteY0" fmla="*/ 0 h 9279339"/>
                <a:gd name="connsiteX1" fmla="*/ 0 w 6208924"/>
                <a:gd name="connsiteY1" fmla="*/ 9279339 h 9279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208924" h="9279339">
                  <a:moveTo>
                    <a:pt x="4252249" y="0"/>
                  </a:moveTo>
                  <a:cubicBezTo>
                    <a:pt x="7683856" y="1620784"/>
                    <a:pt x="6803744" y="7169136"/>
                    <a:pt x="0" y="9279339"/>
                  </a:cubicBezTo>
                </a:path>
              </a:pathLst>
            </a:custGeom>
            <a:noFill/>
            <a:ln w="14525" cap="flat">
              <a:gradFill>
                <a:gsLst>
                  <a:gs pos="90000">
                    <a:schemeClr val="bg1">
                      <a:lumMod val="75000"/>
                      <a:alpha val="0"/>
                    </a:schemeClr>
                  </a:gs>
                  <a:gs pos="0">
                    <a:schemeClr val="bg1">
                      <a:lumMod val="75000"/>
                      <a:alpha val="50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en-ID" dirty="0">
                <a:latin typeface="Karla Light" panose="020B0004030503030003" pitchFamily="34" charset="77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ABCCEACC-E0D5-48D7-9238-9168613632BD}"/>
                </a:ext>
              </a:extLst>
            </p:cNvPr>
            <p:cNvSpPr/>
            <p:nvPr/>
          </p:nvSpPr>
          <p:spPr>
            <a:xfrm>
              <a:off x="4939567" y="-307842"/>
              <a:ext cx="6306011" cy="9333282"/>
            </a:xfrm>
            <a:custGeom>
              <a:avLst/>
              <a:gdLst>
                <a:gd name="connsiteX0" fmla="*/ 4470351 w 6306011"/>
                <a:gd name="connsiteY0" fmla="*/ 0 h 9333282"/>
                <a:gd name="connsiteX1" fmla="*/ 0 w 6306011"/>
                <a:gd name="connsiteY1" fmla="*/ 9333283 h 9333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306011" h="9333282">
                  <a:moveTo>
                    <a:pt x="4470351" y="0"/>
                  </a:moveTo>
                  <a:cubicBezTo>
                    <a:pt x="7812535" y="1795410"/>
                    <a:pt x="6743985" y="7304941"/>
                    <a:pt x="0" y="9333283"/>
                  </a:cubicBezTo>
                </a:path>
              </a:pathLst>
            </a:custGeom>
            <a:noFill/>
            <a:ln w="14525" cap="flat">
              <a:gradFill>
                <a:gsLst>
                  <a:gs pos="90000">
                    <a:schemeClr val="bg1">
                      <a:lumMod val="75000"/>
                      <a:alpha val="0"/>
                    </a:schemeClr>
                  </a:gs>
                  <a:gs pos="0">
                    <a:schemeClr val="bg1">
                      <a:lumMod val="75000"/>
                      <a:alpha val="50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en-ID" dirty="0">
                <a:latin typeface="Karla Light" panose="020B0004030503030003" pitchFamily="34" charset="77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1374D48D-12ED-485C-8912-8D5E9FED0BAA}"/>
                </a:ext>
              </a:extLst>
            </p:cNvPr>
            <p:cNvSpPr/>
            <p:nvPr/>
          </p:nvSpPr>
          <p:spPr>
            <a:xfrm>
              <a:off x="4939567" y="-361786"/>
              <a:ext cx="6407253" cy="9387226"/>
            </a:xfrm>
            <a:custGeom>
              <a:avLst/>
              <a:gdLst>
                <a:gd name="connsiteX0" fmla="*/ 4688452 w 6407253"/>
                <a:gd name="connsiteY0" fmla="*/ 0 h 9387226"/>
                <a:gd name="connsiteX1" fmla="*/ 0 w 6407253"/>
                <a:gd name="connsiteY1" fmla="*/ 9387227 h 9387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407253" h="9387226">
                  <a:moveTo>
                    <a:pt x="4688452" y="0"/>
                  </a:moveTo>
                  <a:cubicBezTo>
                    <a:pt x="7941361" y="1970182"/>
                    <a:pt x="6684079" y="7440890"/>
                    <a:pt x="0" y="9387227"/>
                  </a:cubicBezTo>
                </a:path>
              </a:pathLst>
            </a:custGeom>
            <a:noFill/>
            <a:ln w="14525" cap="flat">
              <a:gradFill>
                <a:gsLst>
                  <a:gs pos="90000">
                    <a:schemeClr val="bg1">
                      <a:lumMod val="75000"/>
                      <a:alpha val="0"/>
                    </a:schemeClr>
                  </a:gs>
                  <a:gs pos="0">
                    <a:schemeClr val="bg1">
                      <a:lumMod val="75000"/>
                      <a:alpha val="50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en-ID" dirty="0">
                <a:latin typeface="Karla Light" panose="020B0004030503030003" pitchFamily="34" charset="77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38647D4-5AAD-425F-9D92-8508FF70EFF9}"/>
                </a:ext>
              </a:extLst>
            </p:cNvPr>
            <p:cNvSpPr/>
            <p:nvPr/>
          </p:nvSpPr>
          <p:spPr>
            <a:xfrm>
              <a:off x="4939567" y="-415729"/>
              <a:ext cx="6512633" cy="9441170"/>
            </a:xfrm>
            <a:custGeom>
              <a:avLst/>
              <a:gdLst>
                <a:gd name="connsiteX0" fmla="*/ 4906553 w 6512633"/>
                <a:gd name="connsiteY0" fmla="*/ 0 h 9441170"/>
                <a:gd name="connsiteX1" fmla="*/ 0 w 6512633"/>
                <a:gd name="connsiteY1" fmla="*/ 9441170 h 9441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12633" h="9441170">
                  <a:moveTo>
                    <a:pt x="4906553" y="0"/>
                  </a:moveTo>
                  <a:cubicBezTo>
                    <a:pt x="8070041" y="2144954"/>
                    <a:pt x="6624174" y="7576840"/>
                    <a:pt x="0" y="9441170"/>
                  </a:cubicBezTo>
                </a:path>
              </a:pathLst>
            </a:custGeom>
            <a:noFill/>
            <a:ln w="14525" cap="flat">
              <a:gradFill>
                <a:gsLst>
                  <a:gs pos="90000">
                    <a:schemeClr val="bg1">
                      <a:lumMod val="75000"/>
                      <a:alpha val="0"/>
                    </a:schemeClr>
                  </a:gs>
                  <a:gs pos="0">
                    <a:schemeClr val="bg1">
                      <a:lumMod val="75000"/>
                      <a:alpha val="50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en-ID" dirty="0">
                <a:latin typeface="Karla Light" panose="020B0004030503030003" pitchFamily="34" charset="77"/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8299AE9F-8D3D-4EB7-94D0-72C5B4542E45}"/>
                </a:ext>
              </a:extLst>
            </p:cNvPr>
            <p:cNvSpPr/>
            <p:nvPr/>
          </p:nvSpPr>
          <p:spPr>
            <a:xfrm>
              <a:off x="4939567" y="-469673"/>
              <a:ext cx="6622351" cy="9495114"/>
            </a:xfrm>
            <a:custGeom>
              <a:avLst/>
              <a:gdLst>
                <a:gd name="connsiteX0" fmla="*/ 5124800 w 6622351"/>
                <a:gd name="connsiteY0" fmla="*/ 0 h 9495114"/>
                <a:gd name="connsiteX1" fmla="*/ 0 w 6622351"/>
                <a:gd name="connsiteY1" fmla="*/ 9495114 h 9495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22351" h="9495114">
                  <a:moveTo>
                    <a:pt x="5124800" y="0"/>
                  </a:moveTo>
                  <a:cubicBezTo>
                    <a:pt x="8198721" y="2319726"/>
                    <a:pt x="6564415" y="7712645"/>
                    <a:pt x="0" y="9495114"/>
                  </a:cubicBezTo>
                </a:path>
              </a:pathLst>
            </a:custGeom>
            <a:noFill/>
            <a:ln w="14525" cap="flat">
              <a:gradFill>
                <a:gsLst>
                  <a:gs pos="90000">
                    <a:schemeClr val="bg1">
                      <a:lumMod val="75000"/>
                      <a:alpha val="0"/>
                    </a:schemeClr>
                  </a:gs>
                  <a:gs pos="0">
                    <a:schemeClr val="bg1">
                      <a:lumMod val="75000"/>
                      <a:alpha val="50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en-ID" dirty="0">
                <a:latin typeface="Karla Light" panose="020B0004030503030003" pitchFamily="34" charset="77"/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1FCCE2FB-6101-4158-808B-90DF831D5CEE}"/>
                </a:ext>
              </a:extLst>
            </p:cNvPr>
            <p:cNvSpPr/>
            <p:nvPr/>
          </p:nvSpPr>
          <p:spPr>
            <a:xfrm>
              <a:off x="4939567" y="-523617"/>
              <a:ext cx="6736301" cy="9549057"/>
            </a:xfrm>
            <a:custGeom>
              <a:avLst/>
              <a:gdLst>
                <a:gd name="connsiteX0" fmla="*/ 5342901 w 6736301"/>
                <a:gd name="connsiteY0" fmla="*/ 0 h 9549057"/>
                <a:gd name="connsiteX1" fmla="*/ 0 w 6736301"/>
                <a:gd name="connsiteY1" fmla="*/ 9549058 h 9549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36301" h="9549057">
                  <a:moveTo>
                    <a:pt x="5342901" y="0"/>
                  </a:moveTo>
                  <a:cubicBezTo>
                    <a:pt x="8327400" y="2494498"/>
                    <a:pt x="6504509" y="7848595"/>
                    <a:pt x="0" y="9549058"/>
                  </a:cubicBezTo>
                </a:path>
              </a:pathLst>
            </a:custGeom>
            <a:noFill/>
            <a:ln w="14525" cap="flat">
              <a:gradFill>
                <a:gsLst>
                  <a:gs pos="90000">
                    <a:schemeClr val="bg1">
                      <a:lumMod val="75000"/>
                      <a:alpha val="0"/>
                    </a:schemeClr>
                  </a:gs>
                  <a:gs pos="0">
                    <a:schemeClr val="bg1">
                      <a:lumMod val="75000"/>
                      <a:alpha val="50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en-ID" dirty="0">
                <a:latin typeface="Karla Light" panose="020B0004030503030003" pitchFamily="34" charset="77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141192F6-5070-4416-8A78-8115208FAB2A}"/>
                </a:ext>
              </a:extLst>
            </p:cNvPr>
            <p:cNvSpPr/>
            <p:nvPr/>
          </p:nvSpPr>
          <p:spPr>
            <a:xfrm>
              <a:off x="4939567" y="-577561"/>
              <a:ext cx="6854655" cy="9603001"/>
            </a:xfrm>
            <a:custGeom>
              <a:avLst/>
              <a:gdLst>
                <a:gd name="connsiteX0" fmla="*/ 5561003 w 6854655"/>
                <a:gd name="connsiteY0" fmla="*/ 0 h 9603001"/>
                <a:gd name="connsiteX1" fmla="*/ 0 w 6854655"/>
                <a:gd name="connsiteY1" fmla="*/ 9603002 h 9603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854655" h="9603001">
                  <a:moveTo>
                    <a:pt x="5561003" y="0"/>
                  </a:moveTo>
                  <a:cubicBezTo>
                    <a:pt x="8456225" y="2669270"/>
                    <a:pt x="6444604" y="7984545"/>
                    <a:pt x="0" y="9603002"/>
                  </a:cubicBezTo>
                </a:path>
              </a:pathLst>
            </a:custGeom>
            <a:noFill/>
            <a:ln w="14525" cap="flat">
              <a:gradFill>
                <a:gsLst>
                  <a:gs pos="90000">
                    <a:schemeClr val="bg1">
                      <a:lumMod val="75000"/>
                      <a:alpha val="0"/>
                    </a:schemeClr>
                  </a:gs>
                  <a:gs pos="0">
                    <a:schemeClr val="bg1">
                      <a:lumMod val="75000"/>
                      <a:alpha val="50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en-ID" dirty="0">
                <a:latin typeface="Karla Light" panose="020B0004030503030003" pitchFamily="34" charset="77"/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4667C97C-B8BD-41E3-A169-AB943E2A7C54}"/>
                </a:ext>
              </a:extLst>
            </p:cNvPr>
            <p:cNvSpPr/>
            <p:nvPr/>
          </p:nvSpPr>
          <p:spPr>
            <a:xfrm>
              <a:off x="4939567" y="-631504"/>
              <a:ext cx="6977325" cy="9656945"/>
            </a:xfrm>
            <a:custGeom>
              <a:avLst/>
              <a:gdLst>
                <a:gd name="connsiteX0" fmla="*/ 5779104 w 6977325"/>
                <a:gd name="connsiteY0" fmla="*/ 0 h 9656945"/>
                <a:gd name="connsiteX1" fmla="*/ 0 w 6977325"/>
                <a:gd name="connsiteY1" fmla="*/ 9656945 h 9656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77325" h="9656945">
                  <a:moveTo>
                    <a:pt x="5779104" y="0"/>
                  </a:moveTo>
                  <a:cubicBezTo>
                    <a:pt x="8584905" y="2844041"/>
                    <a:pt x="6384844" y="8120494"/>
                    <a:pt x="0" y="9656945"/>
                  </a:cubicBezTo>
                </a:path>
              </a:pathLst>
            </a:custGeom>
            <a:noFill/>
            <a:ln w="14525" cap="flat">
              <a:gradFill>
                <a:gsLst>
                  <a:gs pos="90000">
                    <a:schemeClr val="bg1">
                      <a:lumMod val="75000"/>
                      <a:alpha val="0"/>
                    </a:schemeClr>
                  </a:gs>
                  <a:gs pos="0">
                    <a:schemeClr val="bg1">
                      <a:lumMod val="75000"/>
                      <a:alpha val="50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en-ID" dirty="0">
                <a:latin typeface="Karla Light" panose="020B0004030503030003" pitchFamily="34" charset="77"/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45F6F26F-C3D3-42C2-A9FD-3DBA8F61E86A}"/>
                </a:ext>
              </a:extLst>
            </p:cNvPr>
            <p:cNvSpPr/>
            <p:nvPr/>
          </p:nvSpPr>
          <p:spPr>
            <a:xfrm>
              <a:off x="4939567" y="-685448"/>
              <a:ext cx="7104323" cy="9710889"/>
            </a:xfrm>
            <a:custGeom>
              <a:avLst/>
              <a:gdLst>
                <a:gd name="connsiteX0" fmla="*/ 5997205 w 7104323"/>
                <a:gd name="connsiteY0" fmla="*/ 0 h 9710889"/>
                <a:gd name="connsiteX1" fmla="*/ 0 w 7104323"/>
                <a:gd name="connsiteY1" fmla="*/ 9710889 h 9710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04323" h="9710889">
                  <a:moveTo>
                    <a:pt x="5997205" y="0"/>
                  </a:moveTo>
                  <a:cubicBezTo>
                    <a:pt x="8713585" y="3018668"/>
                    <a:pt x="6324939" y="8256298"/>
                    <a:pt x="0" y="9710889"/>
                  </a:cubicBezTo>
                </a:path>
              </a:pathLst>
            </a:custGeom>
            <a:noFill/>
            <a:ln w="14525" cap="flat">
              <a:gradFill>
                <a:gsLst>
                  <a:gs pos="90000">
                    <a:schemeClr val="bg1">
                      <a:lumMod val="75000"/>
                      <a:alpha val="0"/>
                    </a:schemeClr>
                  </a:gs>
                  <a:gs pos="0">
                    <a:schemeClr val="bg1">
                      <a:lumMod val="75000"/>
                      <a:alpha val="50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en-ID" dirty="0">
                <a:latin typeface="Karla Light" panose="020B0004030503030003" pitchFamily="34" charset="77"/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59A5D8D2-CC85-4A9E-AD87-0CA9D4E7A4E8}"/>
                </a:ext>
              </a:extLst>
            </p:cNvPr>
            <p:cNvSpPr/>
            <p:nvPr/>
          </p:nvSpPr>
          <p:spPr>
            <a:xfrm>
              <a:off x="4939567" y="-739392"/>
              <a:ext cx="7235803" cy="9764832"/>
            </a:xfrm>
            <a:custGeom>
              <a:avLst/>
              <a:gdLst>
                <a:gd name="connsiteX0" fmla="*/ 6215452 w 7235803"/>
                <a:gd name="connsiteY0" fmla="*/ 0 h 9764832"/>
                <a:gd name="connsiteX1" fmla="*/ 0 w 7235803"/>
                <a:gd name="connsiteY1" fmla="*/ 9764833 h 9764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35803" h="9764832">
                  <a:moveTo>
                    <a:pt x="6215452" y="0"/>
                  </a:moveTo>
                  <a:cubicBezTo>
                    <a:pt x="8842410" y="3193440"/>
                    <a:pt x="6265179" y="8392248"/>
                    <a:pt x="0" y="9764833"/>
                  </a:cubicBezTo>
                </a:path>
              </a:pathLst>
            </a:custGeom>
            <a:noFill/>
            <a:ln w="14525" cap="flat">
              <a:gradFill>
                <a:gsLst>
                  <a:gs pos="90000">
                    <a:schemeClr val="bg1">
                      <a:lumMod val="75000"/>
                      <a:alpha val="0"/>
                    </a:schemeClr>
                  </a:gs>
                  <a:gs pos="0">
                    <a:schemeClr val="bg1">
                      <a:lumMod val="75000"/>
                      <a:alpha val="50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en-ID" dirty="0">
                <a:latin typeface="Karla Light" panose="020B0004030503030003" pitchFamily="34" charset="77"/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041FCB6-7A1B-4D9F-BE68-889844C0E961}"/>
                </a:ext>
              </a:extLst>
            </p:cNvPr>
            <p:cNvSpPr/>
            <p:nvPr/>
          </p:nvSpPr>
          <p:spPr>
            <a:xfrm>
              <a:off x="4939712" y="-793335"/>
              <a:ext cx="7371308" cy="9818921"/>
            </a:xfrm>
            <a:custGeom>
              <a:avLst/>
              <a:gdLst>
                <a:gd name="connsiteX0" fmla="*/ 6433408 w 7371308"/>
                <a:gd name="connsiteY0" fmla="*/ 0 h 9818921"/>
                <a:gd name="connsiteX1" fmla="*/ 0 w 7371308"/>
                <a:gd name="connsiteY1" fmla="*/ 9818921 h 9818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371308" h="9818921">
                  <a:moveTo>
                    <a:pt x="6433408" y="0"/>
                  </a:moveTo>
                  <a:cubicBezTo>
                    <a:pt x="8970945" y="3368212"/>
                    <a:pt x="6205129" y="8528198"/>
                    <a:pt x="0" y="9818921"/>
                  </a:cubicBezTo>
                </a:path>
              </a:pathLst>
            </a:custGeom>
            <a:noFill/>
            <a:ln w="14525" cap="flat">
              <a:gradFill>
                <a:gsLst>
                  <a:gs pos="90000">
                    <a:schemeClr val="bg1">
                      <a:lumMod val="75000"/>
                      <a:alpha val="0"/>
                    </a:schemeClr>
                  </a:gs>
                  <a:gs pos="0">
                    <a:schemeClr val="bg1">
                      <a:lumMod val="75000"/>
                      <a:alpha val="50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en-ID" dirty="0">
                <a:latin typeface="Karla Light" panose="020B0004030503030003" pitchFamily="34" charset="77"/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D5F40F1D-788F-487E-8957-1C19B0A5B9F6}"/>
                </a:ext>
              </a:extLst>
            </p:cNvPr>
            <p:cNvSpPr/>
            <p:nvPr/>
          </p:nvSpPr>
          <p:spPr>
            <a:xfrm>
              <a:off x="4939567" y="-847279"/>
              <a:ext cx="7511382" cy="9872720"/>
            </a:xfrm>
            <a:custGeom>
              <a:avLst/>
              <a:gdLst>
                <a:gd name="connsiteX0" fmla="*/ 6651655 w 7511382"/>
                <a:gd name="connsiteY0" fmla="*/ 0 h 9872720"/>
                <a:gd name="connsiteX1" fmla="*/ 0 w 7511382"/>
                <a:gd name="connsiteY1" fmla="*/ 9872720 h 9872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511382" h="9872720">
                  <a:moveTo>
                    <a:pt x="6651655" y="0"/>
                  </a:moveTo>
                  <a:cubicBezTo>
                    <a:pt x="9099770" y="3542984"/>
                    <a:pt x="6145515" y="8664003"/>
                    <a:pt x="0" y="9872720"/>
                  </a:cubicBezTo>
                </a:path>
              </a:pathLst>
            </a:custGeom>
            <a:noFill/>
            <a:ln w="14525" cap="flat">
              <a:gradFill>
                <a:gsLst>
                  <a:gs pos="90000">
                    <a:schemeClr val="bg1">
                      <a:lumMod val="75000"/>
                      <a:alpha val="0"/>
                    </a:schemeClr>
                  </a:gs>
                  <a:gs pos="0">
                    <a:schemeClr val="bg1">
                      <a:lumMod val="75000"/>
                      <a:alpha val="50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en-ID" dirty="0">
                <a:latin typeface="Karla Light" panose="020B0004030503030003" pitchFamily="34" charset="77"/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AC706A01-E489-497F-B9E9-C5FE0C0F2D00}"/>
                </a:ext>
              </a:extLst>
            </p:cNvPr>
            <p:cNvSpPr/>
            <p:nvPr/>
          </p:nvSpPr>
          <p:spPr>
            <a:xfrm>
              <a:off x="4939567" y="-901368"/>
              <a:ext cx="7655557" cy="9926809"/>
            </a:xfrm>
            <a:custGeom>
              <a:avLst/>
              <a:gdLst>
                <a:gd name="connsiteX0" fmla="*/ 6869756 w 7655557"/>
                <a:gd name="connsiteY0" fmla="*/ 0 h 9926809"/>
                <a:gd name="connsiteX1" fmla="*/ 0 w 7655557"/>
                <a:gd name="connsiteY1" fmla="*/ 9926809 h 992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655557" h="9926809">
                  <a:moveTo>
                    <a:pt x="6869756" y="0"/>
                  </a:moveTo>
                  <a:cubicBezTo>
                    <a:pt x="9228595" y="3717755"/>
                    <a:pt x="6085609" y="8800097"/>
                    <a:pt x="0" y="9926809"/>
                  </a:cubicBezTo>
                </a:path>
              </a:pathLst>
            </a:custGeom>
            <a:noFill/>
            <a:ln w="14525" cap="flat">
              <a:gradFill>
                <a:gsLst>
                  <a:gs pos="90000">
                    <a:schemeClr val="bg1">
                      <a:lumMod val="75000"/>
                      <a:alpha val="0"/>
                    </a:schemeClr>
                  </a:gs>
                  <a:gs pos="0">
                    <a:schemeClr val="bg1">
                      <a:lumMod val="75000"/>
                      <a:alpha val="50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en-ID" dirty="0">
                <a:latin typeface="Karla Light" panose="020B0004030503030003" pitchFamily="34" charset="77"/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C453B71B-0F9A-4340-AECB-24FD5140D2EB}"/>
                </a:ext>
              </a:extLst>
            </p:cNvPr>
            <p:cNvSpPr/>
            <p:nvPr/>
          </p:nvSpPr>
          <p:spPr>
            <a:xfrm>
              <a:off x="4939567" y="-955312"/>
              <a:ext cx="7803807" cy="9980753"/>
            </a:xfrm>
            <a:custGeom>
              <a:avLst/>
              <a:gdLst>
                <a:gd name="connsiteX0" fmla="*/ 7087858 w 7803807"/>
                <a:gd name="connsiteY0" fmla="*/ 0 h 9980753"/>
                <a:gd name="connsiteX1" fmla="*/ 0 w 7803807"/>
                <a:gd name="connsiteY1" fmla="*/ 9980753 h 9980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03807" h="9980753">
                  <a:moveTo>
                    <a:pt x="7087858" y="0"/>
                  </a:moveTo>
                  <a:cubicBezTo>
                    <a:pt x="9357275" y="3892527"/>
                    <a:pt x="6025704" y="8936047"/>
                    <a:pt x="0" y="9980753"/>
                  </a:cubicBezTo>
                </a:path>
              </a:pathLst>
            </a:custGeom>
            <a:noFill/>
            <a:ln w="14525" cap="flat">
              <a:gradFill>
                <a:gsLst>
                  <a:gs pos="90000">
                    <a:schemeClr val="bg1">
                      <a:lumMod val="75000"/>
                      <a:alpha val="0"/>
                    </a:schemeClr>
                  </a:gs>
                  <a:gs pos="0">
                    <a:schemeClr val="bg1">
                      <a:lumMod val="75000"/>
                      <a:alpha val="50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en-ID" dirty="0">
                <a:latin typeface="Karla Light" panose="020B0004030503030003" pitchFamily="34" charset="77"/>
              </a:endParaRPr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3A996E88-6C24-415B-94EF-33725CD0EED4}"/>
                </a:ext>
              </a:extLst>
            </p:cNvPr>
            <p:cNvSpPr/>
            <p:nvPr/>
          </p:nvSpPr>
          <p:spPr>
            <a:xfrm>
              <a:off x="4939567" y="-1009256"/>
              <a:ext cx="7956196" cy="10034696"/>
            </a:xfrm>
            <a:custGeom>
              <a:avLst/>
              <a:gdLst>
                <a:gd name="connsiteX0" fmla="*/ 7306105 w 7956196"/>
                <a:gd name="connsiteY0" fmla="*/ 0 h 10034696"/>
                <a:gd name="connsiteX1" fmla="*/ 0 w 7956196"/>
                <a:gd name="connsiteY1" fmla="*/ 10034697 h 10034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56196" h="10034696">
                  <a:moveTo>
                    <a:pt x="7306105" y="0"/>
                  </a:moveTo>
                  <a:cubicBezTo>
                    <a:pt x="9485954" y="4067299"/>
                    <a:pt x="5965944" y="9071997"/>
                    <a:pt x="0" y="10034697"/>
                  </a:cubicBezTo>
                </a:path>
              </a:pathLst>
            </a:custGeom>
            <a:noFill/>
            <a:ln w="14525" cap="flat">
              <a:gradFill>
                <a:gsLst>
                  <a:gs pos="90000">
                    <a:schemeClr val="bg1">
                      <a:lumMod val="75000"/>
                      <a:alpha val="0"/>
                    </a:schemeClr>
                  </a:gs>
                  <a:gs pos="0">
                    <a:schemeClr val="bg1">
                      <a:lumMod val="75000"/>
                      <a:alpha val="50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en-ID" dirty="0">
                <a:latin typeface="Karla Light" panose="020B0004030503030003" pitchFamily="34" charset="77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C1F97061-DB13-4A6E-9AE4-9111D4B9A768}"/>
                </a:ext>
              </a:extLst>
            </p:cNvPr>
            <p:cNvSpPr/>
            <p:nvPr/>
          </p:nvSpPr>
          <p:spPr>
            <a:xfrm>
              <a:off x="4939567" y="-1063199"/>
              <a:ext cx="8112460" cy="10088640"/>
            </a:xfrm>
            <a:custGeom>
              <a:avLst/>
              <a:gdLst>
                <a:gd name="connsiteX0" fmla="*/ 7524206 w 8112460"/>
                <a:gd name="connsiteY0" fmla="*/ 0 h 10088640"/>
                <a:gd name="connsiteX1" fmla="*/ 0 w 8112460"/>
                <a:gd name="connsiteY1" fmla="*/ 10088641 h 10088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112460" h="10088640">
                  <a:moveTo>
                    <a:pt x="7524206" y="0"/>
                  </a:moveTo>
                  <a:cubicBezTo>
                    <a:pt x="9614634" y="4242071"/>
                    <a:pt x="5906039" y="9207802"/>
                    <a:pt x="0" y="10088641"/>
                  </a:cubicBezTo>
                </a:path>
              </a:pathLst>
            </a:custGeom>
            <a:noFill/>
            <a:ln w="14525" cap="flat">
              <a:gradFill>
                <a:gsLst>
                  <a:gs pos="90000">
                    <a:schemeClr val="bg1">
                      <a:lumMod val="75000"/>
                      <a:alpha val="0"/>
                    </a:schemeClr>
                  </a:gs>
                  <a:gs pos="0">
                    <a:schemeClr val="bg1">
                      <a:lumMod val="75000"/>
                      <a:alpha val="50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en-ID" dirty="0">
                <a:latin typeface="Karla Light" panose="020B0004030503030003" pitchFamily="34" charset="77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C27B61A8-21AE-4D42-A6E4-C22553933921}"/>
                </a:ext>
              </a:extLst>
            </p:cNvPr>
            <p:cNvSpPr/>
            <p:nvPr/>
          </p:nvSpPr>
          <p:spPr>
            <a:xfrm>
              <a:off x="4939567" y="-1117143"/>
              <a:ext cx="8272648" cy="10142584"/>
            </a:xfrm>
            <a:custGeom>
              <a:avLst/>
              <a:gdLst>
                <a:gd name="connsiteX0" fmla="*/ 7742307 w 8272648"/>
                <a:gd name="connsiteY0" fmla="*/ 0 h 10142584"/>
                <a:gd name="connsiteX1" fmla="*/ 0 w 8272648"/>
                <a:gd name="connsiteY1" fmla="*/ 10142584 h 10142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72648" h="10142584">
                  <a:moveTo>
                    <a:pt x="7742307" y="0"/>
                  </a:moveTo>
                  <a:cubicBezTo>
                    <a:pt x="9743460" y="4416843"/>
                    <a:pt x="5846279" y="9343752"/>
                    <a:pt x="0" y="10142584"/>
                  </a:cubicBezTo>
                </a:path>
              </a:pathLst>
            </a:custGeom>
            <a:noFill/>
            <a:ln w="14525" cap="flat">
              <a:gradFill>
                <a:gsLst>
                  <a:gs pos="90000">
                    <a:schemeClr val="bg1">
                      <a:lumMod val="75000"/>
                      <a:alpha val="0"/>
                    </a:schemeClr>
                  </a:gs>
                  <a:gs pos="0">
                    <a:schemeClr val="bg1">
                      <a:lumMod val="75000"/>
                      <a:alpha val="50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en-ID" dirty="0">
                <a:latin typeface="Karla Light" panose="020B0004030503030003" pitchFamily="34" charset="77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54BE1669-752E-4162-BF5D-E225465C1AE8}"/>
                </a:ext>
              </a:extLst>
            </p:cNvPr>
            <p:cNvSpPr/>
            <p:nvPr/>
          </p:nvSpPr>
          <p:spPr>
            <a:xfrm>
              <a:off x="4939567" y="-1171087"/>
              <a:ext cx="8436520" cy="10196528"/>
            </a:xfrm>
            <a:custGeom>
              <a:avLst/>
              <a:gdLst>
                <a:gd name="connsiteX0" fmla="*/ 7960409 w 8436520"/>
                <a:gd name="connsiteY0" fmla="*/ 0 h 10196528"/>
                <a:gd name="connsiteX1" fmla="*/ 0 w 8436520"/>
                <a:gd name="connsiteY1" fmla="*/ 10196528 h 10196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436520" h="10196528">
                  <a:moveTo>
                    <a:pt x="7960409" y="0"/>
                  </a:moveTo>
                  <a:cubicBezTo>
                    <a:pt x="9872139" y="4591469"/>
                    <a:pt x="5786374" y="9479701"/>
                    <a:pt x="0" y="10196528"/>
                  </a:cubicBezTo>
                </a:path>
              </a:pathLst>
            </a:custGeom>
            <a:noFill/>
            <a:ln w="14525" cap="flat">
              <a:gradFill>
                <a:gsLst>
                  <a:gs pos="90000">
                    <a:schemeClr val="bg1">
                      <a:lumMod val="75000"/>
                      <a:alpha val="0"/>
                    </a:schemeClr>
                  </a:gs>
                  <a:gs pos="0">
                    <a:schemeClr val="bg1">
                      <a:lumMod val="75000"/>
                      <a:alpha val="50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en-ID" dirty="0">
                <a:latin typeface="Karla Light" panose="020B0004030503030003" pitchFamily="34" charset="77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D5D240D-0995-422C-823A-7B558D75A660}"/>
              </a:ext>
            </a:extLst>
          </p:cNvPr>
          <p:cNvSpPr txBox="1"/>
          <p:nvPr/>
        </p:nvSpPr>
        <p:spPr>
          <a:xfrm>
            <a:off x="1847981" y="360223"/>
            <a:ext cx="67888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 err="1">
                <a:solidFill>
                  <a:schemeClr val="bg1"/>
                </a:solidFill>
                <a:latin typeface="Karla ExtraBold" panose="020B0004030503030003" pitchFamily="34" charset="77"/>
                <a:ea typeface="Roboto" panose="02000000000000000000" pitchFamily="2" charset="0"/>
                <a:cs typeface="Space Grotesk" pitchFamily="2" charset="0"/>
              </a:rPr>
              <a:t>What</a:t>
            </a:r>
            <a:r>
              <a:rPr lang="it-IT" sz="3200" b="1" dirty="0">
                <a:solidFill>
                  <a:schemeClr val="bg1"/>
                </a:solidFill>
                <a:latin typeface="Karla ExtraBold" panose="020B0004030503030003" pitchFamily="34" charset="77"/>
                <a:ea typeface="Roboto" panose="02000000000000000000" pitchFamily="2" charset="0"/>
                <a:cs typeface="Space Grotesk" pitchFamily="2" charset="0"/>
              </a:rPr>
              <a:t> </a:t>
            </a:r>
            <a:r>
              <a:rPr lang="it-IT" sz="3200" b="1" dirty="0" err="1">
                <a:solidFill>
                  <a:schemeClr val="bg1"/>
                </a:solidFill>
                <a:latin typeface="Karla ExtraBold" panose="020B0004030503030003" pitchFamily="34" charset="77"/>
                <a:ea typeface="Roboto" panose="02000000000000000000" pitchFamily="2" charset="0"/>
                <a:cs typeface="Space Grotesk" pitchFamily="2" charset="0"/>
              </a:rPr>
              <a:t>we</a:t>
            </a:r>
            <a:r>
              <a:rPr lang="it-IT" sz="3200" b="1" dirty="0">
                <a:solidFill>
                  <a:schemeClr val="bg1"/>
                </a:solidFill>
                <a:latin typeface="Karla ExtraBold" panose="020B0004030503030003" pitchFamily="34" charset="77"/>
                <a:ea typeface="Roboto" panose="02000000000000000000" pitchFamily="2" charset="0"/>
                <a:cs typeface="Space Grotesk" pitchFamily="2" charset="0"/>
              </a:rPr>
              <a:t> </a:t>
            </a:r>
            <a:r>
              <a:rPr lang="it-IT" sz="3200" b="1" dirty="0" err="1">
                <a:solidFill>
                  <a:schemeClr val="bg1"/>
                </a:solidFill>
                <a:latin typeface="Karla ExtraBold" panose="020B0004030503030003" pitchFamily="34" charset="77"/>
                <a:ea typeface="Roboto" panose="02000000000000000000" pitchFamily="2" charset="0"/>
                <a:cs typeface="Space Grotesk" pitchFamily="2" charset="0"/>
              </a:rPr>
              <a:t>did</a:t>
            </a:r>
            <a:r>
              <a:rPr lang="it-IT" sz="3200" b="1" dirty="0">
                <a:solidFill>
                  <a:schemeClr val="bg1"/>
                </a:solidFill>
                <a:latin typeface="Karla ExtraBold" panose="020B0004030503030003" pitchFamily="34" charset="77"/>
                <a:ea typeface="Roboto" panose="02000000000000000000" pitchFamily="2" charset="0"/>
                <a:cs typeface="Space Grotesk" pitchFamily="2" charset="0"/>
              </a:rPr>
              <a:t> so far:</a:t>
            </a:r>
            <a:endParaRPr lang="en-US" sz="3200" b="1" dirty="0">
              <a:solidFill>
                <a:schemeClr val="bg1"/>
              </a:solidFill>
              <a:latin typeface="Karla ExtraBold" panose="020B0004030503030003" pitchFamily="34" charset="77"/>
              <a:ea typeface="Roboto" panose="02000000000000000000" pitchFamily="2" charset="0"/>
              <a:cs typeface="Space Grotesk" pitchFamily="2" charset="0"/>
            </a:endParaRPr>
          </a:p>
        </p:txBody>
      </p:sp>
      <p:sp>
        <p:nvSpPr>
          <p:cNvPr id="53" name="Cube 52">
            <a:extLst>
              <a:ext uri="{FF2B5EF4-FFF2-40B4-BE49-F238E27FC236}">
                <a16:creationId xmlns:a16="http://schemas.microsoft.com/office/drawing/2014/main" id="{4C744581-B8FC-4BC0-A8FD-3C5307860F30}"/>
              </a:ext>
            </a:extLst>
          </p:cNvPr>
          <p:cNvSpPr/>
          <p:nvPr/>
        </p:nvSpPr>
        <p:spPr>
          <a:xfrm rot="9900000">
            <a:off x="10094197" y="768293"/>
            <a:ext cx="838450" cy="838450"/>
          </a:xfrm>
          <a:prstGeom prst="cube">
            <a:avLst/>
          </a:prstGeom>
          <a:gradFill>
            <a:gsLst>
              <a:gs pos="54900">
                <a:schemeClr val="accent1">
                  <a:lumMod val="60000"/>
                  <a:lumOff val="40000"/>
                </a:schemeClr>
              </a:gs>
              <a:gs pos="0">
                <a:schemeClr val="accent1"/>
              </a:gs>
              <a:gs pos="100000">
                <a:schemeClr val="accent4"/>
              </a:gs>
            </a:gsLst>
            <a:lin ang="2700000" scaled="1"/>
          </a:gradFill>
          <a:ln cap="rnd">
            <a:noFill/>
            <a:round/>
          </a:ln>
          <a:effectLst>
            <a:outerShdw blurRad="292100" dist="508000" dir="5400000" algn="t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latin typeface="Karla Light" panose="020B0004030503030003" pitchFamily="34" charset="77"/>
            </a:endParaRPr>
          </a:p>
        </p:txBody>
      </p:sp>
      <p:sp>
        <p:nvSpPr>
          <p:cNvPr id="54" name="Cube 53">
            <a:extLst>
              <a:ext uri="{FF2B5EF4-FFF2-40B4-BE49-F238E27FC236}">
                <a16:creationId xmlns:a16="http://schemas.microsoft.com/office/drawing/2014/main" id="{2107BC2A-BBF5-45B2-91CC-ED31EAFBD9D4}"/>
              </a:ext>
            </a:extLst>
          </p:cNvPr>
          <p:cNvSpPr/>
          <p:nvPr/>
        </p:nvSpPr>
        <p:spPr>
          <a:xfrm rot="20818151">
            <a:off x="1125356" y="4690520"/>
            <a:ext cx="404620" cy="404620"/>
          </a:xfrm>
          <a:prstGeom prst="cube">
            <a:avLst>
              <a:gd name="adj" fmla="val 24518"/>
            </a:avLst>
          </a:prstGeom>
          <a:gradFill>
            <a:gsLst>
              <a:gs pos="54900">
                <a:schemeClr val="accent1">
                  <a:lumMod val="60000"/>
                  <a:lumOff val="40000"/>
                </a:schemeClr>
              </a:gs>
              <a:gs pos="0">
                <a:schemeClr val="accent1"/>
              </a:gs>
              <a:gs pos="100000">
                <a:schemeClr val="accent4"/>
              </a:gs>
            </a:gsLst>
            <a:lin ang="2700000" scaled="1"/>
          </a:gradFill>
          <a:ln cap="rnd">
            <a:noFill/>
            <a:round/>
          </a:ln>
          <a:effectLst>
            <a:outerShdw blurRad="292100" dist="508000" dir="5400000" algn="t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latin typeface="Karla Light" panose="020B0004030503030003" pitchFamily="34" charset="77"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4D0D8BB-B39F-41B0-9929-3772E968640D}"/>
              </a:ext>
            </a:extLst>
          </p:cNvPr>
          <p:cNvSpPr/>
          <p:nvPr/>
        </p:nvSpPr>
        <p:spPr>
          <a:xfrm>
            <a:off x="6274904" y="5958624"/>
            <a:ext cx="941938" cy="941938"/>
          </a:xfrm>
          <a:prstGeom prst="ellipse">
            <a:avLst/>
          </a:prstGeom>
          <a:gradFill>
            <a:gsLst>
              <a:gs pos="55000">
                <a:schemeClr val="accent1">
                  <a:lumMod val="60000"/>
                  <a:lumOff val="40000"/>
                </a:schemeClr>
              </a:gs>
              <a:gs pos="0">
                <a:schemeClr val="accent1"/>
              </a:gs>
              <a:gs pos="100000">
                <a:schemeClr val="accent4"/>
              </a:gs>
            </a:gsLst>
            <a:lin ang="2700000" scaled="1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>
              <a:latin typeface="Karla Light" panose="020B0004030503030003" pitchFamily="34" charset="77"/>
            </a:endParaRPr>
          </a:p>
        </p:txBody>
      </p:sp>
      <p:pic>
        <p:nvPicPr>
          <p:cNvPr id="2" name="Online Media 1" title="Solarity's First Alpha">
            <a:hlinkClick r:id="" action="ppaction://media"/>
            <a:extLst>
              <a:ext uri="{FF2B5EF4-FFF2-40B4-BE49-F238E27FC236}">
                <a16:creationId xmlns:a16="http://schemas.microsoft.com/office/drawing/2014/main" id="{CEFB4AC5-E4D5-4772-862F-822D779C64BF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555921" y="1566196"/>
            <a:ext cx="5003493" cy="2826974"/>
          </a:xfrm>
          <a:prstGeom prst="rect">
            <a:avLst/>
          </a:prstGeom>
        </p:spPr>
      </p:pic>
      <p:pic>
        <p:nvPicPr>
          <p:cNvPr id="4" name="Online Media 3" title="Solarity x MoneyBoys: Building the Metaverse Facilitator">
            <a:hlinkClick r:id="" action="ppaction://media"/>
            <a:extLst>
              <a:ext uri="{FF2B5EF4-FFF2-40B4-BE49-F238E27FC236}">
                <a16:creationId xmlns:a16="http://schemas.microsoft.com/office/drawing/2014/main" id="{4DD693BC-0259-45D8-A1C7-FA53344E1E81}"/>
              </a:ext>
            </a:extLst>
          </p:cNvPr>
          <p:cNvPicPr>
            <a:picLocks noRot="1" noChangeAspect="1"/>
          </p:cNvPicPr>
          <p:nvPr>
            <a:videoFile r:link="rId2"/>
          </p:nvPr>
        </p:nvPicPr>
        <p:blipFill>
          <a:blip r:embed="rId5"/>
          <a:stretch>
            <a:fillRect/>
          </a:stretch>
        </p:blipFill>
        <p:spPr>
          <a:xfrm>
            <a:off x="5967293" y="3459246"/>
            <a:ext cx="5287662" cy="2987529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D6CA01A6-715A-40E1-BFF5-9B124AE9B9A0}"/>
              </a:ext>
            </a:extLst>
          </p:cNvPr>
          <p:cNvSpPr txBox="1"/>
          <p:nvPr/>
        </p:nvSpPr>
        <p:spPr>
          <a:xfrm>
            <a:off x="494119" y="1444192"/>
            <a:ext cx="6602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bg1"/>
                </a:solidFill>
                <a:latin typeface="Karla Extra"/>
                <a:ea typeface="Roboto" panose="02000000000000000000" pitchFamily="2" charset="0"/>
                <a:cs typeface="Space Grotesk" pitchFamily="2" charset="0"/>
              </a:rPr>
              <a:t>Pre</a:t>
            </a:r>
            <a:r>
              <a:rPr lang="it-IT" sz="2400" b="1" dirty="0">
                <a:solidFill>
                  <a:schemeClr val="bg1"/>
                </a:solidFill>
                <a:latin typeface="Karla Extra"/>
                <a:ea typeface="Roboto" panose="02000000000000000000" pitchFamily="2" charset="0"/>
                <a:cs typeface="Space Grotesk" pitchFamily="2" charset="0"/>
              </a:rPr>
              <a:t>-Alpha game:</a:t>
            </a:r>
            <a:endParaRPr lang="en-US" sz="2400" b="1" dirty="0">
              <a:solidFill>
                <a:schemeClr val="bg1"/>
              </a:solidFill>
              <a:latin typeface="Karla Extra"/>
              <a:ea typeface="Roboto" panose="02000000000000000000" pitchFamily="2" charset="0"/>
              <a:cs typeface="Space Grotesk" pitchFamily="2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D604819-BDCE-4108-B77B-7040090CB70D}"/>
              </a:ext>
            </a:extLst>
          </p:cNvPr>
          <p:cNvSpPr txBox="1"/>
          <p:nvPr/>
        </p:nvSpPr>
        <p:spPr>
          <a:xfrm>
            <a:off x="5899077" y="2984273"/>
            <a:ext cx="6602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bg1"/>
                </a:solidFill>
                <a:latin typeface="Karla Extra"/>
                <a:ea typeface="Roboto" panose="02000000000000000000" pitchFamily="2" charset="0"/>
                <a:cs typeface="Space Grotesk" pitchFamily="2" charset="0"/>
              </a:rPr>
              <a:t>Alpha dashboard </a:t>
            </a:r>
            <a:r>
              <a:rPr lang="it-IT" sz="2400" b="1" dirty="0" err="1">
                <a:solidFill>
                  <a:schemeClr val="bg1"/>
                </a:solidFill>
                <a:latin typeface="Karla Extra"/>
                <a:ea typeface="Roboto" panose="02000000000000000000" pitchFamily="2" charset="0"/>
                <a:cs typeface="Space Grotesk" pitchFamily="2" charset="0"/>
              </a:rPr>
              <a:t>webXR</a:t>
            </a:r>
            <a:r>
              <a:rPr lang="it-IT" sz="2400" b="1" dirty="0">
                <a:solidFill>
                  <a:schemeClr val="bg1"/>
                </a:solidFill>
                <a:latin typeface="Karla Extra"/>
                <a:ea typeface="Roboto" panose="02000000000000000000" pitchFamily="2" charset="0"/>
                <a:cs typeface="Space Grotesk" pitchFamily="2" charset="0"/>
              </a:rPr>
              <a:t> app:</a:t>
            </a:r>
            <a:endParaRPr lang="en-US" sz="2400" b="1" dirty="0">
              <a:solidFill>
                <a:schemeClr val="bg1"/>
              </a:solidFill>
              <a:latin typeface="Karla Extra"/>
              <a:ea typeface="Roboto" panose="02000000000000000000" pitchFamily="2" charset="0"/>
              <a:cs typeface="Space Grotes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0696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" dur="10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0" dur="10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" presetClass="entr" presetSubtype="8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1" accel="22667" fill="hold" grpId="0" nodeType="withEffect" p14:presetBounceEnd="81333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1333">
                                          <p:cBhvr additive="base">
                                            <p:cTn id="17" dur="125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1333">
                                          <p:cBhvr additive="base">
                                            <p:cTn id="18" dur="125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1" accel="22667" fill="hold" grpId="0" nodeType="withEffect" p14:presetBounceEnd="81333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1333">
                                          <p:cBhvr additive="base">
                                            <p:cTn id="21" dur="125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1333">
                                          <p:cBhvr additive="base">
                                            <p:cTn id="22" dur="125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accel="22667" fill="hold" grpId="0" nodeType="withEffect" p14:presetBounceEnd="81333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1333">
                                          <p:cBhvr additive="base">
                                            <p:cTn id="25" dur="125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1333">
                                          <p:cBhvr additive="base">
                                            <p:cTn id="26" dur="125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1" accel="22667" fill="hold" grpId="0" nodeType="withEffect" p14:presetBounceEnd="81333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1333">
                                          <p:cBhvr additive="base">
                                            <p:cTn id="29" dur="125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1333">
                                          <p:cBhvr additive="base">
                                            <p:cTn id="30" dur="125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1" presetClass="mediacall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cmd type="call" cmd="playFrom(0.0)">
                                          <p:cBhvr>
                                            <p:cTn id="34" dur="1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</p:cmd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" fill="hold">
                          <p:stCondLst>
                            <p:cond delay="indefinite"/>
                          </p:stCondLst>
                          <p:childTnLst>
                            <p:par>
                              <p:cTn id="3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" presetID="1" presetClass="mediacall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cmd type="call" cmd="playFrom(0.0)">
                                          <p:cBhvr>
                                            <p:cTn id="38" dur="1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</p:cmd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8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10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10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8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10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10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  <p:video>
                  <p:cMediaNode vol="80000">
                    <p:cTn id="47" fill="hold" display="0">
                      <p:stCondLst>
                        <p:cond delay="indefinite"/>
                      </p:stCondLst>
                    </p:cTn>
                    <p:tgtEl>
                      <p:spTgt spid="2"/>
                    </p:tgtEl>
                  </p:cMediaNode>
                </p:video>
                <p:seq concurrent="1" nextAc="seek">
                  <p:cTn id="48" restart="whenNotActive" fill="hold" evtFilter="cancelBubble" nodeType="interactiveSeq">
                    <p:stCondLst>
                      <p:cond evt="onClick" delay="0">
                        <p:tgtEl>
                          <p:spTgt spid="2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49" fill="hold">
                          <p:stCondLst>
                            <p:cond delay="0"/>
                          </p:stCondLst>
                          <p:childTnLst>
                            <p:par>
                              <p:cTn id="5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1" presetID="2" presetClass="mediacall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cmd type="call" cmd="togglePause">
                                          <p:cBhvr>
                                            <p:cTn id="52" dur="1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</p:cmd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2"/>
                      </p:tgtEl>
                    </p:cond>
                  </p:nextCondLst>
                </p:seq>
                <p:video>
                  <p:cMediaNode vol="80000">
                    <p:cTn id="53" fill="hold" display="0">
                      <p:stCondLst>
                        <p:cond delay="indefinite"/>
                      </p:stCondLst>
                    </p:cTn>
                    <p:tgtEl>
                      <p:spTgt spid="4"/>
                    </p:tgtEl>
                  </p:cMediaNode>
                </p:video>
                <p:seq concurrent="1" nextAc="seek">
                  <p:cTn id="54" restart="whenNotActive" fill="hold" evtFilter="cancelBubble" nodeType="interactiveSeq">
                    <p:stCondLst>
                      <p:cond evt="onClick" delay="0">
                        <p:tgtEl>
                          <p:spTgt spid="4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55" fill="hold">
                          <p:stCondLst>
                            <p:cond delay="0"/>
                          </p:stCondLst>
                          <p:childTnLst>
                            <p:par>
                              <p:cTn id="5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7" presetID="2" presetClass="mediacall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cmd type="call" cmd="togglePause">
                                          <p:cBhvr>
                                            <p:cTn id="58" dur="1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</p:cmd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4"/>
                      </p:tgtEl>
                    </p:cond>
                  </p:nextCondLst>
                </p:seq>
              </p:childTnLst>
            </p:cTn>
          </p:par>
        </p:tnLst>
        <p:bldLst>
          <p:bldP spid="57" grpId="0" animBg="1"/>
          <p:bldP spid="3" grpId="0"/>
          <p:bldP spid="53" grpId="0" animBg="1"/>
          <p:bldP spid="54" grpId="0" animBg="1"/>
          <p:bldP spid="58" grpId="0" animBg="1"/>
          <p:bldP spid="55" grpId="0"/>
          <p:bldP spid="56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" dur="10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0" dur="10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" presetClass="entr" presetSubtype="8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1" accel="22667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125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125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1" accel="22667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125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125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accel="22667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125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125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1" accel="22667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125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125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1" presetClass="mediacall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cmd type="call" cmd="playFrom(0.0)">
                                          <p:cBhvr>
                                            <p:cTn id="34" dur="1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</p:cmd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" fill="hold">
                          <p:stCondLst>
                            <p:cond delay="indefinite"/>
                          </p:stCondLst>
                          <p:childTnLst>
                            <p:par>
                              <p:cTn id="3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" presetID="1" presetClass="mediacall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cmd type="call" cmd="playFrom(0.0)">
                                          <p:cBhvr>
                                            <p:cTn id="38" dur="1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</p:cmd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8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10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10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8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10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10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  <p:video>
                  <p:cMediaNode vol="80000">
                    <p:cTn id="47" fill="hold" display="0">
                      <p:stCondLst>
                        <p:cond delay="indefinite"/>
                      </p:stCondLst>
                    </p:cTn>
                    <p:tgtEl>
                      <p:spTgt spid="2"/>
                    </p:tgtEl>
                  </p:cMediaNode>
                </p:video>
                <p:seq concurrent="1" nextAc="seek">
                  <p:cTn id="48" restart="whenNotActive" fill="hold" evtFilter="cancelBubble" nodeType="interactiveSeq">
                    <p:stCondLst>
                      <p:cond evt="onClick" delay="0">
                        <p:tgtEl>
                          <p:spTgt spid="2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49" fill="hold">
                          <p:stCondLst>
                            <p:cond delay="0"/>
                          </p:stCondLst>
                          <p:childTnLst>
                            <p:par>
                              <p:cTn id="5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1" presetID="2" presetClass="mediacall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cmd type="call" cmd="togglePause">
                                          <p:cBhvr>
                                            <p:cTn id="52" dur="1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</p:cmd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2"/>
                      </p:tgtEl>
                    </p:cond>
                  </p:nextCondLst>
                </p:seq>
                <p:video>
                  <p:cMediaNode vol="80000">
                    <p:cTn id="53" fill="hold" display="0">
                      <p:stCondLst>
                        <p:cond delay="indefinite"/>
                      </p:stCondLst>
                    </p:cTn>
                    <p:tgtEl>
                      <p:spTgt spid="4"/>
                    </p:tgtEl>
                  </p:cMediaNode>
                </p:video>
                <p:seq concurrent="1" nextAc="seek">
                  <p:cTn id="54" restart="whenNotActive" fill="hold" evtFilter="cancelBubble" nodeType="interactiveSeq">
                    <p:stCondLst>
                      <p:cond evt="onClick" delay="0">
                        <p:tgtEl>
                          <p:spTgt spid="4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55" fill="hold">
                          <p:stCondLst>
                            <p:cond delay="0"/>
                          </p:stCondLst>
                          <p:childTnLst>
                            <p:par>
                              <p:cTn id="5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7" presetID="2" presetClass="mediacall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cmd type="call" cmd="togglePause">
                                          <p:cBhvr>
                                            <p:cTn id="58" dur="1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</p:cmd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4"/>
                      </p:tgtEl>
                    </p:cond>
                  </p:nextCondLst>
                </p:seq>
              </p:childTnLst>
            </p:cTn>
          </p:par>
        </p:tnLst>
        <p:bldLst>
          <p:bldP spid="57" grpId="0" animBg="1"/>
          <p:bldP spid="3" grpId="0"/>
          <p:bldP spid="53" grpId="0" animBg="1"/>
          <p:bldP spid="54" grpId="0" animBg="1"/>
          <p:bldP spid="58" grpId="0" animBg="1"/>
          <p:bldP spid="55" grpId="0"/>
          <p:bldP spid="56" grpId="0"/>
        </p:bld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Oval 96">
            <a:extLst>
              <a:ext uri="{FF2B5EF4-FFF2-40B4-BE49-F238E27FC236}">
                <a16:creationId xmlns:a16="http://schemas.microsoft.com/office/drawing/2014/main" id="{BDF9FD99-436B-4187-9604-70645132CB8B}"/>
              </a:ext>
            </a:extLst>
          </p:cNvPr>
          <p:cNvSpPr/>
          <p:nvPr/>
        </p:nvSpPr>
        <p:spPr>
          <a:xfrm>
            <a:off x="6150981" y="-978591"/>
            <a:ext cx="3533998" cy="3533996"/>
          </a:xfrm>
          <a:prstGeom prst="ellipse">
            <a:avLst/>
          </a:prstGeom>
          <a:gradFill>
            <a:gsLst>
              <a:gs pos="35000">
                <a:schemeClr val="accent1">
                  <a:lumMod val="60000"/>
                  <a:lumOff val="40000"/>
                </a:schemeClr>
              </a:gs>
              <a:gs pos="0">
                <a:schemeClr val="accent1"/>
              </a:gs>
              <a:gs pos="100000">
                <a:schemeClr val="accent4"/>
              </a:gs>
            </a:gsLst>
            <a:lin ang="2700000" scaled="1"/>
          </a:gra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>
              <a:latin typeface="Karla Light" panose="020B0004030503030003" pitchFamily="34" charset="77"/>
            </a:endParaRPr>
          </a:p>
        </p:txBody>
      </p:sp>
      <p:grpSp>
        <p:nvGrpSpPr>
          <p:cNvPr id="74" name="Graphic 49">
            <a:extLst>
              <a:ext uri="{FF2B5EF4-FFF2-40B4-BE49-F238E27FC236}">
                <a16:creationId xmlns:a16="http://schemas.microsoft.com/office/drawing/2014/main" id="{387DBFB2-1DB7-4FC2-BDDD-FEB4DF4DC6FD}"/>
              </a:ext>
            </a:extLst>
          </p:cNvPr>
          <p:cNvGrpSpPr/>
          <p:nvPr/>
        </p:nvGrpSpPr>
        <p:grpSpPr>
          <a:xfrm rot="1412223">
            <a:off x="-664287" y="2690969"/>
            <a:ext cx="12093136" cy="4087069"/>
            <a:chOff x="2859785" y="2307816"/>
            <a:chExt cx="8298370" cy="2804567"/>
          </a:xfrm>
          <a:noFill/>
        </p:grpSpPr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A502FCCA-F7D9-4707-BE6F-BE9E587EC5A7}"/>
                </a:ext>
              </a:extLst>
            </p:cNvPr>
            <p:cNvSpPr/>
            <p:nvPr/>
          </p:nvSpPr>
          <p:spPr>
            <a:xfrm>
              <a:off x="2859785" y="3998576"/>
              <a:ext cx="8232267" cy="1113808"/>
            </a:xfrm>
            <a:custGeom>
              <a:avLst/>
              <a:gdLst>
                <a:gd name="connsiteX0" fmla="*/ 0 w 8232267"/>
                <a:gd name="connsiteY0" fmla="*/ 634674 h 1113808"/>
                <a:gd name="connsiteX1" fmla="*/ 8232267 w 8232267"/>
                <a:gd name="connsiteY1" fmla="*/ 776120 h 1113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32267" h="1113808">
                  <a:moveTo>
                    <a:pt x="0" y="634674"/>
                  </a:moveTo>
                  <a:cubicBezTo>
                    <a:pt x="3665982" y="-1382816"/>
                    <a:pt x="4713256" y="2181153"/>
                    <a:pt x="8232267" y="776120"/>
                  </a:cubicBezTo>
                </a:path>
              </a:pathLst>
            </a:custGeom>
            <a:noFill/>
            <a:ln w="9525" cap="flat">
              <a:gradFill flip="none" rotWithShape="1">
                <a:gsLst>
                  <a:gs pos="0">
                    <a:schemeClr val="bg1">
                      <a:lumMod val="75000"/>
                      <a:alpha val="25000"/>
                    </a:schemeClr>
                  </a:gs>
                  <a:gs pos="100000">
                    <a:schemeClr val="bg1">
                      <a:lumMod val="75000"/>
                      <a:alpha val="4000"/>
                    </a:schemeClr>
                  </a:gs>
                </a:gsLst>
                <a:lin ang="2700000" scaled="1"/>
                <a:tileRect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en-ID" dirty="0">
                <a:latin typeface="Karla Light" panose="020B0004030503030003" pitchFamily="34" charset="77"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454C7919-7C3C-40FD-A76D-7E261F1E2310}"/>
                </a:ext>
              </a:extLst>
            </p:cNvPr>
            <p:cNvSpPr/>
            <p:nvPr/>
          </p:nvSpPr>
          <p:spPr>
            <a:xfrm>
              <a:off x="2867405" y="3928111"/>
              <a:ext cx="8227885" cy="1077600"/>
            </a:xfrm>
            <a:custGeom>
              <a:avLst/>
              <a:gdLst>
                <a:gd name="connsiteX0" fmla="*/ 0 w 8227885"/>
                <a:gd name="connsiteY0" fmla="*/ 668753 h 1077600"/>
                <a:gd name="connsiteX1" fmla="*/ 8227886 w 8227885"/>
                <a:gd name="connsiteY1" fmla="*/ 729046 h 1077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27885" h="1077600">
                  <a:moveTo>
                    <a:pt x="0" y="668753"/>
                  </a:moveTo>
                  <a:cubicBezTo>
                    <a:pt x="3538823" y="-1411888"/>
                    <a:pt x="4767834" y="2159511"/>
                    <a:pt x="8227886" y="729046"/>
                  </a:cubicBezTo>
                </a:path>
              </a:pathLst>
            </a:custGeom>
            <a:noFill/>
            <a:ln w="9525" cap="flat">
              <a:gradFill flip="none" rotWithShape="1">
                <a:gsLst>
                  <a:gs pos="0">
                    <a:schemeClr val="bg1">
                      <a:lumMod val="75000"/>
                      <a:alpha val="25000"/>
                    </a:schemeClr>
                  </a:gs>
                  <a:gs pos="100000">
                    <a:schemeClr val="bg1">
                      <a:lumMod val="75000"/>
                      <a:alpha val="4000"/>
                    </a:schemeClr>
                  </a:gs>
                </a:gsLst>
                <a:lin ang="2700000" scaled="1"/>
                <a:tileRect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en-ID" dirty="0">
                <a:latin typeface="Karla Light" panose="020B0004030503030003" pitchFamily="34" charset="77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39C550DD-6FA3-45B3-B682-53D4CA00D9CD}"/>
                </a:ext>
              </a:extLst>
            </p:cNvPr>
            <p:cNvSpPr/>
            <p:nvPr/>
          </p:nvSpPr>
          <p:spPr>
            <a:xfrm>
              <a:off x="2874930" y="3857125"/>
              <a:ext cx="8223504" cy="1042116"/>
            </a:xfrm>
            <a:custGeom>
              <a:avLst/>
              <a:gdLst>
                <a:gd name="connsiteX0" fmla="*/ 0 w 8223504"/>
                <a:gd name="connsiteY0" fmla="*/ 703449 h 1042116"/>
                <a:gd name="connsiteX1" fmla="*/ 8223504 w 8223504"/>
                <a:gd name="connsiteY1" fmla="*/ 682590 h 1042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23504" h="1042116">
                  <a:moveTo>
                    <a:pt x="0" y="703449"/>
                  </a:moveTo>
                  <a:cubicBezTo>
                    <a:pt x="3411665" y="-1440343"/>
                    <a:pt x="4822412" y="2138391"/>
                    <a:pt x="8223504" y="682590"/>
                  </a:cubicBezTo>
                </a:path>
              </a:pathLst>
            </a:custGeom>
            <a:noFill/>
            <a:ln w="9525" cap="flat">
              <a:gradFill flip="none" rotWithShape="1">
                <a:gsLst>
                  <a:gs pos="0">
                    <a:schemeClr val="bg1">
                      <a:lumMod val="75000"/>
                      <a:alpha val="25000"/>
                    </a:schemeClr>
                  </a:gs>
                  <a:gs pos="100000">
                    <a:schemeClr val="bg1">
                      <a:lumMod val="75000"/>
                      <a:alpha val="4000"/>
                    </a:schemeClr>
                  </a:gs>
                </a:gsLst>
                <a:lin ang="2700000" scaled="1"/>
                <a:tileRect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en-ID" dirty="0">
                <a:latin typeface="Karla Light" panose="020B0004030503030003" pitchFamily="34" charset="77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1B5689A3-EB65-404E-8B51-3B3B7E03B25A}"/>
                </a:ext>
              </a:extLst>
            </p:cNvPr>
            <p:cNvSpPr/>
            <p:nvPr/>
          </p:nvSpPr>
          <p:spPr>
            <a:xfrm>
              <a:off x="2882455" y="3785547"/>
              <a:ext cx="8219027" cy="1007361"/>
            </a:xfrm>
            <a:custGeom>
              <a:avLst/>
              <a:gdLst>
                <a:gd name="connsiteX0" fmla="*/ 0 w 8219027"/>
                <a:gd name="connsiteY0" fmla="*/ 738737 h 1007361"/>
                <a:gd name="connsiteX1" fmla="*/ 8219028 w 8219027"/>
                <a:gd name="connsiteY1" fmla="*/ 636724 h 1007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19027" h="1007361">
                  <a:moveTo>
                    <a:pt x="0" y="738737"/>
                  </a:moveTo>
                  <a:cubicBezTo>
                    <a:pt x="3284601" y="-1468206"/>
                    <a:pt x="4876991" y="2117862"/>
                    <a:pt x="8219028" y="636724"/>
                  </a:cubicBezTo>
                </a:path>
              </a:pathLst>
            </a:custGeom>
            <a:noFill/>
            <a:ln w="9525" cap="flat">
              <a:gradFill flip="none" rotWithShape="1">
                <a:gsLst>
                  <a:gs pos="0">
                    <a:schemeClr val="bg1">
                      <a:lumMod val="75000"/>
                      <a:alpha val="25000"/>
                    </a:schemeClr>
                  </a:gs>
                  <a:gs pos="100000">
                    <a:schemeClr val="bg1">
                      <a:lumMod val="75000"/>
                      <a:alpha val="4000"/>
                    </a:schemeClr>
                  </a:gs>
                </a:gsLst>
                <a:lin ang="2700000" scaled="1"/>
                <a:tileRect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en-ID" dirty="0">
                <a:latin typeface="Karla Light" panose="020B0004030503030003" pitchFamily="34" charset="77"/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18B4CA01-45E6-4EAC-BB10-D309E2F31BF1}"/>
                </a:ext>
              </a:extLst>
            </p:cNvPr>
            <p:cNvSpPr/>
            <p:nvPr/>
          </p:nvSpPr>
          <p:spPr>
            <a:xfrm>
              <a:off x="2890075" y="3713391"/>
              <a:ext cx="8214645" cy="973271"/>
            </a:xfrm>
            <a:custGeom>
              <a:avLst/>
              <a:gdLst>
                <a:gd name="connsiteX0" fmla="*/ 0 w 8214645"/>
                <a:gd name="connsiteY0" fmla="*/ 774603 h 973271"/>
                <a:gd name="connsiteX1" fmla="*/ 8214646 w 8214645"/>
                <a:gd name="connsiteY1" fmla="*/ 591342 h 973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14645" h="973271">
                  <a:moveTo>
                    <a:pt x="0" y="774603"/>
                  </a:moveTo>
                  <a:cubicBezTo>
                    <a:pt x="3157442" y="-1495491"/>
                    <a:pt x="4931569" y="2097911"/>
                    <a:pt x="8214646" y="591342"/>
                  </a:cubicBezTo>
                </a:path>
              </a:pathLst>
            </a:custGeom>
            <a:noFill/>
            <a:ln w="9525" cap="flat">
              <a:gradFill flip="none" rotWithShape="1">
                <a:gsLst>
                  <a:gs pos="0">
                    <a:schemeClr val="bg1">
                      <a:lumMod val="75000"/>
                      <a:alpha val="25000"/>
                    </a:schemeClr>
                  </a:gs>
                  <a:gs pos="100000">
                    <a:schemeClr val="bg1">
                      <a:lumMod val="75000"/>
                      <a:alpha val="4000"/>
                    </a:schemeClr>
                  </a:gs>
                </a:gsLst>
                <a:lin ang="2700000" scaled="1"/>
                <a:tileRect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en-ID" dirty="0">
                <a:latin typeface="Karla Light" panose="020B0004030503030003" pitchFamily="34" charset="77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6CC70FA6-77A3-4B5D-A166-037858B5343B}"/>
                </a:ext>
              </a:extLst>
            </p:cNvPr>
            <p:cNvSpPr/>
            <p:nvPr/>
          </p:nvSpPr>
          <p:spPr>
            <a:xfrm>
              <a:off x="2897600" y="3640579"/>
              <a:ext cx="8210264" cy="939982"/>
            </a:xfrm>
            <a:custGeom>
              <a:avLst/>
              <a:gdLst>
                <a:gd name="connsiteX0" fmla="*/ 0 w 8210264"/>
                <a:gd name="connsiteY0" fmla="*/ 811029 h 939982"/>
                <a:gd name="connsiteX1" fmla="*/ 8210264 w 8210264"/>
                <a:gd name="connsiteY1" fmla="*/ 546710 h 939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10264" h="939982">
                  <a:moveTo>
                    <a:pt x="0" y="811029"/>
                  </a:moveTo>
                  <a:cubicBezTo>
                    <a:pt x="3030284" y="-1522215"/>
                    <a:pt x="4986147" y="2078521"/>
                    <a:pt x="8210264" y="546710"/>
                  </a:cubicBezTo>
                </a:path>
              </a:pathLst>
            </a:custGeom>
            <a:noFill/>
            <a:ln w="9525" cap="flat">
              <a:gradFill flip="none" rotWithShape="1">
                <a:gsLst>
                  <a:gs pos="0">
                    <a:schemeClr val="bg1">
                      <a:lumMod val="75000"/>
                      <a:alpha val="25000"/>
                    </a:schemeClr>
                  </a:gs>
                  <a:gs pos="100000">
                    <a:schemeClr val="bg1">
                      <a:lumMod val="75000"/>
                      <a:alpha val="4000"/>
                    </a:schemeClr>
                  </a:gs>
                </a:gsLst>
                <a:lin ang="2700000" scaled="1"/>
                <a:tileRect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en-ID" dirty="0">
                <a:latin typeface="Karla Light" panose="020B0004030503030003" pitchFamily="34" charset="77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DA679999-4C08-4A91-8AA3-048F64A56961}"/>
                </a:ext>
              </a:extLst>
            </p:cNvPr>
            <p:cNvSpPr/>
            <p:nvPr/>
          </p:nvSpPr>
          <p:spPr>
            <a:xfrm>
              <a:off x="2905125" y="3567310"/>
              <a:ext cx="8205787" cy="907330"/>
            </a:xfrm>
            <a:custGeom>
              <a:avLst/>
              <a:gdLst>
                <a:gd name="connsiteX0" fmla="*/ 0 w 8205787"/>
                <a:gd name="connsiteY0" fmla="*/ 848007 h 907330"/>
                <a:gd name="connsiteX1" fmla="*/ 8205788 w 8205787"/>
                <a:gd name="connsiteY1" fmla="*/ 502536 h 907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05787" h="907330">
                  <a:moveTo>
                    <a:pt x="0" y="848007"/>
                  </a:moveTo>
                  <a:cubicBezTo>
                    <a:pt x="2903220" y="-1548387"/>
                    <a:pt x="5040726" y="2059683"/>
                    <a:pt x="8205788" y="502536"/>
                  </a:cubicBezTo>
                </a:path>
              </a:pathLst>
            </a:custGeom>
            <a:noFill/>
            <a:ln w="9525" cap="flat">
              <a:gradFill flip="none" rotWithShape="1">
                <a:gsLst>
                  <a:gs pos="0">
                    <a:schemeClr val="bg1">
                      <a:lumMod val="75000"/>
                      <a:alpha val="25000"/>
                    </a:schemeClr>
                  </a:gs>
                  <a:gs pos="100000">
                    <a:schemeClr val="bg1">
                      <a:lumMod val="75000"/>
                      <a:alpha val="4000"/>
                    </a:schemeClr>
                  </a:gs>
                </a:gsLst>
                <a:lin ang="2700000" scaled="1"/>
                <a:tileRect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en-ID" dirty="0">
                <a:latin typeface="Karla Light" panose="020B0004030503030003" pitchFamily="34" charset="77"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1CE3ACA2-026D-4C58-8DBD-02372872D5EC}"/>
                </a:ext>
              </a:extLst>
            </p:cNvPr>
            <p:cNvSpPr/>
            <p:nvPr/>
          </p:nvSpPr>
          <p:spPr>
            <a:xfrm>
              <a:off x="2912745" y="3493503"/>
              <a:ext cx="8201406" cy="885523"/>
            </a:xfrm>
            <a:custGeom>
              <a:avLst/>
              <a:gdLst>
                <a:gd name="connsiteX0" fmla="*/ 0 w 8201406"/>
                <a:gd name="connsiteY0" fmla="*/ 885524 h 885523"/>
                <a:gd name="connsiteX1" fmla="*/ 8201407 w 8201406"/>
                <a:gd name="connsiteY1" fmla="*/ 458899 h 885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01406" h="885523">
                  <a:moveTo>
                    <a:pt x="0" y="885524"/>
                  </a:moveTo>
                  <a:cubicBezTo>
                    <a:pt x="2776061" y="-1574022"/>
                    <a:pt x="5095304" y="2041383"/>
                    <a:pt x="8201407" y="458899"/>
                  </a:cubicBezTo>
                </a:path>
              </a:pathLst>
            </a:custGeom>
            <a:noFill/>
            <a:ln w="9525" cap="flat">
              <a:gradFill flip="none" rotWithShape="1">
                <a:gsLst>
                  <a:gs pos="0">
                    <a:schemeClr val="bg1">
                      <a:lumMod val="75000"/>
                      <a:alpha val="25000"/>
                    </a:schemeClr>
                  </a:gs>
                  <a:gs pos="100000">
                    <a:schemeClr val="bg1">
                      <a:lumMod val="75000"/>
                      <a:alpha val="4000"/>
                    </a:schemeClr>
                  </a:gs>
                </a:gsLst>
                <a:lin ang="2700000" scaled="1"/>
                <a:tileRect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en-ID" dirty="0">
                <a:latin typeface="Karla Light" panose="020B0004030503030003" pitchFamily="34" charset="77"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641DF02D-7D37-49B4-A8A4-EA2EDC958F5E}"/>
                </a:ext>
              </a:extLst>
            </p:cNvPr>
            <p:cNvSpPr/>
            <p:nvPr/>
          </p:nvSpPr>
          <p:spPr>
            <a:xfrm>
              <a:off x="2920269" y="3419186"/>
              <a:ext cx="8196928" cy="923550"/>
            </a:xfrm>
            <a:custGeom>
              <a:avLst/>
              <a:gdLst>
                <a:gd name="connsiteX0" fmla="*/ 0 w 8196928"/>
                <a:gd name="connsiteY0" fmla="*/ 923551 h 923550"/>
                <a:gd name="connsiteX1" fmla="*/ 8196929 w 8196928"/>
                <a:gd name="connsiteY1" fmla="*/ 415773 h 923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196928" h="923550">
                  <a:moveTo>
                    <a:pt x="0" y="923551"/>
                  </a:moveTo>
                  <a:cubicBezTo>
                    <a:pt x="2648903" y="-1599146"/>
                    <a:pt x="5149882" y="2023688"/>
                    <a:pt x="8196929" y="415773"/>
                  </a:cubicBezTo>
                </a:path>
              </a:pathLst>
            </a:custGeom>
            <a:noFill/>
            <a:ln w="9525" cap="flat">
              <a:gradFill flip="none" rotWithShape="1">
                <a:gsLst>
                  <a:gs pos="0">
                    <a:schemeClr val="bg1">
                      <a:lumMod val="75000"/>
                      <a:alpha val="25000"/>
                    </a:schemeClr>
                  </a:gs>
                  <a:gs pos="100000">
                    <a:schemeClr val="bg1">
                      <a:lumMod val="75000"/>
                      <a:alpha val="4000"/>
                    </a:schemeClr>
                  </a:gs>
                </a:gsLst>
                <a:lin ang="2700000" scaled="1"/>
                <a:tileRect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en-ID" dirty="0">
                <a:latin typeface="Karla Light" panose="020B0004030503030003" pitchFamily="34" charset="77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6331FAE6-52CA-448B-B651-51288DF265BF}"/>
                </a:ext>
              </a:extLst>
            </p:cNvPr>
            <p:cNvSpPr/>
            <p:nvPr/>
          </p:nvSpPr>
          <p:spPr>
            <a:xfrm>
              <a:off x="2927889" y="3344244"/>
              <a:ext cx="8192547" cy="962107"/>
            </a:xfrm>
            <a:custGeom>
              <a:avLst/>
              <a:gdLst>
                <a:gd name="connsiteX0" fmla="*/ 0 w 8192547"/>
                <a:gd name="connsiteY0" fmla="*/ 962107 h 962107"/>
                <a:gd name="connsiteX1" fmla="*/ 8192548 w 8192547"/>
                <a:gd name="connsiteY1" fmla="*/ 373176 h 962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192547" h="962107">
                  <a:moveTo>
                    <a:pt x="0" y="962107"/>
                  </a:moveTo>
                  <a:cubicBezTo>
                    <a:pt x="2521839" y="-1623740"/>
                    <a:pt x="5204460" y="2006428"/>
                    <a:pt x="8192548" y="373176"/>
                  </a:cubicBezTo>
                </a:path>
              </a:pathLst>
            </a:custGeom>
            <a:noFill/>
            <a:ln w="9525" cap="flat">
              <a:gradFill flip="none" rotWithShape="1">
                <a:gsLst>
                  <a:gs pos="0">
                    <a:schemeClr val="bg1">
                      <a:lumMod val="75000"/>
                      <a:alpha val="25000"/>
                    </a:schemeClr>
                  </a:gs>
                  <a:gs pos="100000">
                    <a:schemeClr val="bg1">
                      <a:lumMod val="75000"/>
                      <a:alpha val="4000"/>
                    </a:schemeClr>
                  </a:gs>
                </a:gsLst>
                <a:lin ang="2700000" scaled="1"/>
                <a:tileRect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en-ID" dirty="0">
                <a:latin typeface="Karla Light" panose="020B0004030503030003" pitchFamily="34" charset="77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9B8490FC-1210-4947-B0BA-AECDD32F1F5F}"/>
                </a:ext>
              </a:extLst>
            </p:cNvPr>
            <p:cNvSpPr/>
            <p:nvPr/>
          </p:nvSpPr>
          <p:spPr>
            <a:xfrm>
              <a:off x="2935414" y="3268894"/>
              <a:ext cx="8188166" cy="1001167"/>
            </a:xfrm>
            <a:custGeom>
              <a:avLst/>
              <a:gdLst>
                <a:gd name="connsiteX0" fmla="*/ 0 w 8188166"/>
                <a:gd name="connsiteY0" fmla="*/ 1001168 h 1001167"/>
                <a:gd name="connsiteX1" fmla="*/ 8188167 w 8188166"/>
                <a:gd name="connsiteY1" fmla="*/ 331084 h 1001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188166" h="1001167">
                  <a:moveTo>
                    <a:pt x="0" y="1001168"/>
                  </a:moveTo>
                  <a:cubicBezTo>
                    <a:pt x="2394680" y="-1647830"/>
                    <a:pt x="5259038" y="1989672"/>
                    <a:pt x="8188167" y="331084"/>
                  </a:cubicBezTo>
                </a:path>
              </a:pathLst>
            </a:custGeom>
            <a:noFill/>
            <a:ln w="9525" cap="flat">
              <a:gradFill flip="none" rotWithShape="1">
                <a:gsLst>
                  <a:gs pos="0">
                    <a:schemeClr val="bg1">
                      <a:lumMod val="75000"/>
                      <a:alpha val="25000"/>
                    </a:schemeClr>
                  </a:gs>
                  <a:gs pos="100000">
                    <a:schemeClr val="bg1">
                      <a:lumMod val="75000"/>
                      <a:alpha val="4000"/>
                    </a:schemeClr>
                  </a:gs>
                </a:gsLst>
                <a:lin ang="2700000" scaled="1"/>
                <a:tileRect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en-ID" dirty="0">
                <a:latin typeface="Karla Light" panose="020B0004030503030003" pitchFamily="34" charset="77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DDF3D6FD-EC38-4205-AB5A-C64016137A4B}"/>
                </a:ext>
              </a:extLst>
            </p:cNvPr>
            <p:cNvSpPr/>
            <p:nvPr/>
          </p:nvSpPr>
          <p:spPr>
            <a:xfrm>
              <a:off x="2942939" y="3193050"/>
              <a:ext cx="8183689" cy="1040721"/>
            </a:xfrm>
            <a:custGeom>
              <a:avLst/>
              <a:gdLst>
                <a:gd name="connsiteX0" fmla="*/ 0 w 8183689"/>
                <a:gd name="connsiteY0" fmla="*/ 1040721 h 1040721"/>
                <a:gd name="connsiteX1" fmla="*/ 8183690 w 8183689"/>
                <a:gd name="connsiteY1" fmla="*/ 289484 h 1040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183689" h="1040721">
                  <a:moveTo>
                    <a:pt x="0" y="1040721"/>
                  </a:moveTo>
                  <a:cubicBezTo>
                    <a:pt x="2267522" y="-1671427"/>
                    <a:pt x="5313617" y="1973409"/>
                    <a:pt x="8183690" y="289484"/>
                  </a:cubicBezTo>
                </a:path>
              </a:pathLst>
            </a:custGeom>
            <a:noFill/>
            <a:ln w="9525" cap="flat">
              <a:gradFill flip="none" rotWithShape="1">
                <a:gsLst>
                  <a:gs pos="0">
                    <a:schemeClr val="bg1">
                      <a:lumMod val="75000"/>
                      <a:alpha val="25000"/>
                    </a:schemeClr>
                  </a:gs>
                  <a:gs pos="100000">
                    <a:schemeClr val="bg1">
                      <a:lumMod val="75000"/>
                      <a:alpha val="4000"/>
                    </a:schemeClr>
                  </a:gs>
                </a:gsLst>
                <a:lin ang="2700000" scaled="1"/>
                <a:tileRect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en-ID" dirty="0">
                <a:latin typeface="Karla Light" panose="020B0004030503030003" pitchFamily="34" charset="77"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18480CED-6AFF-46E6-86DB-E1A7960B9D15}"/>
                </a:ext>
              </a:extLst>
            </p:cNvPr>
            <p:cNvSpPr/>
            <p:nvPr/>
          </p:nvSpPr>
          <p:spPr>
            <a:xfrm>
              <a:off x="2950559" y="3116723"/>
              <a:ext cx="8179307" cy="1080757"/>
            </a:xfrm>
            <a:custGeom>
              <a:avLst/>
              <a:gdLst>
                <a:gd name="connsiteX0" fmla="*/ 0 w 8179307"/>
                <a:gd name="connsiteY0" fmla="*/ 1080758 h 1080757"/>
                <a:gd name="connsiteX1" fmla="*/ 8179308 w 8179307"/>
                <a:gd name="connsiteY1" fmla="*/ 248368 h 10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179307" h="1080757">
                  <a:moveTo>
                    <a:pt x="0" y="1080758"/>
                  </a:moveTo>
                  <a:cubicBezTo>
                    <a:pt x="2140458" y="-1694541"/>
                    <a:pt x="5368195" y="1957629"/>
                    <a:pt x="8179308" y="248368"/>
                  </a:cubicBezTo>
                </a:path>
              </a:pathLst>
            </a:custGeom>
            <a:noFill/>
            <a:ln w="9525" cap="flat">
              <a:gradFill flip="none" rotWithShape="1">
                <a:gsLst>
                  <a:gs pos="0">
                    <a:schemeClr val="bg1">
                      <a:lumMod val="75000"/>
                      <a:alpha val="25000"/>
                    </a:schemeClr>
                  </a:gs>
                  <a:gs pos="100000">
                    <a:schemeClr val="bg1">
                      <a:lumMod val="75000"/>
                      <a:alpha val="4000"/>
                    </a:schemeClr>
                  </a:gs>
                </a:gsLst>
                <a:lin ang="2700000" scaled="1"/>
                <a:tileRect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en-ID" dirty="0">
                <a:latin typeface="Karla Light" panose="020B0004030503030003" pitchFamily="34" charset="77"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0C9ED066-FCAA-471E-93AE-602FABE38A77}"/>
                </a:ext>
              </a:extLst>
            </p:cNvPr>
            <p:cNvSpPr/>
            <p:nvPr/>
          </p:nvSpPr>
          <p:spPr>
            <a:xfrm>
              <a:off x="2958084" y="3039827"/>
              <a:ext cx="8174926" cy="1121268"/>
            </a:xfrm>
            <a:custGeom>
              <a:avLst/>
              <a:gdLst>
                <a:gd name="connsiteX0" fmla="*/ 0 w 8174926"/>
                <a:gd name="connsiteY0" fmla="*/ 1121268 h 1121268"/>
                <a:gd name="connsiteX1" fmla="*/ 8174927 w 8174926"/>
                <a:gd name="connsiteY1" fmla="*/ 207725 h 1121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174926" h="1121268">
                  <a:moveTo>
                    <a:pt x="0" y="1121268"/>
                  </a:moveTo>
                  <a:cubicBezTo>
                    <a:pt x="2013299" y="-1717182"/>
                    <a:pt x="5422773" y="1942323"/>
                    <a:pt x="8174927" y="207725"/>
                  </a:cubicBezTo>
                </a:path>
              </a:pathLst>
            </a:custGeom>
            <a:noFill/>
            <a:ln w="9525" cap="flat">
              <a:gradFill flip="none" rotWithShape="1">
                <a:gsLst>
                  <a:gs pos="0">
                    <a:schemeClr val="bg1">
                      <a:lumMod val="75000"/>
                      <a:alpha val="25000"/>
                    </a:schemeClr>
                  </a:gs>
                  <a:gs pos="100000">
                    <a:schemeClr val="bg1">
                      <a:lumMod val="75000"/>
                      <a:alpha val="4000"/>
                    </a:schemeClr>
                  </a:gs>
                </a:gsLst>
                <a:lin ang="2700000" scaled="1"/>
                <a:tileRect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en-ID" dirty="0">
                <a:latin typeface="Karla Light" panose="020B0004030503030003" pitchFamily="34" charset="77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3B7E8911-B2A7-41AC-B51C-682C7165FD92}"/>
                </a:ext>
              </a:extLst>
            </p:cNvPr>
            <p:cNvSpPr/>
            <p:nvPr/>
          </p:nvSpPr>
          <p:spPr>
            <a:xfrm>
              <a:off x="2965703" y="2962562"/>
              <a:ext cx="8170449" cy="1162242"/>
            </a:xfrm>
            <a:custGeom>
              <a:avLst/>
              <a:gdLst>
                <a:gd name="connsiteX0" fmla="*/ 0 w 8170449"/>
                <a:gd name="connsiteY0" fmla="*/ 1162243 h 1162242"/>
                <a:gd name="connsiteX1" fmla="*/ 8170450 w 8170449"/>
                <a:gd name="connsiteY1" fmla="*/ 167547 h 1162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170449" h="1162242">
                  <a:moveTo>
                    <a:pt x="0" y="1162243"/>
                  </a:moveTo>
                  <a:cubicBezTo>
                    <a:pt x="1886141" y="-1739358"/>
                    <a:pt x="5477351" y="1927481"/>
                    <a:pt x="8170450" y="167547"/>
                  </a:cubicBezTo>
                </a:path>
              </a:pathLst>
            </a:custGeom>
            <a:noFill/>
            <a:ln w="9525" cap="flat">
              <a:gradFill flip="none" rotWithShape="1">
                <a:gsLst>
                  <a:gs pos="0">
                    <a:schemeClr val="bg1">
                      <a:lumMod val="75000"/>
                      <a:alpha val="25000"/>
                    </a:schemeClr>
                  </a:gs>
                  <a:gs pos="100000">
                    <a:schemeClr val="bg1">
                      <a:lumMod val="75000"/>
                      <a:alpha val="4000"/>
                    </a:schemeClr>
                  </a:gs>
                </a:gsLst>
                <a:lin ang="2700000" scaled="1"/>
                <a:tileRect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en-ID" dirty="0">
                <a:latin typeface="Karla Light" panose="020B0004030503030003" pitchFamily="34" charset="77"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0E5011B5-67C9-4862-9CFA-6FC9AF1E915B}"/>
                </a:ext>
              </a:extLst>
            </p:cNvPr>
            <p:cNvSpPr/>
            <p:nvPr/>
          </p:nvSpPr>
          <p:spPr>
            <a:xfrm>
              <a:off x="2973228" y="2884842"/>
              <a:ext cx="8166068" cy="1203672"/>
            </a:xfrm>
            <a:custGeom>
              <a:avLst/>
              <a:gdLst>
                <a:gd name="connsiteX0" fmla="*/ 0 w 8166068"/>
                <a:gd name="connsiteY0" fmla="*/ 1203672 h 1203672"/>
                <a:gd name="connsiteX1" fmla="*/ 8166068 w 8166068"/>
                <a:gd name="connsiteY1" fmla="*/ 127824 h 1203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166068" h="1203672">
                  <a:moveTo>
                    <a:pt x="0" y="1203672"/>
                  </a:moveTo>
                  <a:cubicBezTo>
                    <a:pt x="1759077" y="-1761079"/>
                    <a:pt x="5531930" y="1913094"/>
                    <a:pt x="8166068" y="127824"/>
                  </a:cubicBezTo>
                </a:path>
              </a:pathLst>
            </a:custGeom>
            <a:noFill/>
            <a:ln w="9525" cap="flat">
              <a:gradFill flip="none" rotWithShape="1">
                <a:gsLst>
                  <a:gs pos="0">
                    <a:schemeClr val="bg1">
                      <a:lumMod val="75000"/>
                      <a:alpha val="25000"/>
                    </a:schemeClr>
                  </a:gs>
                  <a:gs pos="100000">
                    <a:schemeClr val="bg1">
                      <a:lumMod val="75000"/>
                      <a:alpha val="4000"/>
                    </a:schemeClr>
                  </a:gs>
                </a:gsLst>
                <a:lin ang="2700000" scaled="1"/>
                <a:tileRect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en-ID" dirty="0">
                <a:latin typeface="Karla Light" panose="020B0004030503030003" pitchFamily="34" charset="77"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DB4788D7-E20B-42FD-89E5-2317AB326B85}"/>
                </a:ext>
              </a:extLst>
            </p:cNvPr>
            <p:cNvSpPr/>
            <p:nvPr/>
          </p:nvSpPr>
          <p:spPr>
            <a:xfrm>
              <a:off x="2980753" y="2806653"/>
              <a:ext cx="8161591" cy="1245571"/>
            </a:xfrm>
            <a:custGeom>
              <a:avLst/>
              <a:gdLst>
                <a:gd name="connsiteX0" fmla="*/ 0 w 8161591"/>
                <a:gd name="connsiteY0" fmla="*/ 1245572 h 1245571"/>
                <a:gd name="connsiteX1" fmla="*/ 8161592 w 8161591"/>
                <a:gd name="connsiteY1" fmla="*/ 88570 h 1245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161591" h="1245571">
                  <a:moveTo>
                    <a:pt x="0" y="1245572"/>
                  </a:moveTo>
                  <a:cubicBezTo>
                    <a:pt x="1631918" y="-1782426"/>
                    <a:pt x="5586603" y="1899273"/>
                    <a:pt x="8161592" y="88570"/>
                  </a:cubicBezTo>
                </a:path>
              </a:pathLst>
            </a:custGeom>
            <a:noFill/>
            <a:ln w="9525" cap="flat">
              <a:gradFill flip="none" rotWithShape="1">
                <a:gsLst>
                  <a:gs pos="0">
                    <a:schemeClr val="bg1">
                      <a:lumMod val="75000"/>
                      <a:alpha val="25000"/>
                    </a:schemeClr>
                  </a:gs>
                  <a:gs pos="100000">
                    <a:schemeClr val="bg1">
                      <a:lumMod val="75000"/>
                      <a:alpha val="4000"/>
                    </a:schemeClr>
                  </a:gs>
                </a:gsLst>
                <a:lin ang="2700000" scaled="1"/>
                <a:tileRect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en-ID" dirty="0">
                <a:latin typeface="Karla Light" panose="020B0004030503030003" pitchFamily="34" charset="77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A65D6E1A-DC70-48AC-AAE1-4B7CF2826305}"/>
                </a:ext>
              </a:extLst>
            </p:cNvPr>
            <p:cNvSpPr/>
            <p:nvPr/>
          </p:nvSpPr>
          <p:spPr>
            <a:xfrm>
              <a:off x="2988373" y="2727952"/>
              <a:ext cx="8157210" cy="1287886"/>
            </a:xfrm>
            <a:custGeom>
              <a:avLst/>
              <a:gdLst>
                <a:gd name="connsiteX0" fmla="*/ 0 w 8157210"/>
                <a:gd name="connsiteY0" fmla="*/ 1287887 h 1287886"/>
                <a:gd name="connsiteX1" fmla="*/ 8157210 w 8157210"/>
                <a:gd name="connsiteY1" fmla="*/ 49732 h 1287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157210" h="1287886">
                  <a:moveTo>
                    <a:pt x="0" y="1287887"/>
                  </a:moveTo>
                  <a:cubicBezTo>
                    <a:pt x="1504760" y="-1803262"/>
                    <a:pt x="5641181" y="1885771"/>
                    <a:pt x="8157210" y="49732"/>
                  </a:cubicBezTo>
                </a:path>
              </a:pathLst>
            </a:custGeom>
            <a:noFill/>
            <a:ln w="9525" cap="flat">
              <a:gradFill flip="none" rotWithShape="1">
                <a:gsLst>
                  <a:gs pos="0">
                    <a:schemeClr val="bg1">
                      <a:lumMod val="75000"/>
                      <a:alpha val="25000"/>
                    </a:schemeClr>
                  </a:gs>
                  <a:gs pos="100000">
                    <a:schemeClr val="bg1">
                      <a:lumMod val="75000"/>
                      <a:alpha val="4000"/>
                    </a:schemeClr>
                  </a:gs>
                </a:gsLst>
                <a:lin ang="2700000" scaled="1"/>
                <a:tileRect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en-ID" dirty="0">
                <a:latin typeface="Karla Light" panose="020B0004030503030003" pitchFamily="34" charset="77"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6E3BE041-C635-4B4E-A1DF-57F2E69EDCFA}"/>
                </a:ext>
              </a:extLst>
            </p:cNvPr>
            <p:cNvSpPr/>
            <p:nvPr/>
          </p:nvSpPr>
          <p:spPr>
            <a:xfrm>
              <a:off x="2995898" y="2648958"/>
              <a:ext cx="8152828" cy="1330590"/>
            </a:xfrm>
            <a:custGeom>
              <a:avLst/>
              <a:gdLst>
                <a:gd name="connsiteX0" fmla="*/ 0 w 8152828"/>
                <a:gd name="connsiteY0" fmla="*/ 1330590 h 1330590"/>
                <a:gd name="connsiteX1" fmla="*/ 8152828 w 8152828"/>
                <a:gd name="connsiteY1" fmla="*/ 11283 h 1330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152828" h="1330590">
                  <a:moveTo>
                    <a:pt x="0" y="1330590"/>
                  </a:moveTo>
                  <a:cubicBezTo>
                    <a:pt x="1377696" y="-1823613"/>
                    <a:pt x="5695760" y="1872658"/>
                    <a:pt x="8152828" y="11283"/>
                  </a:cubicBezTo>
                </a:path>
              </a:pathLst>
            </a:custGeom>
            <a:noFill/>
            <a:ln w="9525" cap="flat">
              <a:gradFill flip="none" rotWithShape="1">
                <a:gsLst>
                  <a:gs pos="0">
                    <a:schemeClr val="bg1">
                      <a:lumMod val="75000"/>
                      <a:alpha val="25000"/>
                    </a:schemeClr>
                  </a:gs>
                  <a:gs pos="100000">
                    <a:schemeClr val="bg1">
                      <a:lumMod val="75000"/>
                      <a:alpha val="4000"/>
                    </a:schemeClr>
                  </a:gs>
                </a:gsLst>
                <a:lin ang="2700000" scaled="1"/>
                <a:tileRect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en-ID" dirty="0">
                <a:latin typeface="Karla Light" panose="020B0004030503030003" pitchFamily="34" charset="77"/>
              </a:endParaRPr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B6E1B180-5D0B-458B-8F49-DEA537E59539}"/>
                </a:ext>
              </a:extLst>
            </p:cNvPr>
            <p:cNvSpPr/>
            <p:nvPr/>
          </p:nvSpPr>
          <p:spPr>
            <a:xfrm>
              <a:off x="3003518" y="2542798"/>
              <a:ext cx="8148351" cy="1400460"/>
            </a:xfrm>
            <a:custGeom>
              <a:avLst/>
              <a:gdLst>
                <a:gd name="connsiteX0" fmla="*/ 0 w 8148351"/>
                <a:gd name="connsiteY0" fmla="*/ 1400461 h 1400460"/>
                <a:gd name="connsiteX1" fmla="*/ 8148352 w 8148351"/>
                <a:gd name="connsiteY1" fmla="*/ 0 h 140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148351" h="1400460">
                  <a:moveTo>
                    <a:pt x="0" y="1400461"/>
                  </a:moveTo>
                  <a:cubicBezTo>
                    <a:pt x="1250537" y="-1816989"/>
                    <a:pt x="5750243" y="1886712"/>
                    <a:pt x="8148352" y="0"/>
                  </a:cubicBezTo>
                </a:path>
              </a:pathLst>
            </a:custGeom>
            <a:noFill/>
            <a:ln w="9525" cap="flat">
              <a:gradFill flip="none" rotWithShape="1">
                <a:gsLst>
                  <a:gs pos="0">
                    <a:schemeClr val="bg1">
                      <a:lumMod val="75000"/>
                      <a:alpha val="25000"/>
                    </a:schemeClr>
                  </a:gs>
                  <a:gs pos="100000">
                    <a:schemeClr val="bg1">
                      <a:lumMod val="75000"/>
                      <a:alpha val="4000"/>
                    </a:schemeClr>
                  </a:gs>
                </a:gsLst>
                <a:lin ang="2700000" scaled="1"/>
                <a:tileRect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en-ID" dirty="0">
                <a:latin typeface="Karla Light" panose="020B0004030503030003" pitchFamily="34" charset="77"/>
              </a:endParaRPr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6FE0A32F-FDB6-4D00-B73C-78B2A14CBC09}"/>
                </a:ext>
              </a:extLst>
            </p:cNvPr>
            <p:cNvSpPr/>
            <p:nvPr/>
          </p:nvSpPr>
          <p:spPr>
            <a:xfrm>
              <a:off x="3011043" y="2425355"/>
              <a:ext cx="8143970" cy="1481613"/>
            </a:xfrm>
            <a:custGeom>
              <a:avLst/>
              <a:gdLst>
                <a:gd name="connsiteX0" fmla="*/ 0 w 8143970"/>
                <a:gd name="connsiteY0" fmla="*/ 1481614 h 1481613"/>
                <a:gd name="connsiteX1" fmla="*/ 8143971 w 8143970"/>
                <a:gd name="connsiteY1" fmla="*/ 0 h 1481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143970" h="1481613">
                  <a:moveTo>
                    <a:pt x="0" y="1481614"/>
                  </a:moveTo>
                  <a:cubicBezTo>
                    <a:pt x="1123379" y="-1798987"/>
                    <a:pt x="5804916" y="1912049"/>
                    <a:pt x="8143971" y="0"/>
                  </a:cubicBezTo>
                </a:path>
              </a:pathLst>
            </a:custGeom>
            <a:noFill/>
            <a:ln w="9525" cap="flat">
              <a:gradFill flip="none" rotWithShape="1">
                <a:gsLst>
                  <a:gs pos="0">
                    <a:schemeClr val="bg1">
                      <a:lumMod val="75000"/>
                      <a:alpha val="25000"/>
                    </a:schemeClr>
                  </a:gs>
                  <a:gs pos="100000">
                    <a:schemeClr val="bg1">
                      <a:lumMod val="75000"/>
                      <a:alpha val="4000"/>
                    </a:schemeClr>
                  </a:gs>
                </a:gsLst>
                <a:lin ang="2700000" scaled="1"/>
                <a:tileRect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en-ID" dirty="0">
                <a:latin typeface="Karla Light" panose="020B0004030503030003" pitchFamily="34" charset="77"/>
              </a:endParaRPr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BAD82C20-3DD3-4284-94F7-A8412B3FE8C8}"/>
                </a:ext>
              </a:extLst>
            </p:cNvPr>
            <p:cNvSpPr/>
            <p:nvPr/>
          </p:nvSpPr>
          <p:spPr>
            <a:xfrm>
              <a:off x="3018567" y="2307816"/>
              <a:ext cx="8139588" cy="1562766"/>
            </a:xfrm>
            <a:custGeom>
              <a:avLst/>
              <a:gdLst>
                <a:gd name="connsiteX0" fmla="*/ 0 w 8139588"/>
                <a:gd name="connsiteY0" fmla="*/ 1562767 h 1562766"/>
                <a:gd name="connsiteX1" fmla="*/ 8139589 w 8139588"/>
                <a:gd name="connsiteY1" fmla="*/ 0 h 1562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139588" h="1562766">
                  <a:moveTo>
                    <a:pt x="0" y="1562767"/>
                  </a:moveTo>
                  <a:cubicBezTo>
                    <a:pt x="996315" y="-1780985"/>
                    <a:pt x="5859495" y="1937385"/>
                    <a:pt x="8139589" y="0"/>
                  </a:cubicBezTo>
                </a:path>
              </a:pathLst>
            </a:custGeom>
            <a:noFill/>
            <a:ln w="9525" cap="flat">
              <a:gradFill flip="none" rotWithShape="1">
                <a:gsLst>
                  <a:gs pos="0">
                    <a:schemeClr val="bg1">
                      <a:lumMod val="75000"/>
                      <a:alpha val="25000"/>
                    </a:schemeClr>
                  </a:gs>
                  <a:gs pos="100000">
                    <a:schemeClr val="bg1">
                      <a:lumMod val="75000"/>
                      <a:alpha val="4000"/>
                    </a:schemeClr>
                  </a:gs>
                </a:gsLst>
                <a:lin ang="2700000" scaled="1"/>
                <a:tileRect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en-ID" dirty="0">
                <a:latin typeface="Karla Light" panose="020B0004030503030003" pitchFamily="34" charset="77"/>
              </a:endParaRPr>
            </a:p>
          </p:txBody>
        </p:sp>
      </p:grp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94961133-4A74-F647-8992-D55EA7BDB748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/>
          <a:srcRect l="18378" t="1527" r="58060" b="47365"/>
          <a:stretch/>
        </p:blipFill>
        <p:spPr>
          <a:xfrm>
            <a:off x="6933129" y="389499"/>
            <a:ext cx="1269172" cy="1269173"/>
          </a:xfr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C2BC446-2231-4F89-9BAB-BC7C8A7E35E9}"/>
              </a:ext>
            </a:extLst>
          </p:cNvPr>
          <p:cNvSpPr txBox="1"/>
          <p:nvPr/>
        </p:nvSpPr>
        <p:spPr>
          <a:xfrm>
            <a:off x="6594322" y="1702269"/>
            <a:ext cx="19467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Karla ExtraBold" panose="020B0004030503030003" pitchFamily="34" charset="77"/>
                <a:cs typeface="Catamaran Bold" panose="00000800000000000000" pitchFamily="2" charset="0"/>
              </a:rPr>
              <a:t>Rocco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90A6F3B-F106-4971-9048-8E4C29066FA8}"/>
              </a:ext>
            </a:extLst>
          </p:cNvPr>
          <p:cNvSpPr txBox="1"/>
          <p:nvPr/>
        </p:nvSpPr>
        <p:spPr>
          <a:xfrm>
            <a:off x="6424381" y="1900468"/>
            <a:ext cx="2286667" cy="298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Karla Light" panose="020B0004030503030003" pitchFamily="34" charset="77"/>
              </a:rPr>
              <a:t>Crypto economic system lead,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7D6E3D1-9CD8-478F-9701-E0FC966C65EF}"/>
              </a:ext>
            </a:extLst>
          </p:cNvPr>
          <p:cNvSpPr txBox="1"/>
          <p:nvPr/>
        </p:nvSpPr>
        <p:spPr>
          <a:xfrm>
            <a:off x="9434069" y="1772411"/>
            <a:ext cx="19467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>
                <a:solidFill>
                  <a:schemeClr val="bg1"/>
                </a:solidFill>
                <a:latin typeface="Karla ExtraBold" panose="020B0004030503030003" pitchFamily="34" charset="77"/>
                <a:cs typeface="Catamaran Bold" panose="00000800000000000000" pitchFamily="2" charset="0"/>
              </a:rPr>
              <a:t>Zekai</a:t>
            </a:r>
            <a:endParaRPr lang="en-US" sz="1400" b="1" dirty="0">
              <a:solidFill>
                <a:schemeClr val="bg1"/>
              </a:solidFill>
              <a:latin typeface="Karla ExtraBold" panose="020B0004030503030003" pitchFamily="34" charset="77"/>
              <a:cs typeface="Catamaran Bold" panose="00000800000000000000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D57306A-7EFD-4069-A5C4-CCD6E62C1996}"/>
              </a:ext>
            </a:extLst>
          </p:cNvPr>
          <p:cNvSpPr txBox="1"/>
          <p:nvPr/>
        </p:nvSpPr>
        <p:spPr>
          <a:xfrm>
            <a:off x="9434069" y="1969798"/>
            <a:ext cx="1946787" cy="298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Karla Light" panose="020B0004030503030003" pitchFamily="34" charset="77"/>
              </a:rPr>
              <a:t>Principal engineer,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47B009C-7699-47F7-9840-A3786DB408FA}"/>
              </a:ext>
            </a:extLst>
          </p:cNvPr>
          <p:cNvSpPr txBox="1"/>
          <p:nvPr/>
        </p:nvSpPr>
        <p:spPr>
          <a:xfrm>
            <a:off x="3754575" y="1774396"/>
            <a:ext cx="19467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Karla ExtraBold" panose="020B0004030503030003" pitchFamily="34" charset="77"/>
                <a:cs typeface="Catamaran Bold" panose="00000800000000000000" pitchFamily="2" charset="0"/>
              </a:rPr>
              <a:t>Meta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F307023-0813-4D65-814D-A9F6A7BE119B}"/>
              </a:ext>
            </a:extLst>
          </p:cNvPr>
          <p:cNvSpPr txBox="1"/>
          <p:nvPr/>
        </p:nvSpPr>
        <p:spPr>
          <a:xfrm>
            <a:off x="3879266" y="1942247"/>
            <a:ext cx="1946787" cy="519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Karla Light" panose="020B0004030503030003" pitchFamily="34" charset="77"/>
              </a:rPr>
              <a:t>Game development lead,</a:t>
            </a:r>
            <a:b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Karla Light" panose="020B0004030503030003" pitchFamily="34" charset="77"/>
              </a:rPr>
            </a:br>
            <a:endParaRPr lang="en-US" sz="1200" dirty="0">
              <a:solidFill>
                <a:schemeClr val="accent1">
                  <a:lumMod val="60000"/>
                  <a:lumOff val="40000"/>
                </a:schemeClr>
              </a:solidFill>
              <a:latin typeface="Karla Light" panose="020B0004030503030003" pitchFamily="34" charset="7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AE204F1-B9A9-46C7-92D6-6F548E389199}"/>
              </a:ext>
            </a:extLst>
          </p:cNvPr>
          <p:cNvSpPr txBox="1"/>
          <p:nvPr/>
        </p:nvSpPr>
        <p:spPr>
          <a:xfrm>
            <a:off x="3879266" y="5848930"/>
            <a:ext cx="19467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Karla ExtraBold" panose="020B0004030503030003" pitchFamily="34" charset="77"/>
                <a:cs typeface="Catamaran Bold" panose="00000800000000000000" pitchFamily="2" charset="0"/>
              </a:rPr>
              <a:t>Tommy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F3A15FA-2A1B-4F3B-B757-8087A0999AE0}"/>
              </a:ext>
            </a:extLst>
          </p:cNvPr>
          <p:cNvSpPr txBox="1"/>
          <p:nvPr/>
        </p:nvSpPr>
        <p:spPr>
          <a:xfrm>
            <a:off x="3872753" y="6058808"/>
            <a:ext cx="1946787" cy="298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Karla Light" panose="020B0004030503030003" pitchFamily="34" charset="77"/>
              </a:rPr>
              <a:t>Game developer,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EF072E7-CE95-43E4-B292-D0B6F36737A4}"/>
              </a:ext>
            </a:extLst>
          </p:cNvPr>
          <p:cNvSpPr txBox="1"/>
          <p:nvPr/>
        </p:nvSpPr>
        <p:spPr>
          <a:xfrm>
            <a:off x="1025673" y="2673234"/>
            <a:ext cx="854043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Karla ExtraBold" panose="020B0004030503030003" pitchFamily="34" charset="77"/>
                <a:cs typeface="Space Grotesk" pitchFamily="2" charset="0"/>
              </a:rPr>
              <a:t>The </a:t>
            </a:r>
          </a:p>
          <a:p>
            <a:r>
              <a:rPr lang="en-US" sz="4400" b="1" dirty="0">
                <a:solidFill>
                  <a:schemeClr val="bg1"/>
                </a:solidFill>
                <a:latin typeface="Karla ExtraBold" panose="020B0004030503030003" pitchFamily="34" charset="77"/>
                <a:cs typeface="Space Grotesk" pitchFamily="2" charset="0"/>
              </a:rPr>
              <a:t>Team</a:t>
            </a:r>
            <a:endParaRPr lang="en-US" sz="4400" b="1" dirty="0">
              <a:gradFill>
                <a:gsLst>
                  <a:gs pos="549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  <a:gs pos="100000">
                    <a:schemeClr val="accent4"/>
                  </a:gs>
                </a:gsLst>
                <a:lin ang="2700000" scaled="1"/>
              </a:gradFill>
              <a:latin typeface="Karla ExtraBold" panose="020B0004030503030003" pitchFamily="34" charset="77"/>
              <a:cs typeface="Space Grotesk" pitchFamily="2" charset="0"/>
            </a:endParaRPr>
          </a:p>
        </p:txBody>
      </p:sp>
      <p:sp>
        <p:nvSpPr>
          <p:cNvPr id="98" name="Cube 97">
            <a:extLst>
              <a:ext uri="{FF2B5EF4-FFF2-40B4-BE49-F238E27FC236}">
                <a16:creationId xmlns:a16="http://schemas.microsoft.com/office/drawing/2014/main" id="{A82A90F9-32E9-4897-8F74-67CA446A6BBB}"/>
              </a:ext>
            </a:extLst>
          </p:cNvPr>
          <p:cNvSpPr/>
          <p:nvPr/>
        </p:nvSpPr>
        <p:spPr>
          <a:xfrm rot="639960" flipH="1">
            <a:off x="2485050" y="20512"/>
            <a:ext cx="493846" cy="493846"/>
          </a:xfrm>
          <a:prstGeom prst="cube">
            <a:avLst/>
          </a:prstGeom>
          <a:gradFill>
            <a:gsLst>
              <a:gs pos="55000">
                <a:schemeClr val="accent1">
                  <a:lumMod val="60000"/>
                  <a:lumOff val="40000"/>
                </a:schemeClr>
              </a:gs>
              <a:gs pos="0">
                <a:schemeClr val="accent1"/>
              </a:gs>
              <a:gs pos="100000">
                <a:schemeClr val="accent4"/>
              </a:gs>
            </a:gsLst>
            <a:lin ang="2700000" scaled="1"/>
          </a:gradFill>
          <a:ln cap="rnd">
            <a:noFill/>
            <a:round/>
          </a:ln>
          <a:effectLst>
            <a:outerShdw blurRad="292100" dist="508000" dir="5400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d-ID" dirty="0">
              <a:latin typeface="Karla Light" panose="020B0004030503030003" pitchFamily="34" charset="77"/>
            </a:endParaRP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DA91CD0A-69B7-42EB-8951-11CB963BD0B6}"/>
              </a:ext>
            </a:extLst>
          </p:cNvPr>
          <p:cNvSpPr/>
          <p:nvPr/>
        </p:nvSpPr>
        <p:spPr>
          <a:xfrm>
            <a:off x="8135162" y="4080870"/>
            <a:ext cx="2492752" cy="2492750"/>
          </a:xfrm>
          <a:prstGeom prst="ellipse">
            <a:avLst/>
          </a:prstGeom>
          <a:gradFill>
            <a:gsLst>
              <a:gs pos="35000">
                <a:schemeClr val="accent1">
                  <a:lumMod val="60000"/>
                  <a:lumOff val="40000"/>
                </a:schemeClr>
              </a:gs>
              <a:gs pos="0">
                <a:schemeClr val="accent1"/>
              </a:gs>
              <a:gs pos="100000">
                <a:schemeClr val="accent4"/>
              </a:gs>
            </a:gsLst>
            <a:lin ang="2700000" scaled="1"/>
          </a:gradFill>
          <a:ln>
            <a:noFill/>
          </a:ln>
          <a:effectLst>
            <a:softEdge rad="825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>
              <a:latin typeface="Karla Light" panose="020B0004030503030003" pitchFamily="34" charset="77"/>
            </a:endParaRPr>
          </a:p>
        </p:txBody>
      </p:sp>
      <p:sp>
        <p:nvSpPr>
          <p:cNvPr id="100" name="Cube 99">
            <a:extLst>
              <a:ext uri="{FF2B5EF4-FFF2-40B4-BE49-F238E27FC236}">
                <a16:creationId xmlns:a16="http://schemas.microsoft.com/office/drawing/2014/main" id="{4974FCA5-C802-4DAE-BDB0-43130222F2C8}"/>
              </a:ext>
            </a:extLst>
          </p:cNvPr>
          <p:cNvSpPr/>
          <p:nvPr/>
        </p:nvSpPr>
        <p:spPr>
          <a:xfrm rot="19873408" flipH="1">
            <a:off x="396140" y="4744869"/>
            <a:ext cx="352011" cy="352011"/>
          </a:xfrm>
          <a:prstGeom prst="cube">
            <a:avLst/>
          </a:prstGeom>
          <a:gradFill>
            <a:gsLst>
              <a:gs pos="55000">
                <a:schemeClr val="accent1">
                  <a:lumMod val="60000"/>
                  <a:lumOff val="40000"/>
                </a:schemeClr>
              </a:gs>
              <a:gs pos="0">
                <a:schemeClr val="accent1"/>
              </a:gs>
              <a:gs pos="100000">
                <a:schemeClr val="accent4"/>
              </a:gs>
            </a:gsLst>
            <a:lin ang="2700000" scaled="1"/>
          </a:gradFill>
          <a:ln cap="rnd">
            <a:noFill/>
            <a:round/>
          </a:ln>
          <a:effectLst>
            <a:outerShdw blurRad="292100" dist="508000" dir="5400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d-ID" dirty="0">
              <a:latin typeface="Karla Light" panose="020B0004030503030003" pitchFamily="34" charset="77"/>
            </a:endParaRPr>
          </a:p>
        </p:txBody>
      </p:sp>
      <p:pic>
        <p:nvPicPr>
          <p:cNvPr id="59" name="Picture Placeholder 5">
            <a:extLst>
              <a:ext uri="{FF2B5EF4-FFF2-40B4-BE49-F238E27FC236}">
                <a16:creationId xmlns:a16="http://schemas.microsoft.com/office/drawing/2014/main" id="{18011EE5-C4F6-1F46-ACAA-AFD67F7B8CB5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/>
          <a:srcRect l="238" t="3720" r="77901" b="48862"/>
          <a:stretch/>
        </p:blipFill>
        <p:spPr>
          <a:xfrm>
            <a:off x="4181278" y="461955"/>
            <a:ext cx="1269173" cy="1269173"/>
          </a:xfrm>
        </p:spPr>
      </p:pic>
      <p:pic>
        <p:nvPicPr>
          <p:cNvPr id="60" name="Picture Placeholder 5">
            <a:extLst>
              <a:ext uri="{FF2B5EF4-FFF2-40B4-BE49-F238E27FC236}">
                <a16:creationId xmlns:a16="http://schemas.microsoft.com/office/drawing/2014/main" id="{B928A1AD-B42E-8B41-8CAE-FFF3165C4C6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-20" t="50530" r="80077" b="6211"/>
          <a:stretch/>
        </p:blipFill>
        <p:spPr>
          <a:xfrm>
            <a:off x="9772876" y="459641"/>
            <a:ext cx="1269173" cy="1269173"/>
          </a:xfrm>
        </p:spPr>
      </p:pic>
      <p:pic>
        <p:nvPicPr>
          <p:cNvPr id="62" name="Picture Placeholder 5">
            <a:extLst>
              <a:ext uri="{FF2B5EF4-FFF2-40B4-BE49-F238E27FC236}">
                <a16:creationId xmlns:a16="http://schemas.microsoft.com/office/drawing/2014/main" id="{767DD76D-E521-8C42-91C2-28B660E0A4C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 l="40836" t="2900" r="37546" b="50208"/>
          <a:stretch/>
        </p:blipFill>
        <p:spPr>
          <a:xfrm>
            <a:off x="4218073" y="4536160"/>
            <a:ext cx="1269173" cy="1269173"/>
          </a:xfrm>
        </p:spPr>
      </p:pic>
      <p:pic>
        <p:nvPicPr>
          <p:cNvPr id="105" name="Picture Placeholder 5">
            <a:extLst>
              <a:ext uri="{FF2B5EF4-FFF2-40B4-BE49-F238E27FC236}">
                <a16:creationId xmlns:a16="http://schemas.microsoft.com/office/drawing/2014/main" id="{AD01509D-509F-3340-9B18-27FE226D2E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213" t="48028" r="38225" b="864"/>
          <a:stretch/>
        </p:blipFill>
        <p:spPr>
          <a:xfrm>
            <a:off x="4218073" y="2511129"/>
            <a:ext cx="1269172" cy="1269173"/>
          </a:xfrm>
          <a:custGeom>
            <a:avLst/>
            <a:gdLst>
              <a:gd name="connsiteX0" fmla="*/ 973392 w 1946784"/>
              <a:gd name="connsiteY0" fmla="*/ 0 h 1946784"/>
              <a:gd name="connsiteX1" fmla="*/ 1946784 w 1946784"/>
              <a:gd name="connsiteY1" fmla="*/ 973392 h 1946784"/>
              <a:gd name="connsiteX2" fmla="*/ 973392 w 1946784"/>
              <a:gd name="connsiteY2" fmla="*/ 1946784 h 1946784"/>
              <a:gd name="connsiteX3" fmla="*/ 0 w 1946784"/>
              <a:gd name="connsiteY3" fmla="*/ 973392 h 1946784"/>
              <a:gd name="connsiteX4" fmla="*/ 973392 w 1946784"/>
              <a:gd name="connsiteY4" fmla="*/ 0 h 1946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6784" h="1946784">
                <a:moveTo>
                  <a:pt x="973392" y="0"/>
                </a:moveTo>
                <a:cubicBezTo>
                  <a:pt x="1510982" y="0"/>
                  <a:pt x="1946784" y="435802"/>
                  <a:pt x="1946784" y="973392"/>
                </a:cubicBezTo>
                <a:cubicBezTo>
                  <a:pt x="1946784" y="1510982"/>
                  <a:pt x="1510982" y="1946784"/>
                  <a:pt x="973392" y="1946784"/>
                </a:cubicBezTo>
                <a:cubicBezTo>
                  <a:pt x="435802" y="1946784"/>
                  <a:pt x="0" y="1510982"/>
                  <a:pt x="0" y="973392"/>
                </a:cubicBezTo>
                <a:cubicBezTo>
                  <a:pt x="0" y="435802"/>
                  <a:pt x="435802" y="0"/>
                  <a:pt x="973392" y="0"/>
                </a:cubicBezTo>
                <a:close/>
              </a:path>
            </a:pathLst>
          </a:custGeom>
          <a:solidFill>
            <a:schemeClr val="bg1">
              <a:lumMod val="75000"/>
              <a:alpha val="10000"/>
            </a:schemeClr>
          </a:solidFill>
        </p:spPr>
      </p:pic>
      <p:sp>
        <p:nvSpPr>
          <p:cNvPr id="106" name="TextBox 105">
            <a:extLst>
              <a:ext uri="{FF2B5EF4-FFF2-40B4-BE49-F238E27FC236}">
                <a16:creationId xmlns:a16="http://schemas.microsoft.com/office/drawing/2014/main" id="{6D3DA2C2-A673-BD48-BD06-AC3580A2E1BF}"/>
              </a:ext>
            </a:extLst>
          </p:cNvPr>
          <p:cNvSpPr txBox="1"/>
          <p:nvPr/>
        </p:nvSpPr>
        <p:spPr>
          <a:xfrm>
            <a:off x="3879266" y="3823899"/>
            <a:ext cx="19467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Karla ExtraBold" panose="020B0004030503030003" pitchFamily="34" charset="77"/>
                <a:cs typeface="Catamaran Bold" panose="00000800000000000000" pitchFamily="2" charset="0"/>
              </a:rPr>
              <a:t>Andrea 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C855BDCC-0B64-A348-990D-DD9ABCF42628}"/>
              </a:ext>
            </a:extLst>
          </p:cNvPr>
          <p:cNvSpPr txBox="1"/>
          <p:nvPr/>
        </p:nvSpPr>
        <p:spPr>
          <a:xfrm>
            <a:off x="3816386" y="4034084"/>
            <a:ext cx="1946787" cy="519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Karla Light" panose="020B0004030503030003" pitchFamily="34" charset="77"/>
              </a:rPr>
              <a:t>UX lead,</a:t>
            </a:r>
            <a:b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Karla Light" panose="020B0004030503030003" pitchFamily="34" charset="77"/>
              </a:rPr>
            </a:br>
            <a:endParaRPr lang="en-US" sz="1200" dirty="0">
              <a:solidFill>
                <a:schemeClr val="accent1">
                  <a:lumMod val="60000"/>
                  <a:lumOff val="40000"/>
                </a:schemeClr>
              </a:solidFill>
              <a:latin typeface="Karla Light" panose="020B0004030503030003" pitchFamily="34" charset="77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48FC36D3-98AE-8245-A381-6B5FF20DC57A}"/>
              </a:ext>
            </a:extLst>
          </p:cNvPr>
          <p:cNvSpPr txBox="1"/>
          <p:nvPr/>
        </p:nvSpPr>
        <p:spPr>
          <a:xfrm>
            <a:off x="9434069" y="3841797"/>
            <a:ext cx="19467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Karla ExtraBold" panose="020B0004030503030003" pitchFamily="34" charset="77"/>
                <a:cs typeface="Catamaran Bold" panose="00000800000000000000" pitchFamily="2" charset="0"/>
              </a:rPr>
              <a:t>Vik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35FF030-F55E-9C47-AB20-A9615AE6C875}"/>
              </a:ext>
            </a:extLst>
          </p:cNvPr>
          <p:cNvSpPr txBox="1"/>
          <p:nvPr/>
        </p:nvSpPr>
        <p:spPr>
          <a:xfrm>
            <a:off x="9422777" y="4035952"/>
            <a:ext cx="1946787" cy="298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Karla Light" panose="020B0004030503030003" pitchFamily="34" charset="77"/>
              </a:rPr>
              <a:t>Blockchain developer,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5DC3B4F-5802-1140-8BF2-9276D9170085}"/>
              </a:ext>
            </a:extLst>
          </p:cNvPr>
          <p:cNvSpPr txBox="1"/>
          <p:nvPr/>
        </p:nvSpPr>
        <p:spPr>
          <a:xfrm>
            <a:off x="6668216" y="3823899"/>
            <a:ext cx="19467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Karla ExtraBold" panose="020B0004030503030003" pitchFamily="34" charset="77"/>
                <a:cs typeface="Catamaran Bold" panose="00000800000000000000" pitchFamily="2" charset="0"/>
              </a:rPr>
              <a:t>Nicolas 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FF94216-5A91-9B4C-A332-00BDC0C77843}"/>
              </a:ext>
            </a:extLst>
          </p:cNvPr>
          <p:cNvSpPr txBox="1"/>
          <p:nvPr/>
        </p:nvSpPr>
        <p:spPr>
          <a:xfrm>
            <a:off x="6591939" y="4035952"/>
            <a:ext cx="1946787" cy="298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Karla Light" panose="020B0004030503030003" pitchFamily="34" charset="77"/>
              </a:rPr>
              <a:t>Blockchain developer,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713D207B-E95A-A54E-803F-0F20B2DF9590}"/>
              </a:ext>
            </a:extLst>
          </p:cNvPr>
          <p:cNvSpPr txBox="1"/>
          <p:nvPr/>
        </p:nvSpPr>
        <p:spPr>
          <a:xfrm>
            <a:off x="6668216" y="5877511"/>
            <a:ext cx="19467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Karla ExtraBold" panose="020B0004030503030003" pitchFamily="34" charset="77"/>
                <a:cs typeface="Catamaran Bold" panose="00000800000000000000" pitchFamily="2" charset="0"/>
              </a:rPr>
              <a:t>Paolo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93645B4-936A-E04E-8239-D42FB47CEA7A}"/>
              </a:ext>
            </a:extLst>
          </p:cNvPr>
          <p:cNvSpPr txBox="1"/>
          <p:nvPr/>
        </p:nvSpPr>
        <p:spPr>
          <a:xfrm>
            <a:off x="6668216" y="6107731"/>
            <a:ext cx="1946787" cy="298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Karla Light" panose="020B0004030503030003" pitchFamily="34" charset="77"/>
              </a:rPr>
              <a:t>Legal assistance,</a:t>
            </a:r>
          </a:p>
        </p:txBody>
      </p:sp>
      <p:pic>
        <p:nvPicPr>
          <p:cNvPr id="114" name="Picture Placeholder 5">
            <a:extLst>
              <a:ext uri="{FF2B5EF4-FFF2-40B4-BE49-F238E27FC236}">
                <a16:creationId xmlns:a16="http://schemas.microsoft.com/office/drawing/2014/main" id="{BEBC8A51-D860-B840-B11B-C795121825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618" t="52666" r="58521" b="-84"/>
          <a:stretch/>
        </p:blipFill>
        <p:spPr>
          <a:xfrm>
            <a:off x="7007023" y="2511129"/>
            <a:ext cx="1269173" cy="1269173"/>
          </a:xfrm>
          <a:custGeom>
            <a:avLst/>
            <a:gdLst>
              <a:gd name="connsiteX0" fmla="*/ 973392 w 1946784"/>
              <a:gd name="connsiteY0" fmla="*/ 0 h 1946784"/>
              <a:gd name="connsiteX1" fmla="*/ 1946784 w 1946784"/>
              <a:gd name="connsiteY1" fmla="*/ 973392 h 1946784"/>
              <a:gd name="connsiteX2" fmla="*/ 973392 w 1946784"/>
              <a:gd name="connsiteY2" fmla="*/ 1946784 h 1946784"/>
              <a:gd name="connsiteX3" fmla="*/ 0 w 1946784"/>
              <a:gd name="connsiteY3" fmla="*/ 973392 h 1946784"/>
              <a:gd name="connsiteX4" fmla="*/ 973392 w 1946784"/>
              <a:gd name="connsiteY4" fmla="*/ 0 h 1946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6784" h="1946784">
                <a:moveTo>
                  <a:pt x="973392" y="0"/>
                </a:moveTo>
                <a:cubicBezTo>
                  <a:pt x="1510982" y="0"/>
                  <a:pt x="1946784" y="435802"/>
                  <a:pt x="1946784" y="973392"/>
                </a:cubicBezTo>
                <a:cubicBezTo>
                  <a:pt x="1946784" y="1510982"/>
                  <a:pt x="1510982" y="1946784"/>
                  <a:pt x="973392" y="1946784"/>
                </a:cubicBezTo>
                <a:cubicBezTo>
                  <a:pt x="435802" y="1946784"/>
                  <a:pt x="0" y="1510982"/>
                  <a:pt x="0" y="973392"/>
                </a:cubicBezTo>
                <a:cubicBezTo>
                  <a:pt x="0" y="435802"/>
                  <a:pt x="435802" y="0"/>
                  <a:pt x="973392" y="0"/>
                </a:cubicBezTo>
                <a:close/>
              </a:path>
            </a:pathLst>
          </a:custGeom>
          <a:solidFill>
            <a:schemeClr val="bg1">
              <a:lumMod val="75000"/>
              <a:alpha val="10000"/>
            </a:schemeClr>
          </a:solidFill>
        </p:spPr>
      </p:pic>
      <p:pic>
        <p:nvPicPr>
          <p:cNvPr id="115" name="Picture Placeholder 5">
            <a:extLst>
              <a:ext uri="{FF2B5EF4-FFF2-40B4-BE49-F238E27FC236}">
                <a16:creationId xmlns:a16="http://schemas.microsoft.com/office/drawing/2014/main" id="{7DF10D6D-F1C8-E64C-BD47-71AC8AB138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470" t="3517" r="19587" b="53224"/>
          <a:stretch/>
        </p:blipFill>
        <p:spPr>
          <a:xfrm>
            <a:off x="9772876" y="2529027"/>
            <a:ext cx="1269173" cy="1269173"/>
          </a:xfrm>
          <a:custGeom>
            <a:avLst/>
            <a:gdLst>
              <a:gd name="connsiteX0" fmla="*/ 973392 w 1946784"/>
              <a:gd name="connsiteY0" fmla="*/ 0 h 1946784"/>
              <a:gd name="connsiteX1" fmla="*/ 1946784 w 1946784"/>
              <a:gd name="connsiteY1" fmla="*/ 973392 h 1946784"/>
              <a:gd name="connsiteX2" fmla="*/ 973392 w 1946784"/>
              <a:gd name="connsiteY2" fmla="*/ 1946784 h 1946784"/>
              <a:gd name="connsiteX3" fmla="*/ 0 w 1946784"/>
              <a:gd name="connsiteY3" fmla="*/ 973392 h 1946784"/>
              <a:gd name="connsiteX4" fmla="*/ 973392 w 1946784"/>
              <a:gd name="connsiteY4" fmla="*/ 0 h 1946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6784" h="1946784">
                <a:moveTo>
                  <a:pt x="973392" y="0"/>
                </a:moveTo>
                <a:cubicBezTo>
                  <a:pt x="1510982" y="0"/>
                  <a:pt x="1946784" y="435802"/>
                  <a:pt x="1946784" y="973392"/>
                </a:cubicBezTo>
                <a:cubicBezTo>
                  <a:pt x="1946784" y="1510982"/>
                  <a:pt x="1510982" y="1946784"/>
                  <a:pt x="973392" y="1946784"/>
                </a:cubicBezTo>
                <a:cubicBezTo>
                  <a:pt x="435802" y="1946784"/>
                  <a:pt x="0" y="1510982"/>
                  <a:pt x="0" y="973392"/>
                </a:cubicBezTo>
                <a:cubicBezTo>
                  <a:pt x="0" y="435802"/>
                  <a:pt x="435802" y="0"/>
                  <a:pt x="973392" y="0"/>
                </a:cubicBezTo>
                <a:close/>
              </a:path>
            </a:pathLst>
          </a:custGeom>
          <a:solidFill>
            <a:schemeClr val="bg1">
              <a:lumMod val="75000"/>
              <a:alpha val="10000"/>
            </a:schemeClr>
          </a:solidFill>
        </p:spPr>
      </p:pic>
      <p:pic>
        <p:nvPicPr>
          <p:cNvPr id="116" name="Picture Placeholder 5">
            <a:extLst>
              <a:ext uri="{FF2B5EF4-FFF2-40B4-BE49-F238E27FC236}">
                <a16:creationId xmlns:a16="http://schemas.microsoft.com/office/drawing/2014/main" id="{7EB0469F-0D05-1049-BEA5-2915CEBDA1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660" t="2935" r="-278" b="50173"/>
          <a:stretch/>
        </p:blipFill>
        <p:spPr>
          <a:xfrm>
            <a:off x="7007023" y="4564741"/>
            <a:ext cx="1269173" cy="1269173"/>
          </a:xfrm>
          <a:custGeom>
            <a:avLst/>
            <a:gdLst>
              <a:gd name="connsiteX0" fmla="*/ 973392 w 1946784"/>
              <a:gd name="connsiteY0" fmla="*/ 0 h 1946784"/>
              <a:gd name="connsiteX1" fmla="*/ 1946784 w 1946784"/>
              <a:gd name="connsiteY1" fmla="*/ 973392 h 1946784"/>
              <a:gd name="connsiteX2" fmla="*/ 973392 w 1946784"/>
              <a:gd name="connsiteY2" fmla="*/ 1946784 h 1946784"/>
              <a:gd name="connsiteX3" fmla="*/ 0 w 1946784"/>
              <a:gd name="connsiteY3" fmla="*/ 973392 h 1946784"/>
              <a:gd name="connsiteX4" fmla="*/ 973392 w 1946784"/>
              <a:gd name="connsiteY4" fmla="*/ 0 h 1946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6784" h="1946784">
                <a:moveTo>
                  <a:pt x="973392" y="0"/>
                </a:moveTo>
                <a:cubicBezTo>
                  <a:pt x="1510982" y="0"/>
                  <a:pt x="1946784" y="435802"/>
                  <a:pt x="1946784" y="973392"/>
                </a:cubicBezTo>
                <a:cubicBezTo>
                  <a:pt x="1946784" y="1510982"/>
                  <a:pt x="1510982" y="1946784"/>
                  <a:pt x="973392" y="1946784"/>
                </a:cubicBezTo>
                <a:cubicBezTo>
                  <a:pt x="435802" y="1946784"/>
                  <a:pt x="0" y="1510982"/>
                  <a:pt x="0" y="973392"/>
                </a:cubicBezTo>
                <a:cubicBezTo>
                  <a:pt x="0" y="435802"/>
                  <a:pt x="435802" y="0"/>
                  <a:pt x="973392" y="0"/>
                </a:cubicBezTo>
                <a:close/>
              </a:path>
            </a:pathLst>
          </a:custGeom>
          <a:solidFill>
            <a:schemeClr val="bg1">
              <a:lumMod val="75000"/>
              <a:alpha val="10000"/>
            </a:schemeClr>
          </a:solidFill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1A382CAC-8764-734F-9D82-3D27189760CE}"/>
              </a:ext>
            </a:extLst>
          </p:cNvPr>
          <p:cNvSpPr txBox="1"/>
          <p:nvPr/>
        </p:nvSpPr>
        <p:spPr>
          <a:xfrm>
            <a:off x="9434069" y="5875938"/>
            <a:ext cx="19467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Karla ExtraBold" panose="020B0004030503030003" pitchFamily="34" charset="77"/>
                <a:cs typeface="Catamaran Bold" panose="00000800000000000000" pitchFamily="2" charset="0"/>
              </a:rPr>
              <a:t>Edo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E185801-9931-7143-BFFB-F841655B0E13}"/>
              </a:ext>
            </a:extLst>
          </p:cNvPr>
          <p:cNvSpPr txBox="1"/>
          <p:nvPr/>
        </p:nvSpPr>
        <p:spPr>
          <a:xfrm>
            <a:off x="9434069" y="6106158"/>
            <a:ext cx="1946787" cy="298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Karla Light" panose="020B0004030503030003" pitchFamily="34" charset="77"/>
              </a:rPr>
              <a:t>Business development </a:t>
            </a:r>
          </a:p>
        </p:txBody>
      </p:sp>
      <p:pic>
        <p:nvPicPr>
          <p:cNvPr id="119" name="Picture Placeholder 5">
            <a:extLst>
              <a:ext uri="{FF2B5EF4-FFF2-40B4-BE49-F238E27FC236}">
                <a16:creationId xmlns:a16="http://schemas.microsoft.com/office/drawing/2014/main" id="{E47C23AC-1F73-3C4C-8531-B9AD62D796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183" t="48227" r="199" b="4881"/>
          <a:stretch/>
        </p:blipFill>
        <p:spPr>
          <a:xfrm>
            <a:off x="9772876" y="4563168"/>
            <a:ext cx="1269173" cy="1269173"/>
          </a:xfrm>
          <a:custGeom>
            <a:avLst/>
            <a:gdLst>
              <a:gd name="connsiteX0" fmla="*/ 973392 w 1946784"/>
              <a:gd name="connsiteY0" fmla="*/ 0 h 1946784"/>
              <a:gd name="connsiteX1" fmla="*/ 1946784 w 1946784"/>
              <a:gd name="connsiteY1" fmla="*/ 973392 h 1946784"/>
              <a:gd name="connsiteX2" fmla="*/ 973392 w 1946784"/>
              <a:gd name="connsiteY2" fmla="*/ 1946784 h 1946784"/>
              <a:gd name="connsiteX3" fmla="*/ 0 w 1946784"/>
              <a:gd name="connsiteY3" fmla="*/ 973392 h 1946784"/>
              <a:gd name="connsiteX4" fmla="*/ 973392 w 1946784"/>
              <a:gd name="connsiteY4" fmla="*/ 0 h 1946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6784" h="1946784">
                <a:moveTo>
                  <a:pt x="973392" y="0"/>
                </a:moveTo>
                <a:cubicBezTo>
                  <a:pt x="1510982" y="0"/>
                  <a:pt x="1946784" y="435802"/>
                  <a:pt x="1946784" y="973392"/>
                </a:cubicBezTo>
                <a:cubicBezTo>
                  <a:pt x="1946784" y="1510982"/>
                  <a:pt x="1510982" y="1946784"/>
                  <a:pt x="973392" y="1946784"/>
                </a:cubicBezTo>
                <a:cubicBezTo>
                  <a:pt x="435802" y="1946784"/>
                  <a:pt x="0" y="1510982"/>
                  <a:pt x="0" y="973392"/>
                </a:cubicBezTo>
                <a:cubicBezTo>
                  <a:pt x="0" y="435802"/>
                  <a:pt x="435802" y="0"/>
                  <a:pt x="973392" y="0"/>
                </a:cubicBezTo>
                <a:close/>
              </a:path>
            </a:pathLst>
          </a:custGeom>
          <a:solidFill>
            <a:schemeClr val="bg1">
              <a:lumMod val="75000"/>
              <a:alpha val="10000"/>
            </a:schemeClr>
          </a:solidFill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5E50837-34B1-40C1-AD48-A6AB8186F186}"/>
              </a:ext>
            </a:extLst>
          </p:cNvPr>
          <p:cNvSpPr txBox="1"/>
          <p:nvPr/>
        </p:nvSpPr>
        <p:spPr>
          <a:xfrm>
            <a:off x="1154545" y="4050875"/>
            <a:ext cx="1289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ca</a:t>
            </a:r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D0EA835-2675-46DF-A7E8-A949D3DD6260}"/>
              </a:ext>
            </a:extLst>
          </p:cNvPr>
          <p:cNvSpPr txBox="1"/>
          <p:nvPr/>
        </p:nvSpPr>
        <p:spPr>
          <a:xfrm>
            <a:off x="909738" y="4070066"/>
            <a:ext cx="1946787" cy="741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Karla Light" panose="020B0004030503030003" pitchFamily="34" charset="77"/>
              </a:rPr>
              <a:t>UC Berkeley &amp; </a:t>
            </a:r>
          </a:p>
          <a:p>
            <a:pPr algn="ctr">
              <a:lnSpc>
                <a:spcPct val="120000"/>
              </a:lnSpc>
            </a:pPr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Karla Light" panose="020B0004030503030003" pitchFamily="34" charset="77"/>
              </a:rPr>
              <a:t>Milan </a:t>
            </a:r>
            <a:r>
              <a:rPr lang="en-US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Karla Light" panose="020B0004030503030003" pitchFamily="34" charset="77"/>
              </a:rPr>
              <a:t>Politecnico</a:t>
            </a:r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Karla Light" panose="020B0004030503030003" pitchFamily="34" charset="77"/>
              </a:rPr>
              <a:t> undergrads</a:t>
            </a:r>
          </a:p>
        </p:txBody>
      </p:sp>
    </p:spTree>
    <p:extLst>
      <p:ext uri="{BB962C8B-B14F-4D97-AF65-F5344CB8AC3E}">
        <p14:creationId xmlns:p14="http://schemas.microsoft.com/office/powerpoint/2010/main" val="3532093255"/>
      </p:ext>
    </p:extLst>
  </p:cSld>
  <p:clrMapOvr>
    <a:masterClrMapping/>
  </p:clrMapOvr>
  <p:transition spd="slow">
    <p:push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2" presetClass="entr" presetSubtype="8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10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1" fill="hold" grpId="0" nodeType="withEffect" p14:presetBounceEnd="8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14" dur="125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15" dur="125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1" fill="hold" grpId="0" nodeType="withEffect" p14:presetBounceEnd="80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18" dur="125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19" dur="125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1" fill="hold" grpId="0" nodeType="withEffect" p14:presetBounceEnd="8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22" dur="125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23" dur="125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1" fill="hold" grpId="0" nodeType="withEffect" p14:presetBounceEnd="80000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26" dur="125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27" dur="125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7" grpId="0" animBg="1"/>
          <p:bldP spid="42" grpId="0"/>
          <p:bldP spid="98" grpId="0" animBg="1"/>
          <p:bldP spid="99" grpId="0" animBg="1"/>
          <p:bldP spid="100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2" presetClass="entr" presetSubtype="8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10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125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125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1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125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125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1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125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125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1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125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125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7" grpId="0" animBg="1"/>
          <p:bldP spid="42" grpId="0"/>
          <p:bldP spid="98" grpId="0" animBg="1"/>
          <p:bldP spid="99" grpId="0" animBg="1"/>
          <p:bldP spid="100" grpId="0" animBg="1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ED4F389F-BC3E-4EF9-9349-152C3EF20ECB}"/>
              </a:ext>
            </a:extLst>
          </p:cNvPr>
          <p:cNvSpPr/>
          <p:nvPr/>
        </p:nvSpPr>
        <p:spPr>
          <a:xfrm>
            <a:off x="5258501" y="1"/>
            <a:ext cx="6933499" cy="4936534"/>
          </a:xfrm>
          <a:custGeom>
            <a:avLst/>
            <a:gdLst>
              <a:gd name="connsiteX0" fmla="*/ 167417 w 7620001"/>
              <a:gd name="connsiteY0" fmla="*/ 0 h 5425311"/>
              <a:gd name="connsiteX1" fmla="*/ 7620001 w 7620001"/>
              <a:gd name="connsiteY1" fmla="*/ 0 h 5425311"/>
              <a:gd name="connsiteX2" fmla="*/ 7620001 w 7620001"/>
              <a:gd name="connsiteY2" fmla="*/ 3754909 h 5425311"/>
              <a:gd name="connsiteX3" fmla="*/ 7521408 w 7620001"/>
              <a:gd name="connsiteY3" fmla="*/ 3880370 h 5425311"/>
              <a:gd name="connsiteX4" fmla="*/ 4245429 w 7620001"/>
              <a:gd name="connsiteY4" fmla="*/ 5425311 h 5425311"/>
              <a:gd name="connsiteX5" fmla="*/ 0 w 7620001"/>
              <a:gd name="connsiteY5" fmla="*/ 1179883 h 5425311"/>
              <a:gd name="connsiteX6" fmla="*/ 133658 w 7620001"/>
              <a:gd name="connsiteY6" fmla="*/ 118885 h 5425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20001" h="5425311">
                <a:moveTo>
                  <a:pt x="167417" y="0"/>
                </a:moveTo>
                <a:lnTo>
                  <a:pt x="7620001" y="0"/>
                </a:lnTo>
                <a:lnTo>
                  <a:pt x="7620001" y="3754909"/>
                </a:lnTo>
                <a:lnTo>
                  <a:pt x="7521408" y="3880370"/>
                </a:lnTo>
                <a:cubicBezTo>
                  <a:pt x="6742734" y="4823904"/>
                  <a:pt x="5564315" y="5425311"/>
                  <a:pt x="4245429" y="5425311"/>
                </a:cubicBezTo>
                <a:cubicBezTo>
                  <a:pt x="1900743" y="5425311"/>
                  <a:pt x="0" y="3524568"/>
                  <a:pt x="0" y="1179883"/>
                </a:cubicBezTo>
                <a:cubicBezTo>
                  <a:pt x="0" y="813526"/>
                  <a:pt x="46405" y="458008"/>
                  <a:pt x="133658" y="118885"/>
                </a:cubicBezTo>
                <a:close/>
              </a:path>
            </a:pathLst>
          </a:custGeom>
          <a:gradFill flip="none" rotWithShape="1">
            <a:gsLst>
              <a:gs pos="55000">
                <a:schemeClr val="accent1">
                  <a:lumMod val="60000"/>
                  <a:lumOff val="40000"/>
                </a:schemeClr>
              </a:gs>
              <a:gs pos="0">
                <a:schemeClr val="accent1"/>
              </a:gs>
              <a:gs pos="100000">
                <a:schemeClr val="accent4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>
              <a:latin typeface="Karla Light" panose="020B0004030503030003" pitchFamily="34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63B14F-04E5-475C-BF72-E8CD594D708B}"/>
              </a:ext>
            </a:extLst>
          </p:cNvPr>
          <p:cNvSpPr txBox="1"/>
          <p:nvPr/>
        </p:nvSpPr>
        <p:spPr>
          <a:xfrm>
            <a:off x="534655" y="456154"/>
            <a:ext cx="41640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b="1" dirty="0">
                <a:solidFill>
                  <a:schemeClr val="bg1"/>
                </a:solidFill>
                <a:latin typeface="Karla ExtraBold" panose="020B0004030503030003" pitchFamily="34" charset="77"/>
                <a:cs typeface="Space Grotesk" pitchFamily="2" charset="0"/>
              </a:rPr>
              <a:t>Vision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E5915BA-817E-41E6-B4A6-AD785102EC3E}"/>
              </a:ext>
            </a:extLst>
          </p:cNvPr>
          <p:cNvGrpSpPr/>
          <p:nvPr/>
        </p:nvGrpSpPr>
        <p:grpSpPr>
          <a:xfrm>
            <a:off x="859875" y="3349468"/>
            <a:ext cx="3611615" cy="3425012"/>
            <a:chOff x="1465279" y="2071668"/>
            <a:chExt cx="3611615" cy="3184766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165C9CEF-0539-4A12-B2ED-33A7235A5238}"/>
                </a:ext>
              </a:extLst>
            </p:cNvPr>
            <p:cNvSpPr/>
            <p:nvPr/>
          </p:nvSpPr>
          <p:spPr>
            <a:xfrm>
              <a:off x="1465279" y="2071668"/>
              <a:ext cx="3357930" cy="2389901"/>
            </a:xfrm>
            <a:prstGeom prst="roundRect">
              <a:avLst>
                <a:gd name="adj" fmla="val 13186"/>
              </a:avLst>
            </a:prstGeom>
            <a:solidFill>
              <a:srgbClr val="0F0023"/>
            </a:solidFill>
            <a:ln w="635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1079500" dist="1143000" dir="2700000" sx="80000" sy="8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Karla Light" panose="020B0004030503030003" pitchFamily="34" charset="77"/>
              </a:endParaRP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89D1F1B-F147-44F3-A10A-824EF0C92D23}"/>
                </a:ext>
              </a:extLst>
            </p:cNvPr>
            <p:cNvGrpSpPr/>
            <p:nvPr/>
          </p:nvGrpSpPr>
          <p:grpSpPr>
            <a:xfrm>
              <a:off x="1685095" y="2080292"/>
              <a:ext cx="3391799" cy="3176142"/>
              <a:chOff x="1685095" y="2150602"/>
              <a:chExt cx="3391799" cy="3176142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CB0BD03-D0F1-4F88-A683-44DC3929799A}"/>
                  </a:ext>
                </a:extLst>
              </p:cNvPr>
              <p:cNvSpPr txBox="1"/>
              <p:nvPr/>
            </p:nvSpPr>
            <p:spPr>
              <a:xfrm>
                <a:off x="1700229" y="2405638"/>
                <a:ext cx="225657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1200" dirty="0">
                  <a:solidFill>
                    <a:schemeClr val="bg1">
                      <a:lumMod val="65000"/>
                    </a:schemeClr>
                  </a:solidFill>
                  <a:latin typeface="Karla Light" panose="020B0004030503030003" pitchFamily="34" charset="77"/>
                  <a:cs typeface="Space Grotesk" pitchFamily="2" charset="0"/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A9E9E8B-AC10-4500-9447-E15B9BFC50EF}"/>
                  </a:ext>
                </a:extLst>
              </p:cNvPr>
              <p:cNvSpPr txBox="1"/>
              <p:nvPr/>
            </p:nvSpPr>
            <p:spPr>
              <a:xfrm>
                <a:off x="1765369" y="2150602"/>
                <a:ext cx="331152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gradFill>
                      <a:gsLst>
                        <a:gs pos="55000">
                          <a:schemeClr val="accent1">
                            <a:lumMod val="60000"/>
                            <a:lumOff val="40000"/>
                          </a:schemeClr>
                        </a:gs>
                        <a:gs pos="0">
                          <a:schemeClr val="accent1"/>
                        </a:gs>
                        <a:gs pos="100000">
                          <a:schemeClr val="accent4"/>
                        </a:gs>
                      </a:gsLst>
                      <a:lin ang="2700000" scaled="1"/>
                    </a:gradFill>
                    <a:latin typeface="Karla ExtraBold" panose="020B0004030503030003" pitchFamily="34" charset="77"/>
                    <a:cs typeface="Space Grotesk" pitchFamily="2" charset="0"/>
                  </a:rPr>
                  <a:t>DAOS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C8B4964-3340-44F1-8498-C1B59E9DE2D1}"/>
                  </a:ext>
                </a:extLst>
              </p:cNvPr>
              <p:cNvSpPr txBox="1"/>
              <p:nvPr/>
            </p:nvSpPr>
            <p:spPr>
              <a:xfrm>
                <a:off x="1685095" y="2665198"/>
                <a:ext cx="3016157" cy="26615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solidFill>
                      <a:schemeClr val="bg1">
                        <a:lumMod val="95000"/>
                      </a:schemeClr>
                    </a:solidFill>
                    <a:latin typeface="Karla Light" panose="020B0004030503030003" pitchFamily="34" charset="77"/>
                    <a:cs typeface="Space Grotesk" pitchFamily="2" charset="0"/>
                  </a:rPr>
                  <a:t>Legally compliant structure to give web2 guarantees to web3 builders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200" dirty="0">
                  <a:solidFill>
                    <a:schemeClr val="bg1">
                      <a:lumMod val="95000"/>
                    </a:schemeClr>
                  </a:solidFill>
                  <a:latin typeface="Karla Light" panose="020B0004030503030003" pitchFamily="34" charset="77"/>
                  <a:cs typeface="Space Grotesk" pitchFamily="2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solidFill>
                      <a:schemeClr val="bg1">
                        <a:lumMod val="95000"/>
                      </a:schemeClr>
                    </a:solidFill>
                    <a:latin typeface="Karla Light" panose="020B0004030503030003" pitchFamily="34" charset="77"/>
                    <a:cs typeface="Space Grotesk" pitchFamily="2" charset="0"/>
                  </a:rPr>
                  <a:t>Flawless cross-DAOs interactions, with hierarchical DAOs &amp; sub DAOs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200" dirty="0">
                  <a:solidFill>
                    <a:schemeClr val="bg1">
                      <a:lumMod val="95000"/>
                    </a:schemeClr>
                  </a:solidFill>
                  <a:latin typeface="Karla Light" panose="020B0004030503030003" pitchFamily="34" charset="77"/>
                  <a:cs typeface="Space Grotesk" pitchFamily="2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solidFill>
                      <a:schemeClr val="bg1">
                        <a:lumMod val="95000"/>
                      </a:schemeClr>
                    </a:solidFill>
                    <a:latin typeface="Karla Light" panose="020B0004030503030003" pitchFamily="34" charset="77"/>
                    <a:cs typeface="Space Grotesk" pitchFamily="2" charset="0"/>
                  </a:rPr>
                  <a:t>Effortless continuous funding through land NFTs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200" dirty="0">
                  <a:solidFill>
                    <a:schemeClr val="bg1">
                      <a:lumMod val="95000"/>
                    </a:schemeClr>
                  </a:solidFill>
                  <a:latin typeface="Karla Light" panose="020B0004030503030003" pitchFamily="34" charset="77"/>
                  <a:cs typeface="Space Grotesk" pitchFamily="2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solidFill>
                      <a:schemeClr val="bg1">
                        <a:lumMod val="95000"/>
                      </a:schemeClr>
                    </a:solidFill>
                    <a:latin typeface="Karla Light" panose="020B0004030503030003" pitchFamily="34" charset="77"/>
                    <a:cs typeface="Space Grotesk" pitchFamily="2" charset="0"/>
                  </a:rPr>
                  <a:t>DAO creation facilitator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200" dirty="0">
                  <a:solidFill>
                    <a:schemeClr val="bg1">
                      <a:lumMod val="95000"/>
                    </a:schemeClr>
                  </a:solidFill>
                  <a:latin typeface="Karla Light" panose="020B0004030503030003" pitchFamily="34" charset="77"/>
                  <a:cs typeface="Space Grotesk" pitchFamily="2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200" dirty="0">
                  <a:solidFill>
                    <a:schemeClr val="bg1">
                      <a:lumMod val="95000"/>
                    </a:schemeClr>
                  </a:solidFill>
                  <a:latin typeface="Karla Light" panose="020B0004030503030003" pitchFamily="34" charset="77"/>
                  <a:cs typeface="Space Grotesk" pitchFamily="2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200" dirty="0">
                  <a:solidFill>
                    <a:schemeClr val="bg1">
                      <a:lumMod val="95000"/>
                    </a:schemeClr>
                  </a:solidFill>
                  <a:latin typeface="Karla Light" panose="020B0004030503030003" pitchFamily="34" charset="77"/>
                  <a:cs typeface="Space Grotesk" pitchFamily="2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200" dirty="0">
                  <a:solidFill>
                    <a:schemeClr val="bg1">
                      <a:lumMod val="95000"/>
                    </a:schemeClr>
                  </a:solidFill>
                  <a:latin typeface="Karla Light" panose="020B0004030503030003" pitchFamily="34" charset="77"/>
                  <a:cs typeface="Space Grotesk" pitchFamily="2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200" dirty="0">
                  <a:solidFill>
                    <a:schemeClr val="bg1">
                      <a:lumMod val="95000"/>
                    </a:schemeClr>
                  </a:solidFill>
                  <a:latin typeface="Karla Light" panose="020B0004030503030003" pitchFamily="34" charset="77"/>
                  <a:cs typeface="Space Grotesk" pitchFamily="2" charset="0"/>
                </a:endParaRPr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52B6618-361F-4EF6-BBD8-E354C4A48149}"/>
              </a:ext>
            </a:extLst>
          </p:cNvPr>
          <p:cNvGrpSpPr/>
          <p:nvPr/>
        </p:nvGrpSpPr>
        <p:grpSpPr>
          <a:xfrm>
            <a:off x="4463716" y="2938613"/>
            <a:ext cx="3536938" cy="2801108"/>
            <a:chOff x="1465279" y="2071669"/>
            <a:chExt cx="3536938" cy="2801108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D658B30A-3556-4CBF-99B9-B95532F7BCFA}"/>
                </a:ext>
              </a:extLst>
            </p:cNvPr>
            <p:cNvSpPr/>
            <p:nvPr/>
          </p:nvSpPr>
          <p:spPr>
            <a:xfrm>
              <a:off x="1465279" y="2071669"/>
              <a:ext cx="3357930" cy="2801108"/>
            </a:xfrm>
            <a:prstGeom prst="roundRect">
              <a:avLst>
                <a:gd name="adj" fmla="val 13186"/>
              </a:avLst>
            </a:prstGeom>
            <a:solidFill>
              <a:srgbClr val="0F0023"/>
            </a:solidFill>
            <a:ln w="635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1079500" dist="1143000" dir="2700000" sx="80000" sy="8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Karla Light" panose="020B0004030503030003" pitchFamily="34" charset="77"/>
              </a:endParaRP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C7EF44FF-6D42-45DC-91CD-5E30FC5403B5}"/>
                </a:ext>
              </a:extLst>
            </p:cNvPr>
            <p:cNvGrpSpPr/>
            <p:nvPr/>
          </p:nvGrpSpPr>
          <p:grpSpPr>
            <a:xfrm>
              <a:off x="1646846" y="2196069"/>
              <a:ext cx="3355371" cy="2189162"/>
              <a:chOff x="1646846" y="2266379"/>
              <a:chExt cx="3355371" cy="2189162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D674CF6-4327-45E5-BD4B-909C971C7177}"/>
                  </a:ext>
                </a:extLst>
              </p:cNvPr>
              <p:cNvSpPr txBox="1"/>
              <p:nvPr/>
            </p:nvSpPr>
            <p:spPr>
              <a:xfrm>
                <a:off x="1700229" y="2405638"/>
                <a:ext cx="225657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1200" dirty="0">
                  <a:solidFill>
                    <a:schemeClr val="bg1">
                      <a:lumMod val="65000"/>
                    </a:schemeClr>
                  </a:solidFill>
                  <a:latin typeface="Karla Light" panose="020B0004030503030003" pitchFamily="34" charset="77"/>
                  <a:cs typeface="Space Grotesk" pitchFamily="2" charset="0"/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60F98B0-74A0-4673-9EF0-8CBC05F3F193}"/>
                  </a:ext>
                </a:extLst>
              </p:cNvPr>
              <p:cNvSpPr txBox="1"/>
              <p:nvPr/>
            </p:nvSpPr>
            <p:spPr>
              <a:xfrm>
                <a:off x="1690692" y="2266379"/>
                <a:ext cx="331152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gradFill>
                      <a:gsLst>
                        <a:gs pos="55000">
                          <a:schemeClr val="accent1">
                            <a:lumMod val="60000"/>
                            <a:lumOff val="40000"/>
                          </a:schemeClr>
                        </a:gs>
                        <a:gs pos="0">
                          <a:schemeClr val="accent1"/>
                        </a:gs>
                        <a:gs pos="100000">
                          <a:schemeClr val="accent4"/>
                        </a:gs>
                      </a:gsLst>
                      <a:lin ang="2700000" scaled="1"/>
                    </a:gradFill>
                    <a:latin typeface="Karla ExtraBold" panose="020B0004030503030003" pitchFamily="34" charset="77"/>
                    <a:cs typeface="Space Grotesk" pitchFamily="2" charset="0"/>
                  </a:rPr>
                  <a:t>Metaverse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AFBEF5B-0754-4FAA-AAA9-24A5496FAC55}"/>
                  </a:ext>
                </a:extLst>
              </p:cNvPr>
              <p:cNvSpPr txBox="1"/>
              <p:nvPr/>
            </p:nvSpPr>
            <p:spPr>
              <a:xfrm>
                <a:off x="1646846" y="2885881"/>
                <a:ext cx="3075229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solidFill>
                      <a:schemeClr val="bg1">
                        <a:lumMod val="95000"/>
                      </a:schemeClr>
                    </a:solidFill>
                    <a:latin typeface="Karla Light" panose="020B0004030503030003" pitchFamily="34" charset="77"/>
                    <a:cs typeface="Space Grotesk" pitchFamily="2" charset="0"/>
                  </a:rPr>
                  <a:t>Open metaverse  structure from the galaxy of interconnected DAOs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200" dirty="0">
                  <a:solidFill>
                    <a:schemeClr val="bg1">
                      <a:lumMod val="95000"/>
                    </a:schemeClr>
                  </a:solidFill>
                  <a:latin typeface="Karla Light" panose="020B0004030503030003" pitchFamily="34" charset="77"/>
                  <a:cs typeface="Space Grotesk" pitchFamily="2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solidFill>
                      <a:schemeClr val="bg1">
                        <a:lumMod val="95000"/>
                      </a:schemeClr>
                    </a:solidFill>
                    <a:latin typeface="Karla Light" panose="020B0004030503030003" pitchFamily="34" charset="77"/>
                    <a:cs typeface="Space Grotesk" pitchFamily="2" charset="0"/>
                  </a:rPr>
                  <a:t>VR focus linked to crypto economic system to achieve Google Stadia quality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200" dirty="0">
                  <a:solidFill>
                    <a:schemeClr val="bg1">
                      <a:lumMod val="95000"/>
                    </a:schemeClr>
                  </a:solidFill>
                  <a:latin typeface="Karla Light" panose="020B0004030503030003" pitchFamily="34" charset="77"/>
                  <a:cs typeface="Space Grotesk" pitchFamily="2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solidFill>
                      <a:schemeClr val="bg1">
                        <a:lumMod val="95000"/>
                      </a:schemeClr>
                    </a:solidFill>
                    <a:latin typeface="Karla Light" panose="020B0004030503030003" pitchFamily="34" charset="77"/>
                    <a:cs typeface="Space Grotesk" pitchFamily="2" charset="0"/>
                  </a:rPr>
                  <a:t>The green metaverse: energy saving chains</a:t>
                </a:r>
              </a:p>
            </p:txBody>
          </p:sp>
        </p:grp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81E2A80-A1C4-4DD4-9039-85C721F011F6}"/>
              </a:ext>
            </a:extLst>
          </p:cNvPr>
          <p:cNvGrpSpPr/>
          <p:nvPr/>
        </p:nvGrpSpPr>
        <p:grpSpPr>
          <a:xfrm>
            <a:off x="414562" y="1674651"/>
            <a:ext cx="4274567" cy="1154118"/>
            <a:chOff x="6096001" y="1974759"/>
            <a:chExt cx="2899110" cy="1154118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9BBCBC4-45BD-4EB5-B01D-40A18BCA80B1}"/>
                </a:ext>
              </a:extLst>
            </p:cNvPr>
            <p:cNvSpPr txBox="1"/>
            <p:nvPr/>
          </p:nvSpPr>
          <p:spPr>
            <a:xfrm>
              <a:off x="6096001" y="2816740"/>
              <a:ext cx="2482624" cy="3121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endParaRPr lang="en-US" sz="1200" dirty="0">
                <a:solidFill>
                  <a:schemeClr val="bg1"/>
                </a:solidFill>
                <a:latin typeface="Karla Light" panose="020B0004030503030003" pitchFamily="34" charset="77"/>
                <a:ea typeface="Roboto" panose="02000000000000000000" pitchFamily="2" charset="0"/>
                <a:cs typeface="Space Grotesk" pitchFamily="2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C8F4426-CBBF-4215-99D2-7DD9EE21D35E}"/>
                </a:ext>
              </a:extLst>
            </p:cNvPr>
            <p:cNvSpPr txBox="1"/>
            <p:nvPr/>
          </p:nvSpPr>
          <p:spPr>
            <a:xfrm>
              <a:off x="6096001" y="1974759"/>
              <a:ext cx="2899110" cy="7055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en-US" sz="1600" b="1" dirty="0" err="1">
                  <a:solidFill>
                    <a:schemeClr val="bg1"/>
                  </a:solidFill>
                  <a:latin typeface="Karla ExtraBold" panose="020B0004030503030003" pitchFamily="34" charset="77"/>
                  <a:ea typeface="Roboto" panose="02000000000000000000" pitchFamily="2" charset="0"/>
                  <a:cs typeface="Space Grotesk" pitchFamily="2" charset="0"/>
                </a:rPr>
                <a:t>Solarity</a:t>
              </a:r>
              <a:r>
                <a:rPr lang="en-US" sz="1600" b="1" dirty="0">
                  <a:solidFill>
                    <a:schemeClr val="bg1"/>
                  </a:solidFill>
                  <a:latin typeface="Karla ExtraBold" panose="020B0004030503030003" pitchFamily="34" charset="77"/>
                  <a:ea typeface="Roboto" panose="02000000000000000000" pitchFamily="2" charset="0"/>
                  <a:cs typeface="Space Grotesk" pitchFamily="2" charset="0"/>
                </a:rPr>
                <a:t> aims to significantly improve standards for these fields:</a:t>
              </a:r>
            </a:p>
          </p:txBody>
        </p:sp>
      </p:grpSp>
      <p:sp>
        <p:nvSpPr>
          <p:cNvPr id="40" name="Cube 39">
            <a:extLst>
              <a:ext uri="{FF2B5EF4-FFF2-40B4-BE49-F238E27FC236}">
                <a16:creationId xmlns:a16="http://schemas.microsoft.com/office/drawing/2014/main" id="{49E932A1-0466-427A-A8E4-18A97FF558E6}"/>
              </a:ext>
            </a:extLst>
          </p:cNvPr>
          <p:cNvSpPr/>
          <p:nvPr/>
        </p:nvSpPr>
        <p:spPr>
          <a:xfrm rot="9900000">
            <a:off x="11086862" y="4990439"/>
            <a:ext cx="380963" cy="380963"/>
          </a:xfrm>
          <a:prstGeom prst="cube">
            <a:avLst/>
          </a:prstGeom>
          <a:gradFill>
            <a:gsLst>
              <a:gs pos="54900">
                <a:schemeClr val="accent1">
                  <a:lumMod val="60000"/>
                  <a:lumOff val="40000"/>
                </a:schemeClr>
              </a:gs>
              <a:gs pos="0">
                <a:schemeClr val="accent1"/>
              </a:gs>
              <a:gs pos="100000">
                <a:schemeClr val="accent4"/>
              </a:gs>
            </a:gsLst>
            <a:lin ang="2700000" scaled="1"/>
          </a:gradFill>
          <a:ln cap="rnd">
            <a:noFill/>
            <a:round/>
          </a:ln>
          <a:effectLst>
            <a:outerShdw blurRad="292100" dist="508000" dir="5400000" algn="t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latin typeface="Karla Light" panose="020B0004030503030003" pitchFamily="34" charset="77"/>
            </a:endParaRPr>
          </a:p>
        </p:txBody>
      </p:sp>
      <p:sp>
        <p:nvSpPr>
          <p:cNvPr id="42" name="Cube 41">
            <a:extLst>
              <a:ext uri="{FF2B5EF4-FFF2-40B4-BE49-F238E27FC236}">
                <a16:creationId xmlns:a16="http://schemas.microsoft.com/office/drawing/2014/main" id="{5B580F65-2B52-460F-AC0F-108EACF65904}"/>
              </a:ext>
            </a:extLst>
          </p:cNvPr>
          <p:cNvSpPr/>
          <p:nvPr/>
        </p:nvSpPr>
        <p:spPr>
          <a:xfrm rot="20818151">
            <a:off x="11600751" y="531941"/>
            <a:ext cx="770590" cy="770590"/>
          </a:xfrm>
          <a:prstGeom prst="cube">
            <a:avLst>
              <a:gd name="adj" fmla="val 24518"/>
            </a:avLst>
          </a:prstGeom>
          <a:gradFill>
            <a:gsLst>
              <a:gs pos="54900">
                <a:schemeClr val="accent1">
                  <a:lumMod val="60000"/>
                  <a:lumOff val="40000"/>
                </a:schemeClr>
              </a:gs>
              <a:gs pos="0">
                <a:schemeClr val="accent1"/>
              </a:gs>
              <a:gs pos="100000">
                <a:schemeClr val="accent4"/>
              </a:gs>
            </a:gsLst>
            <a:lin ang="2700000" scaled="1"/>
          </a:gradFill>
          <a:ln cap="rnd">
            <a:noFill/>
            <a:round/>
          </a:ln>
          <a:effectLst>
            <a:outerShdw blurRad="292100" dist="508000" dir="5400000" algn="t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latin typeface="Karla Light" panose="020B0004030503030003" pitchFamily="34" charset="77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EB7B48BA-5DA1-4701-8F84-02DE979843C6}"/>
              </a:ext>
            </a:extLst>
          </p:cNvPr>
          <p:cNvSpPr/>
          <p:nvPr/>
        </p:nvSpPr>
        <p:spPr>
          <a:xfrm>
            <a:off x="-868020" y="3177896"/>
            <a:ext cx="1727895" cy="1727895"/>
          </a:xfrm>
          <a:prstGeom prst="ellipse">
            <a:avLst/>
          </a:prstGeom>
          <a:gradFill>
            <a:gsLst>
              <a:gs pos="55000">
                <a:schemeClr val="accent1">
                  <a:lumMod val="60000"/>
                  <a:lumOff val="40000"/>
                </a:schemeClr>
              </a:gs>
              <a:gs pos="0">
                <a:schemeClr val="accent1"/>
              </a:gs>
              <a:gs pos="100000">
                <a:schemeClr val="accent4"/>
              </a:gs>
            </a:gsLst>
            <a:lin ang="2700000" scaled="1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>
              <a:latin typeface="Karla Light" panose="020B0004030503030003" pitchFamily="34" charset="77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281986E-8753-4125-8FB7-68959163EA55}"/>
              </a:ext>
            </a:extLst>
          </p:cNvPr>
          <p:cNvSpPr/>
          <p:nvPr/>
        </p:nvSpPr>
        <p:spPr>
          <a:xfrm>
            <a:off x="6260507" y="5912622"/>
            <a:ext cx="941938" cy="941938"/>
          </a:xfrm>
          <a:prstGeom prst="ellipse">
            <a:avLst/>
          </a:prstGeom>
          <a:gradFill>
            <a:gsLst>
              <a:gs pos="55000">
                <a:schemeClr val="accent1">
                  <a:lumMod val="60000"/>
                  <a:lumOff val="40000"/>
                </a:schemeClr>
              </a:gs>
              <a:gs pos="0">
                <a:schemeClr val="accent1"/>
              </a:gs>
              <a:gs pos="100000">
                <a:schemeClr val="accent4"/>
              </a:gs>
            </a:gsLst>
            <a:lin ang="2700000" scaled="1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>
              <a:latin typeface="Karla Light" panose="020B0004030503030003" pitchFamily="34" charset="77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EA923B2-7A45-3647-B923-A5D15B45086A}"/>
              </a:ext>
            </a:extLst>
          </p:cNvPr>
          <p:cNvGrpSpPr/>
          <p:nvPr/>
        </p:nvGrpSpPr>
        <p:grpSpPr>
          <a:xfrm>
            <a:off x="8047059" y="2405149"/>
            <a:ext cx="3536938" cy="2700748"/>
            <a:chOff x="1465279" y="2071669"/>
            <a:chExt cx="3536938" cy="2700748"/>
          </a:xfrm>
        </p:grpSpPr>
        <p:sp>
          <p:nvSpPr>
            <p:cNvPr id="46" name="Rectangle: Rounded Corners 24">
              <a:extLst>
                <a:ext uri="{FF2B5EF4-FFF2-40B4-BE49-F238E27FC236}">
                  <a16:creationId xmlns:a16="http://schemas.microsoft.com/office/drawing/2014/main" id="{17FB8649-467C-D446-B618-D3A6E27A090D}"/>
                </a:ext>
              </a:extLst>
            </p:cNvPr>
            <p:cNvSpPr/>
            <p:nvPr/>
          </p:nvSpPr>
          <p:spPr>
            <a:xfrm>
              <a:off x="1465279" y="2071669"/>
              <a:ext cx="3357930" cy="2700748"/>
            </a:xfrm>
            <a:prstGeom prst="roundRect">
              <a:avLst>
                <a:gd name="adj" fmla="val 13186"/>
              </a:avLst>
            </a:prstGeom>
            <a:solidFill>
              <a:srgbClr val="0F0023"/>
            </a:solidFill>
            <a:ln w="635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1079500" dist="1143000" dir="2700000" sx="80000" sy="8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Karla Light" panose="020B0004030503030003" pitchFamily="34" charset="77"/>
              </a:endParaRP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B4B57C15-C27C-3948-A0DD-DDEEDD7B4073}"/>
                </a:ext>
              </a:extLst>
            </p:cNvPr>
            <p:cNvGrpSpPr/>
            <p:nvPr/>
          </p:nvGrpSpPr>
          <p:grpSpPr>
            <a:xfrm>
              <a:off x="1690692" y="2196069"/>
              <a:ext cx="3311525" cy="1875847"/>
              <a:chOff x="1690692" y="2266379"/>
              <a:chExt cx="3311525" cy="1875847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24F09574-6C6F-D64E-AF2B-2468224D48C2}"/>
                  </a:ext>
                </a:extLst>
              </p:cNvPr>
              <p:cNvSpPr txBox="1"/>
              <p:nvPr/>
            </p:nvSpPr>
            <p:spPr>
              <a:xfrm>
                <a:off x="1700229" y="2405638"/>
                <a:ext cx="225657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1200" dirty="0">
                  <a:solidFill>
                    <a:schemeClr val="bg1">
                      <a:lumMod val="65000"/>
                    </a:schemeClr>
                  </a:solidFill>
                  <a:latin typeface="Karla Light" panose="020B0004030503030003" pitchFamily="34" charset="77"/>
                  <a:cs typeface="Space Grotesk" pitchFamily="2" charset="0"/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0462CCC-CD15-AF4E-B2C9-6601F75E97F6}"/>
                  </a:ext>
                </a:extLst>
              </p:cNvPr>
              <p:cNvSpPr txBox="1"/>
              <p:nvPr/>
            </p:nvSpPr>
            <p:spPr>
              <a:xfrm>
                <a:off x="1690692" y="2266379"/>
                <a:ext cx="331152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gradFill>
                      <a:gsLst>
                        <a:gs pos="55000">
                          <a:schemeClr val="accent1">
                            <a:lumMod val="60000"/>
                            <a:lumOff val="40000"/>
                          </a:schemeClr>
                        </a:gs>
                        <a:gs pos="0">
                          <a:schemeClr val="accent1"/>
                        </a:gs>
                        <a:gs pos="100000">
                          <a:schemeClr val="accent4"/>
                        </a:gs>
                      </a:gsLst>
                      <a:lin ang="2700000" scaled="1"/>
                    </a:gradFill>
                    <a:latin typeface="Karla ExtraBold" panose="020B0004030503030003" pitchFamily="34" charset="77"/>
                    <a:cs typeface="Space Grotesk" pitchFamily="2" charset="0"/>
                  </a:rPr>
                  <a:t>People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C25A0B5-3397-C240-91FF-B8D2900232BF}"/>
                  </a:ext>
                </a:extLst>
              </p:cNvPr>
              <p:cNvSpPr txBox="1"/>
              <p:nvPr/>
            </p:nvSpPr>
            <p:spPr>
              <a:xfrm>
                <a:off x="1698567" y="2941897"/>
                <a:ext cx="307522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solidFill>
                      <a:schemeClr val="bg1">
                        <a:lumMod val="95000"/>
                      </a:schemeClr>
                    </a:solidFill>
                    <a:latin typeface="Karla Light" panose="020B0004030503030003" pitchFamily="34" charset="77"/>
                    <a:cs typeface="Space Grotesk" pitchFamily="2" charset="0"/>
                  </a:rPr>
                  <a:t>DAOs to let users rule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200" dirty="0">
                  <a:solidFill>
                    <a:schemeClr val="bg1">
                      <a:lumMod val="95000"/>
                    </a:schemeClr>
                  </a:solidFill>
                  <a:latin typeface="Karla Light" panose="020B0004030503030003" pitchFamily="34" charset="77"/>
                  <a:cs typeface="Space Grotesk" pitchFamily="2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solidFill>
                      <a:schemeClr val="bg1">
                        <a:lumMod val="95000"/>
                      </a:schemeClr>
                    </a:solidFill>
                    <a:latin typeface="Karla Light" panose="020B0004030503030003" pitchFamily="34" charset="77"/>
                    <a:cs typeface="Space Grotesk" pitchFamily="2" charset="0"/>
                  </a:rPr>
                  <a:t>Land to let users own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200" dirty="0">
                  <a:solidFill>
                    <a:schemeClr val="bg1">
                      <a:lumMod val="95000"/>
                    </a:schemeClr>
                  </a:solidFill>
                  <a:latin typeface="Karla Light" panose="020B0004030503030003" pitchFamily="34" charset="77"/>
                  <a:cs typeface="Space Grotesk" pitchFamily="2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solidFill>
                      <a:schemeClr val="bg1">
                        <a:lumMod val="95000"/>
                      </a:schemeClr>
                    </a:solidFill>
                    <a:latin typeface="Karla Light" panose="020B0004030503030003" pitchFamily="34" charset="77"/>
                    <a:cs typeface="Space Grotesk" pitchFamily="2" charset="0"/>
                  </a:rPr>
                  <a:t>Defi to let users play (for free)</a:t>
                </a:r>
              </a:p>
              <a:p>
                <a:endParaRPr lang="en-US" sz="1200" dirty="0">
                  <a:solidFill>
                    <a:schemeClr val="bg1">
                      <a:lumMod val="95000"/>
                    </a:schemeClr>
                  </a:solidFill>
                  <a:latin typeface="Karla Light" panose="020B0004030503030003" pitchFamily="34" charset="77"/>
                  <a:cs typeface="Space Grotesk" pitchFamily="2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78624549"/>
      </p:ext>
    </p:extLst>
  </p:cSld>
  <p:clrMapOvr>
    <a:masterClrMapping/>
  </p:clrMapOvr>
  <p:transition spd="slow">
    <p:push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decel="10000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decel="10000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1" accel="22667" fill="hold" grpId="0" nodeType="withEffect" p14:presetBounceEnd="81333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1333">
                                          <p:cBhvr additive="base">
                                            <p:cTn id="27" dur="12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1333">
                                          <p:cBhvr additive="base">
                                            <p:cTn id="28" dur="12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1" accel="22667" fill="hold" grpId="0" nodeType="withEffect" p14:presetBounceEnd="81333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1333">
                                          <p:cBhvr additive="base">
                                            <p:cTn id="31" dur="12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1333">
                                          <p:cBhvr additive="base">
                                            <p:cTn id="32" dur="12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1" accel="22667" fill="hold" grpId="0" nodeType="withEffect" p14:presetBounceEnd="81333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1333">
                                          <p:cBhvr additive="base">
                                            <p:cTn id="35" dur="12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1333">
                                          <p:cBhvr additive="base">
                                            <p:cTn id="36" dur="12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" accel="22667" fill="hold" grpId="0" nodeType="withEffect" p14:presetBounceEnd="81333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1333">
                                          <p:cBhvr additive="base">
                                            <p:cTn id="39" dur="125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1333">
                                          <p:cBhvr additive="base">
                                            <p:cTn id="40" dur="125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decel="10000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10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10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1" grpId="0" animBg="1"/>
          <p:bldP spid="3" grpId="0"/>
          <p:bldP spid="40" grpId="0" animBg="1"/>
          <p:bldP spid="42" grpId="0" animBg="1"/>
          <p:bldP spid="43" grpId="0" animBg="1"/>
          <p:bldP spid="44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decel="10000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decel="10000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1" accel="22667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2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2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1" accel="22667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2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2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1" accel="22667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12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12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" accel="22667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125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125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decel="10000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10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10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1" grpId="0" animBg="1"/>
          <p:bldP spid="3" grpId="0"/>
          <p:bldP spid="40" grpId="0" animBg="1"/>
          <p:bldP spid="42" grpId="0" animBg="1"/>
          <p:bldP spid="43" grpId="0" animBg="1"/>
          <p:bldP spid="44" grpId="0" animBg="1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aming and the metaverse | WPP">
            <a:extLst>
              <a:ext uri="{FF2B5EF4-FFF2-40B4-BE49-F238E27FC236}">
                <a16:creationId xmlns:a16="http://schemas.microsoft.com/office/drawing/2014/main" id="{07FAC46E-62B5-F943-A2D2-BA6E265C65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Cube 83">
            <a:extLst>
              <a:ext uri="{FF2B5EF4-FFF2-40B4-BE49-F238E27FC236}">
                <a16:creationId xmlns:a16="http://schemas.microsoft.com/office/drawing/2014/main" id="{F9A9EFE0-2AC6-D141-B067-352DDAA57008}"/>
              </a:ext>
            </a:extLst>
          </p:cNvPr>
          <p:cNvSpPr/>
          <p:nvPr/>
        </p:nvSpPr>
        <p:spPr>
          <a:xfrm flipH="1">
            <a:off x="2365890" y="1589300"/>
            <a:ext cx="7242399" cy="1111185"/>
          </a:xfrm>
          <a:prstGeom prst="cube">
            <a:avLst/>
          </a:prstGeom>
          <a:gradFill>
            <a:gsLst>
              <a:gs pos="0">
                <a:schemeClr val="accent1">
                  <a:alpha val="48000"/>
                </a:schemeClr>
              </a:gs>
              <a:gs pos="100000">
                <a:schemeClr val="accent3"/>
              </a:gs>
            </a:gsLst>
            <a:lin ang="16200000" scaled="1"/>
          </a:gradFill>
          <a:ln cap="rnd">
            <a:noFill/>
            <a:round/>
          </a:ln>
          <a:effectLst>
            <a:outerShdw blurRad="292100" dist="508000" dir="5400000" algn="t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85" name="Cube 84">
            <a:extLst>
              <a:ext uri="{FF2B5EF4-FFF2-40B4-BE49-F238E27FC236}">
                <a16:creationId xmlns:a16="http://schemas.microsoft.com/office/drawing/2014/main" id="{50A7D5C0-FB27-0D49-B620-B4D544FD617C}"/>
              </a:ext>
            </a:extLst>
          </p:cNvPr>
          <p:cNvSpPr/>
          <p:nvPr/>
        </p:nvSpPr>
        <p:spPr>
          <a:xfrm flipH="1">
            <a:off x="2396267" y="3901114"/>
            <a:ext cx="7242399" cy="1111185"/>
          </a:xfrm>
          <a:prstGeom prst="cube">
            <a:avLst/>
          </a:prstGeom>
          <a:gradFill>
            <a:gsLst>
              <a:gs pos="0">
                <a:schemeClr val="accent1">
                  <a:alpha val="48000"/>
                </a:schemeClr>
              </a:gs>
              <a:gs pos="100000">
                <a:schemeClr val="accent3"/>
              </a:gs>
            </a:gsLst>
            <a:lin ang="16200000" scaled="1"/>
          </a:gradFill>
          <a:ln cap="rnd">
            <a:noFill/>
            <a:round/>
          </a:ln>
          <a:effectLst>
            <a:outerShdw blurRad="292100" dist="508000" dir="5400000" algn="t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86" name="Cube 85">
            <a:extLst>
              <a:ext uri="{FF2B5EF4-FFF2-40B4-BE49-F238E27FC236}">
                <a16:creationId xmlns:a16="http://schemas.microsoft.com/office/drawing/2014/main" id="{08A455C1-ADEE-3044-87B7-A6E6C1AF8D2E}"/>
              </a:ext>
            </a:extLst>
          </p:cNvPr>
          <p:cNvSpPr/>
          <p:nvPr/>
        </p:nvSpPr>
        <p:spPr>
          <a:xfrm flipH="1">
            <a:off x="2396267" y="5204210"/>
            <a:ext cx="7242399" cy="1111185"/>
          </a:xfrm>
          <a:prstGeom prst="cube">
            <a:avLst/>
          </a:prstGeom>
          <a:gradFill>
            <a:gsLst>
              <a:gs pos="0">
                <a:schemeClr val="accent1">
                  <a:alpha val="48000"/>
                </a:schemeClr>
              </a:gs>
              <a:gs pos="100000">
                <a:schemeClr val="accent3"/>
              </a:gs>
            </a:gsLst>
            <a:lin ang="16200000" scaled="1"/>
          </a:gradFill>
          <a:ln cap="rnd">
            <a:noFill/>
            <a:round/>
          </a:ln>
          <a:effectLst>
            <a:outerShdw blurRad="292100" dist="508000" dir="5400000" algn="t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6" name="Rectangle: Rounded Corners 99">
            <a:extLst>
              <a:ext uri="{FF2B5EF4-FFF2-40B4-BE49-F238E27FC236}">
                <a16:creationId xmlns:a16="http://schemas.microsoft.com/office/drawing/2014/main" id="{D394271E-586E-CF4F-8BA9-6A1C40EA13D0}"/>
              </a:ext>
            </a:extLst>
          </p:cNvPr>
          <p:cNvSpPr/>
          <p:nvPr/>
        </p:nvSpPr>
        <p:spPr>
          <a:xfrm>
            <a:off x="8003580" y="2890106"/>
            <a:ext cx="1643969" cy="824142"/>
          </a:xfrm>
          <a:prstGeom prst="roundRect">
            <a:avLst>
              <a:gd name="adj" fmla="val 20120"/>
            </a:avLst>
          </a:prstGeom>
          <a:solidFill>
            <a:srgbClr val="0F0023"/>
          </a:solidFill>
          <a:ln w="635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1079500" dist="1143000" dir="2700000" sx="80000" sy="8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  <a:latin typeface="Karla Light" panose="020B0004030503030003" pitchFamily="34" charset="77"/>
            </a:endParaRPr>
          </a:p>
        </p:txBody>
      </p:sp>
      <p:sp>
        <p:nvSpPr>
          <p:cNvPr id="125" name="Rectangle: Rounded Corners 99">
            <a:extLst>
              <a:ext uri="{FF2B5EF4-FFF2-40B4-BE49-F238E27FC236}">
                <a16:creationId xmlns:a16="http://schemas.microsoft.com/office/drawing/2014/main" id="{BBE12B80-BE28-0F45-8B1D-36D37E59DCC9}"/>
              </a:ext>
            </a:extLst>
          </p:cNvPr>
          <p:cNvSpPr/>
          <p:nvPr/>
        </p:nvSpPr>
        <p:spPr>
          <a:xfrm>
            <a:off x="4973194" y="2882191"/>
            <a:ext cx="2245613" cy="824142"/>
          </a:xfrm>
          <a:prstGeom prst="roundRect">
            <a:avLst>
              <a:gd name="adj" fmla="val 20120"/>
            </a:avLst>
          </a:prstGeom>
          <a:solidFill>
            <a:srgbClr val="0F0023"/>
          </a:solidFill>
          <a:ln w="635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1079500" dist="1143000" dir="2700000" sx="80000" sy="8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  <a:latin typeface="Karla Light" panose="020B0004030503030003" pitchFamily="34" charset="77"/>
            </a:endParaRP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A9183274-5029-47A0-90FC-270E2CC7822F}"/>
              </a:ext>
            </a:extLst>
          </p:cNvPr>
          <p:cNvSpPr/>
          <p:nvPr/>
        </p:nvSpPr>
        <p:spPr>
          <a:xfrm>
            <a:off x="-1136595" y="1502819"/>
            <a:ext cx="1479628" cy="1479628"/>
          </a:xfrm>
          <a:prstGeom prst="ellipse">
            <a:avLst/>
          </a:prstGeom>
          <a:gradFill>
            <a:gsLst>
              <a:gs pos="55000">
                <a:schemeClr val="accent1">
                  <a:lumMod val="60000"/>
                  <a:lumOff val="40000"/>
                </a:schemeClr>
              </a:gs>
              <a:gs pos="0">
                <a:schemeClr val="accent1"/>
              </a:gs>
              <a:gs pos="100000">
                <a:schemeClr val="accent4"/>
              </a:gs>
            </a:gsLst>
            <a:lin ang="2700000" scaled="1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ID" dirty="0">
              <a:latin typeface="Karla Light" panose="020B0004030503030003" pitchFamily="34" charset="7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63831D-0DF4-42DC-9756-A6FBB39BB0A8}"/>
              </a:ext>
            </a:extLst>
          </p:cNvPr>
          <p:cNvSpPr txBox="1"/>
          <p:nvPr/>
        </p:nvSpPr>
        <p:spPr>
          <a:xfrm>
            <a:off x="535951" y="573597"/>
            <a:ext cx="111200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>
                <a:solidFill>
                  <a:schemeClr val="bg1"/>
                </a:solidFill>
                <a:latin typeface="Karla ExtraBold" panose="020B0004030503030003" pitchFamily="34" charset="77"/>
                <a:cs typeface="Space Grotesk" pitchFamily="2" charset="0"/>
              </a:rPr>
              <a:t>Solarity</a:t>
            </a:r>
            <a:r>
              <a:rPr lang="en-US" sz="4000" b="1" dirty="0">
                <a:solidFill>
                  <a:schemeClr val="bg1"/>
                </a:solidFill>
                <a:latin typeface="Karla ExtraBold" panose="020B0004030503030003" pitchFamily="34" charset="77"/>
                <a:cs typeface="Space Grotesk" pitchFamily="2" charset="0"/>
              </a:rPr>
              <a:t> as the metaverse provider</a:t>
            </a:r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31EBC4F7-11C2-448F-9F7E-0106A05D3484}"/>
              </a:ext>
            </a:extLst>
          </p:cNvPr>
          <p:cNvSpPr/>
          <p:nvPr/>
        </p:nvSpPr>
        <p:spPr>
          <a:xfrm>
            <a:off x="2463063" y="2885673"/>
            <a:ext cx="1643969" cy="824142"/>
          </a:xfrm>
          <a:prstGeom prst="roundRect">
            <a:avLst>
              <a:gd name="adj" fmla="val 20120"/>
            </a:avLst>
          </a:prstGeom>
          <a:solidFill>
            <a:srgbClr val="0F0023"/>
          </a:solidFill>
          <a:ln w="635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1079500" dist="1143000" dir="2700000" sx="80000" sy="8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  <a:latin typeface="Karla Light" panose="020B0004030503030003" pitchFamily="34" charset="77"/>
            </a:endParaRPr>
          </a:p>
        </p:txBody>
      </p:sp>
      <p:sp>
        <p:nvSpPr>
          <p:cNvPr id="128" name="Cube 127">
            <a:extLst>
              <a:ext uri="{FF2B5EF4-FFF2-40B4-BE49-F238E27FC236}">
                <a16:creationId xmlns:a16="http://schemas.microsoft.com/office/drawing/2014/main" id="{AAE4C22D-9F09-4005-8EA4-EB30E721003A}"/>
              </a:ext>
            </a:extLst>
          </p:cNvPr>
          <p:cNvSpPr/>
          <p:nvPr/>
        </p:nvSpPr>
        <p:spPr>
          <a:xfrm rot="9900000">
            <a:off x="-219560" y="4923109"/>
            <a:ext cx="439119" cy="439119"/>
          </a:xfrm>
          <a:prstGeom prst="cube">
            <a:avLst/>
          </a:prstGeom>
          <a:gradFill>
            <a:gsLst>
              <a:gs pos="54900">
                <a:schemeClr val="accent1">
                  <a:lumMod val="60000"/>
                  <a:lumOff val="40000"/>
                </a:schemeClr>
              </a:gs>
              <a:gs pos="0">
                <a:schemeClr val="accent1"/>
              </a:gs>
              <a:gs pos="100000">
                <a:schemeClr val="accent4"/>
              </a:gs>
            </a:gsLst>
            <a:lin ang="2700000" scaled="1"/>
          </a:gradFill>
          <a:ln cap="rnd">
            <a:noFill/>
            <a:round/>
          </a:ln>
          <a:effectLst>
            <a:outerShdw blurRad="292100" dist="508000" dir="5400000" algn="t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id-ID" dirty="0">
              <a:latin typeface="Karla Light" panose="020B0004030503030003" pitchFamily="34" charset="77"/>
            </a:endParaRPr>
          </a:p>
        </p:txBody>
      </p:sp>
      <p:sp>
        <p:nvSpPr>
          <p:cNvPr id="129" name="Cube 128">
            <a:extLst>
              <a:ext uri="{FF2B5EF4-FFF2-40B4-BE49-F238E27FC236}">
                <a16:creationId xmlns:a16="http://schemas.microsoft.com/office/drawing/2014/main" id="{D2575CE3-8E36-411F-AE2C-84824D304562}"/>
              </a:ext>
            </a:extLst>
          </p:cNvPr>
          <p:cNvSpPr/>
          <p:nvPr/>
        </p:nvSpPr>
        <p:spPr>
          <a:xfrm rot="20700000">
            <a:off x="11888043" y="4444347"/>
            <a:ext cx="853372" cy="853372"/>
          </a:xfrm>
          <a:prstGeom prst="cube">
            <a:avLst/>
          </a:prstGeom>
          <a:gradFill>
            <a:gsLst>
              <a:gs pos="54900">
                <a:schemeClr val="accent1">
                  <a:lumMod val="60000"/>
                  <a:lumOff val="40000"/>
                </a:schemeClr>
              </a:gs>
              <a:gs pos="0">
                <a:schemeClr val="accent1"/>
              </a:gs>
              <a:gs pos="100000">
                <a:schemeClr val="accent4"/>
              </a:gs>
            </a:gsLst>
            <a:lin ang="2700000" scaled="1"/>
          </a:gradFill>
          <a:ln cap="rnd">
            <a:noFill/>
            <a:round/>
          </a:ln>
          <a:effectLst>
            <a:outerShdw blurRad="292100" dist="508000" dir="5400000" algn="t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id-ID" dirty="0">
              <a:latin typeface="Karla Light" panose="020B0004030503030003" pitchFamily="34" charset="77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34CF8E82-F64F-8941-AA9A-7AC205FB779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2225754" y="5018063"/>
            <a:ext cx="7740495" cy="165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solidFill>
                  <a:schemeClr val="bg1">
                    <a:lumMod val="95000"/>
                  </a:schemeClr>
                </a:solidFill>
                <a:latin typeface="Karla" panose="020B0004030503030003" pitchFamily="34" charset="77"/>
              </a:rPr>
              <a:t>MetaDots</a:t>
            </a:r>
            <a:endParaRPr lang="en-US" sz="2000" b="1" dirty="0">
              <a:solidFill>
                <a:schemeClr val="bg1">
                  <a:lumMod val="95000"/>
                </a:schemeClr>
              </a:solidFill>
              <a:latin typeface="Karla" panose="020B0004030503030003" pitchFamily="34" charset="77"/>
            </a:endParaRPr>
          </a:p>
          <a:p>
            <a:pPr algn="ctr"/>
            <a:r>
              <a:rPr lang="en-US" sz="1350" dirty="0">
                <a:solidFill>
                  <a:schemeClr val="bg1">
                    <a:lumMod val="95000"/>
                  </a:schemeClr>
                </a:solidFill>
                <a:latin typeface="Karla" panose="020B0004030503030003" pitchFamily="34" charset="77"/>
              </a:rPr>
              <a:t>Cross-chain bridge of metaverses using a DAG system  </a:t>
            </a:r>
            <a:endParaRPr lang="en-CN" sz="1350" dirty="0">
              <a:solidFill>
                <a:schemeClr val="bg1">
                  <a:lumMod val="95000"/>
                </a:schemeClr>
              </a:solidFill>
              <a:latin typeface="Karla" panose="020B0004030503030003" pitchFamily="34" charset="77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239D2BAE-78B4-7A40-8360-6624F8C6F90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2167685" y="4057723"/>
            <a:ext cx="7740494" cy="9127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solidFill>
                  <a:schemeClr val="bg1">
                    <a:lumMod val="95000"/>
                  </a:schemeClr>
                </a:solidFill>
                <a:latin typeface="Karla" panose="020B0004030503030003" pitchFamily="34" charset="77"/>
              </a:rPr>
              <a:t>Solarity</a:t>
            </a:r>
            <a:endParaRPr lang="en-US" sz="2000" b="1" dirty="0">
              <a:solidFill>
                <a:schemeClr val="bg1">
                  <a:lumMod val="95000"/>
                </a:schemeClr>
              </a:solidFill>
              <a:latin typeface="Karla" panose="020B0004030503030003" pitchFamily="34" charset="77"/>
            </a:endParaRPr>
          </a:p>
          <a:p>
            <a:pPr algn="ctr"/>
            <a:r>
              <a:rPr lang="en-US" sz="1350" dirty="0">
                <a:solidFill>
                  <a:schemeClr val="bg1">
                    <a:lumMod val="95000"/>
                  </a:schemeClr>
                </a:solidFill>
                <a:latin typeface="Karla" panose="020B0004030503030003" pitchFamily="34" charset="77"/>
              </a:rPr>
              <a:t>Cross-metaverse aggregator and provider</a:t>
            </a:r>
            <a:endParaRPr lang="en-CN" sz="1350" dirty="0">
              <a:solidFill>
                <a:schemeClr val="bg1">
                  <a:lumMod val="95000"/>
                </a:schemeClr>
              </a:solidFill>
              <a:latin typeface="Karla" panose="020B0004030503030003" pitchFamily="34" charset="77"/>
            </a:endParaRPr>
          </a:p>
        </p:txBody>
      </p:sp>
      <p:sp>
        <p:nvSpPr>
          <p:cNvPr id="113" name="Rounded Rectangle 112">
            <a:extLst>
              <a:ext uri="{FF2B5EF4-FFF2-40B4-BE49-F238E27FC236}">
                <a16:creationId xmlns:a16="http://schemas.microsoft.com/office/drawing/2014/main" id="{7F4AB591-D18F-1544-892B-4F96B6634FAB}"/>
              </a:ext>
            </a:extLst>
          </p:cNvPr>
          <p:cNvSpPr/>
          <p:nvPr/>
        </p:nvSpPr>
        <p:spPr>
          <a:xfrm>
            <a:off x="2611083" y="2957968"/>
            <a:ext cx="1316567" cy="69945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350" dirty="0">
                <a:solidFill>
                  <a:schemeClr val="bg1">
                    <a:lumMod val="95000"/>
                  </a:schemeClr>
                </a:solidFill>
                <a:latin typeface="Karla" panose="020B0004030503030003" pitchFamily="34" charset="77"/>
              </a:rPr>
              <a:t>VR studios</a:t>
            </a:r>
          </a:p>
        </p:txBody>
      </p:sp>
      <p:sp>
        <p:nvSpPr>
          <p:cNvPr id="114" name="Rounded Rectangle 113">
            <a:extLst>
              <a:ext uri="{FF2B5EF4-FFF2-40B4-BE49-F238E27FC236}">
                <a16:creationId xmlns:a16="http://schemas.microsoft.com/office/drawing/2014/main" id="{997F122E-1401-1147-A2C3-F3A4E6F63A9D}"/>
              </a:ext>
            </a:extLst>
          </p:cNvPr>
          <p:cNvSpPr/>
          <p:nvPr/>
        </p:nvSpPr>
        <p:spPr>
          <a:xfrm>
            <a:off x="4997598" y="2964813"/>
            <a:ext cx="2196805" cy="69945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350" dirty="0">
                <a:solidFill>
                  <a:schemeClr val="bg1">
                    <a:lumMod val="95000"/>
                  </a:schemeClr>
                </a:solidFill>
                <a:latin typeface="Karla" panose="020B0004030503030003" pitchFamily="34" charset="77"/>
              </a:rPr>
              <a:t>Gamefi/Defi</a:t>
            </a:r>
            <a:r>
              <a:rPr lang="en-CN" sz="1350">
                <a:solidFill>
                  <a:schemeClr val="bg1">
                    <a:lumMod val="95000"/>
                  </a:schemeClr>
                </a:solidFill>
                <a:latin typeface="Karla" panose="020B0004030503030003" pitchFamily="34" charset="77"/>
              </a:rPr>
              <a:t>/ </a:t>
            </a:r>
            <a:endParaRPr lang="en-AU" sz="1350" dirty="0">
              <a:solidFill>
                <a:schemeClr val="bg1">
                  <a:lumMod val="95000"/>
                </a:schemeClr>
              </a:solidFill>
              <a:latin typeface="Karla" panose="020B0004030503030003" pitchFamily="34" charset="77"/>
            </a:endParaRPr>
          </a:p>
          <a:p>
            <a:pPr algn="ctr"/>
            <a:r>
              <a:rPr lang="en-CN" sz="1350">
                <a:solidFill>
                  <a:schemeClr val="bg1">
                    <a:lumMod val="95000"/>
                  </a:schemeClr>
                </a:solidFill>
                <a:latin typeface="Karla" panose="020B0004030503030003" pitchFamily="34" charset="77"/>
              </a:rPr>
              <a:t>Metaverse </a:t>
            </a:r>
            <a:r>
              <a:rPr lang="en-CN" sz="1350" dirty="0">
                <a:solidFill>
                  <a:schemeClr val="bg1">
                    <a:lumMod val="95000"/>
                  </a:schemeClr>
                </a:solidFill>
                <a:latin typeface="Karla" panose="020B0004030503030003" pitchFamily="34" charset="77"/>
              </a:rPr>
              <a:t>projects</a:t>
            </a:r>
          </a:p>
        </p:txBody>
      </p:sp>
      <p:sp>
        <p:nvSpPr>
          <p:cNvPr id="115" name="Rounded Rectangle 114">
            <a:extLst>
              <a:ext uri="{FF2B5EF4-FFF2-40B4-BE49-F238E27FC236}">
                <a16:creationId xmlns:a16="http://schemas.microsoft.com/office/drawing/2014/main" id="{6572D560-4CE1-0E4F-922D-1DC191D4A73D}"/>
              </a:ext>
            </a:extLst>
          </p:cNvPr>
          <p:cNvSpPr/>
          <p:nvPr/>
        </p:nvSpPr>
        <p:spPr>
          <a:xfrm>
            <a:off x="7999026" y="3001682"/>
            <a:ext cx="1609263" cy="65975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350" dirty="0">
                <a:solidFill>
                  <a:schemeClr val="bg1">
                    <a:lumMod val="95000"/>
                  </a:schemeClr>
                </a:solidFill>
                <a:latin typeface="Karla" panose="020B0004030503030003" pitchFamily="34" charset="77"/>
              </a:rPr>
              <a:t>Brands</a:t>
            </a:r>
          </a:p>
        </p:txBody>
      </p:sp>
      <p:sp>
        <p:nvSpPr>
          <p:cNvPr id="116" name="Rectangle 9">
            <a:extLst>
              <a:ext uri="{FF2B5EF4-FFF2-40B4-BE49-F238E27FC236}">
                <a16:creationId xmlns:a16="http://schemas.microsoft.com/office/drawing/2014/main" id="{2BB7155E-5C53-834C-8B67-8D81499BB5B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2126033" y="2018719"/>
            <a:ext cx="7840216" cy="4311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Karla" panose="020B0004030503030003" pitchFamily="34" charset="77"/>
              </a:rPr>
              <a:t>Interconnected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Karla" panose="020B0004030503030003" pitchFamily="34" charset="77"/>
              </a:rPr>
              <a:t>DAOverses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Karla" panose="020B0004030503030003" pitchFamily="34" charset="77"/>
              </a:rPr>
              <a:t> Galaxies with </a:t>
            </a:r>
          </a:p>
          <a:p>
            <a:pPr algn="ctr"/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Karla" panose="020B0004030503030003" pitchFamily="34" charset="77"/>
              </a:rPr>
              <a:t>multiple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Karla" panose="020B0004030503030003" pitchFamily="34" charset="77"/>
              </a:rPr>
              <a:t>Decentraland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Karla" panose="020B0004030503030003" pitchFamily="34" charset="77"/>
              </a:rPr>
              <a:t>, Sandbox etc.</a:t>
            </a:r>
            <a:endParaRPr lang="en-CN" sz="1600" dirty="0">
              <a:solidFill>
                <a:schemeClr val="bg1">
                  <a:lumMod val="95000"/>
                </a:schemeClr>
              </a:solidFill>
              <a:latin typeface="Karla" panose="020B0004030503030003" pitchFamily="34" charset="77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0CCD812-9BEB-F645-A470-2651726D7D09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3308652">
            <a:off x="5872807" y="4875718"/>
            <a:ext cx="412342" cy="412342"/>
          </a:xfrm>
          <a:prstGeom prst="rect">
            <a:avLst/>
          </a:prstGeom>
        </p:spPr>
      </p:pic>
      <p:pic>
        <p:nvPicPr>
          <p:cNvPr id="88" name="Graphic 87">
            <a:extLst>
              <a:ext uri="{FF2B5EF4-FFF2-40B4-BE49-F238E27FC236}">
                <a16:creationId xmlns:a16="http://schemas.microsoft.com/office/drawing/2014/main" id="{159AC490-B9CC-E84B-9CB6-449D595A981A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3308652">
            <a:off x="5872807" y="3734205"/>
            <a:ext cx="412342" cy="412342"/>
          </a:xfrm>
          <a:prstGeom prst="rect">
            <a:avLst/>
          </a:prstGeom>
        </p:spPr>
      </p:pic>
      <p:pic>
        <p:nvPicPr>
          <p:cNvPr id="89" name="Graphic 88">
            <a:extLst>
              <a:ext uri="{FF2B5EF4-FFF2-40B4-BE49-F238E27FC236}">
                <a16:creationId xmlns:a16="http://schemas.microsoft.com/office/drawing/2014/main" id="{D6D2ED7E-038D-5146-8F56-E5CD584A57CC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3308652">
            <a:off x="5872807" y="2581678"/>
            <a:ext cx="412342" cy="412342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2539FB7-49A8-304F-8596-5C0048280662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81449" y="3025532"/>
            <a:ext cx="585822" cy="585822"/>
          </a:xfrm>
          <a:prstGeom prst="rect">
            <a:avLst/>
          </a:prstGeom>
        </p:spPr>
      </p:pic>
      <p:pic>
        <p:nvPicPr>
          <p:cNvPr id="90" name="Graphic 89">
            <a:extLst>
              <a:ext uri="{FF2B5EF4-FFF2-40B4-BE49-F238E27FC236}">
                <a16:creationId xmlns:a16="http://schemas.microsoft.com/office/drawing/2014/main" id="{3F9AFFFA-B27D-EF46-A9B6-5E32EB8D94B7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44718" y="3025532"/>
            <a:ext cx="585822" cy="585822"/>
          </a:xfrm>
          <a:prstGeom prst="rect">
            <a:avLst/>
          </a:prstGeom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AA018402-7599-A840-9B4D-DCC610A1D873}"/>
              </a:ext>
            </a:extLst>
          </p:cNvPr>
          <p:cNvSpPr txBox="1"/>
          <p:nvPr/>
        </p:nvSpPr>
        <p:spPr>
          <a:xfrm>
            <a:off x="11352213" y="6416675"/>
            <a:ext cx="431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EEE9B2C3-FEC2-44C0-85D0-2908C08462D1}" type="slidenum">
              <a:rPr lang="en-US" sz="1000" b="0" i="0" smtClean="0">
                <a:solidFill>
                  <a:schemeClr val="bg1"/>
                </a:solidFill>
                <a:latin typeface="Karla Light" panose="020B0004030503030003" pitchFamily="34" charset="77"/>
              </a:rPr>
              <a:pPr algn="ctr"/>
              <a:t>3</a:t>
            </a:fld>
            <a:endParaRPr lang="en-US" sz="1000" b="0" i="0" dirty="0">
              <a:solidFill>
                <a:schemeClr val="bg1"/>
              </a:solidFill>
              <a:latin typeface="Karla Light" panose="020B0004030503030003" pitchFamily="34" charset="7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9808381-0295-3141-9C70-10B64D2F77AB}"/>
              </a:ext>
            </a:extLst>
          </p:cNvPr>
          <p:cNvSpPr txBox="1"/>
          <p:nvPr/>
        </p:nvSpPr>
        <p:spPr>
          <a:xfrm>
            <a:off x="407987" y="6416675"/>
            <a:ext cx="31381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b="0" i="0" dirty="0">
                <a:solidFill>
                  <a:schemeClr val="bg1"/>
                </a:solidFill>
                <a:latin typeface="Karla Light" panose="020B0004030503030003" pitchFamily="34" charset="77"/>
              </a:rPr>
              <a:t>Ⓒ SOLARITY 2021.  All rights reserved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D66A9A9-BBAB-7A4C-A4A5-8026C54017F7}"/>
              </a:ext>
            </a:extLst>
          </p:cNvPr>
          <p:cNvSpPr txBox="1"/>
          <p:nvPr/>
        </p:nvSpPr>
        <p:spPr>
          <a:xfrm>
            <a:off x="407987" y="256659"/>
            <a:ext cx="1773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b="1" i="0" dirty="0">
                <a:solidFill>
                  <a:schemeClr val="bg1"/>
                </a:solidFill>
                <a:latin typeface="Karla ExtraBold" panose="020B0004030503030003" pitchFamily="34" charset="77"/>
              </a:rPr>
              <a:t>SOLARITY</a:t>
            </a:r>
          </a:p>
        </p:txBody>
      </p:sp>
    </p:spTree>
    <p:extLst>
      <p:ext uri="{BB962C8B-B14F-4D97-AF65-F5344CB8AC3E}">
        <p14:creationId xmlns:p14="http://schemas.microsoft.com/office/powerpoint/2010/main" val="2859468996"/>
      </p:ext>
    </p:extLst>
  </p:cSld>
  <p:clrMapOvr>
    <a:masterClrMapping/>
  </p:clrMapOvr>
  <p:transition spd="slow">
    <p:push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accel="22667" fill="hold" grpId="0" nodeType="withEffect" p14:presetBounceEnd="81333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1333">
                                          <p:cBhvr additive="base">
                                            <p:cTn id="11" dur="125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1333">
                                          <p:cBhvr additive="base">
                                            <p:cTn id="12" dur="125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accel="22667" fill="hold" grpId="0" nodeType="withEffect" p14:presetBounceEnd="81333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1333">
                                          <p:cBhvr additive="base">
                                            <p:cTn id="15" dur="125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1333">
                                          <p:cBhvr additive="base">
                                            <p:cTn id="16" dur="125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accel="22667" fill="hold" grpId="0" nodeType="withEffect" p14:presetBounceEnd="81333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1333">
                                          <p:cBhvr additive="base">
                                            <p:cTn id="19" dur="125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1333">
                                          <p:cBhvr additive="base">
                                            <p:cTn id="20" dur="125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0" grpId="0" animBg="1"/>
          <p:bldP spid="2" grpId="0"/>
          <p:bldP spid="128" grpId="0" animBg="1"/>
          <p:bldP spid="129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decel="10000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decel="10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decel="10000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0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0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decel="10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2" decel="10000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10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10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9" dur="10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22" presetClass="entr" presetSubtype="2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2" dur="10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1" accel="22667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125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125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1" accel="22667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125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125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1" accel="22667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125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125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0" grpId="0" animBg="1"/>
          <p:bldP spid="2" grpId="0"/>
          <p:bldP spid="60" grpId="0" animBg="1"/>
          <p:bldP spid="128" grpId="0" animBg="1"/>
          <p:bldP spid="129" grpId="0" animBg="1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E99DB7D9-6138-4F83-8BF6-26143E347046}"/>
              </a:ext>
            </a:extLst>
          </p:cNvPr>
          <p:cNvSpPr/>
          <p:nvPr/>
        </p:nvSpPr>
        <p:spPr>
          <a:xfrm>
            <a:off x="10344953" y="-2165678"/>
            <a:ext cx="3941536" cy="3941534"/>
          </a:xfrm>
          <a:prstGeom prst="ellipse">
            <a:avLst/>
          </a:prstGeom>
          <a:gradFill>
            <a:gsLst>
              <a:gs pos="35000">
                <a:schemeClr val="accent1">
                  <a:lumMod val="60000"/>
                  <a:lumOff val="40000"/>
                </a:schemeClr>
              </a:gs>
              <a:gs pos="0">
                <a:schemeClr val="accent1"/>
              </a:gs>
              <a:gs pos="100000">
                <a:schemeClr val="accent4"/>
              </a:gs>
            </a:gsLst>
            <a:lin ang="2700000" scaled="1"/>
          </a:gradFill>
          <a:ln>
            <a:noFill/>
          </a:ln>
          <a:effectLst>
            <a:softEdge rad="1079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>
              <a:latin typeface="Karla Light" panose="020B0004030503030003" pitchFamily="34" charset="7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6E1ACF-A8AA-4B90-BF87-6AB00A56E0CA}"/>
              </a:ext>
            </a:extLst>
          </p:cNvPr>
          <p:cNvSpPr txBox="1"/>
          <p:nvPr/>
        </p:nvSpPr>
        <p:spPr>
          <a:xfrm>
            <a:off x="3276600" y="604787"/>
            <a:ext cx="56387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err="1">
                <a:solidFill>
                  <a:schemeClr val="bg1"/>
                </a:solidFill>
                <a:latin typeface="Karla ExtraBold" panose="020B0004030503030003" pitchFamily="34" charset="77"/>
                <a:cs typeface="Space Grotesk" pitchFamily="2" charset="0"/>
              </a:rPr>
              <a:t>MetaDots</a:t>
            </a:r>
            <a:endParaRPr lang="en-US" sz="4400" b="1" dirty="0">
              <a:gradFill>
                <a:gsLst>
                  <a:gs pos="55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  <a:gs pos="100000">
                    <a:schemeClr val="accent4"/>
                  </a:gs>
                </a:gsLst>
                <a:lin ang="2700000" scaled="1"/>
              </a:gradFill>
              <a:latin typeface="Karla ExtraBold" panose="020B0004030503030003" pitchFamily="34" charset="77"/>
              <a:cs typeface="Space Grotesk" pitchFamily="2" charset="0"/>
            </a:endParaRPr>
          </a:p>
        </p:txBody>
      </p:sp>
      <p:sp>
        <p:nvSpPr>
          <p:cNvPr id="18" name="Segnaposto contenuto 2">
            <a:extLst>
              <a:ext uri="{FF2B5EF4-FFF2-40B4-BE49-F238E27FC236}">
                <a16:creationId xmlns:a16="http://schemas.microsoft.com/office/drawing/2014/main" id="{07D7F818-F8F2-A44F-AB79-D35F9EF901B0}"/>
              </a:ext>
            </a:extLst>
          </p:cNvPr>
          <p:cNvSpPr txBox="1">
            <a:spLocks/>
          </p:cNvSpPr>
          <p:nvPr/>
        </p:nvSpPr>
        <p:spPr>
          <a:xfrm>
            <a:off x="715833" y="1769094"/>
            <a:ext cx="3092478" cy="47373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457200">
              <a:buFont typeface="Arial" panose="020B0604020202020204" pitchFamily="34" charset="0"/>
              <a:buNone/>
            </a:pPr>
            <a:r>
              <a:rPr lang="it-IT" sz="2000" b="1" dirty="0">
                <a:gradFill>
                  <a:gsLst>
                    <a:gs pos="55000">
                      <a:schemeClr val="accent1">
                        <a:lumMod val="60000"/>
                        <a:lumOff val="40000"/>
                      </a:schemeClr>
                    </a:gs>
                    <a:gs pos="0">
                      <a:schemeClr val="accent1"/>
                    </a:gs>
                    <a:gs pos="100000">
                      <a:schemeClr val="accent4"/>
                    </a:gs>
                  </a:gsLst>
                  <a:lin ang="2700000" scaled="1"/>
                </a:gradFill>
                <a:latin typeface="Karla ExtraBold" panose="020B0004030503030003" pitchFamily="34" charset="77"/>
                <a:cs typeface="Space Grotesk" pitchFamily="2" charset="0"/>
              </a:rPr>
              <a:t>Common </a:t>
            </a:r>
            <a:r>
              <a:rPr lang="it-IT" sz="2000" b="1" dirty="0" err="1">
                <a:gradFill>
                  <a:gsLst>
                    <a:gs pos="55000">
                      <a:schemeClr val="accent1">
                        <a:lumMod val="60000"/>
                        <a:lumOff val="40000"/>
                      </a:schemeClr>
                    </a:gs>
                    <a:gs pos="0">
                      <a:schemeClr val="accent1"/>
                    </a:gs>
                    <a:gs pos="100000">
                      <a:schemeClr val="accent4"/>
                    </a:gs>
                  </a:gsLst>
                  <a:lin ang="2700000" scaled="1"/>
                </a:gradFill>
                <a:latin typeface="Karla ExtraBold" panose="020B0004030503030003" pitchFamily="34" charset="77"/>
                <a:cs typeface="Space Grotesk" pitchFamily="2" charset="0"/>
              </a:rPr>
              <a:t>Structure</a:t>
            </a:r>
            <a:r>
              <a:rPr lang="it-IT" sz="2000" b="1" dirty="0">
                <a:gradFill>
                  <a:gsLst>
                    <a:gs pos="55000">
                      <a:schemeClr val="accent1">
                        <a:lumMod val="60000"/>
                        <a:lumOff val="40000"/>
                      </a:schemeClr>
                    </a:gs>
                    <a:gs pos="0">
                      <a:schemeClr val="accent1"/>
                    </a:gs>
                    <a:gs pos="100000">
                      <a:schemeClr val="accent4"/>
                    </a:gs>
                  </a:gsLst>
                  <a:lin ang="2700000" scaled="1"/>
                </a:gradFill>
                <a:latin typeface="Karla ExtraBold" panose="020B0004030503030003" pitchFamily="34" charset="77"/>
                <a:cs typeface="Space Grotesk" pitchFamily="2" charset="0"/>
              </a:rPr>
              <a:t> </a:t>
            </a:r>
            <a:r>
              <a:rPr lang="it-IT" sz="2000" b="1" dirty="0" err="1">
                <a:gradFill>
                  <a:gsLst>
                    <a:gs pos="55000">
                      <a:schemeClr val="accent1">
                        <a:lumMod val="60000"/>
                        <a:lumOff val="40000"/>
                      </a:schemeClr>
                    </a:gs>
                    <a:gs pos="0">
                      <a:schemeClr val="accent1"/>
                    </a:gs>
                    <a:gs pos="100000">
                      <a:schemeClr val="accent4"/>
                    </a:gs>
                  </a:gsLst>
                  <a:lin ang="2700000" scaled="1"/>
                </a:gradFill>
                <a:latin typeface="Karla ExtraBold" panose="020B0004030503030003" pitchFamily="34" charset="77"/>
                <a:cs typeface="Space Grotesk" pitchFamily="2" charset="0"/>
              </a:rPr>
              <a:t>using</a:t>
            </a:r>
            <a:r>
              <a:rPr lang="it-IT" sz="2000" b="1" dirty="0">
                <a:gradFill>
                  <a:gsLst>
                    <a:gs pos="55000">
                      <a:schemeClr val="accent1">
                        <a:lumMod val="60000"/>
                        <a:lumOff val="40000"/>
                      </a:schemeClr>
                    </a:gs>
                    <a:gs pos="0">
                      <a:schemeClr val="accent1"/>
                    </a:gs>
                    <a:gs pos="100000">
                      <a:schemeClr val="accent4"/>
                    </a:gs>
                  </a:gsLst>
                  <a:lin ang="2700000" scaled="1"/>
                </a:gradFill>
                <a:latin typeface="Karla ExtraBold" panose="020B0004030503030003" pitchFamily="34" charset="77"/>
                <a:cs typeface="Space Grotesk" pitchFamily="2" charset="0"/>
              </a:rPr>
              <a:t> a DAG</a:t>
            </a:r>
            <a:endParaRPr lang="it-IT" sz="2000" dirty="0">
              <a:solidFill>
                <a:schemeClr val="bg1"/>
              </a:solidFill>
            </a:endParaRPr>
          </a:p>
        </p:txBody>
      </p:sp>
      <p:sp>
        <p:nvSpPr>
          <p:cNvPr id="24" name="CasellaDiTesto 11">
            <a:extLst>
              <a:ext uri="{FF2B5EF4-FFF2-40B4-BE49-F238E27FC236}">
                <a16:creationId xmlns:a16="http://schemas.microsoft.com/office/drawing/2014/main" id="{07780EA5-3458-CF4D-B973-C651F02B2533}"/>
              </a:ext>
            </a:extLst>
          </p:cNvPr>
          <p:cNvSpPr txBox="1"/>
          <p:nvPr/>
        </p:nvSpPr>
        <p:spPr>
          <a:xfrm>
            <a:off x="697865" y="2659995"/>
            <a:ext cx="32309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350" dirty="0" err="1">
                <a:solidFill>
                  <a:schemeClr val="bg1"/>
                </a:solidFill>
                <a:latin typeface="Karla" panose="020B0004030503030003" pitchFamily="34" charset="77"/>
              </a:rPr>
              <a:t>Feeless</a:t>
            </a:r>
            <a:r>
              <a:rPr lang="it-IT" sz="1350" dirty="0">
                <a:solidFill>
                  <a:schemeClr val="bg1"/>
                </a:solidFill>
                <a:latin typeface="Karla" panose="020B0004030503030003" pitchFamily="34" charset="77"/>
              </a:rPr>
              <a:t> </a:t>
            </a:r>
            <a:r>
              <a:rPr lang="it-IT" sz="1350" dirty="0" err="1">
                <a:solidFill>
                  <a:schemeClr val="bg1"/>
                </a:solidFill>
                <a:latin typeface="Karla" panose="020B0004030503030003" pitchFamily="34" charset="77"/>
              </a:rPr>
              <a:t>computation</a:t>
            </a:r>
            <a:r>
              <a:rPr lang="it-IT" sz="1350" dirty="0">
                <a:solidFill>
                  <a:schemeClr val="bg1"/>
                </a:solidFill>
                <a:latin typeface="Karla" panose="020B0004030503030003" pitchFamily="34" charset="77"/>
              </a:rPr>
              <a:t> for in-game </a:t>
            </a:r>
            <a:r>
              <a:rPr lang="it-IT" sz="1350" dirty="0" err="1">
                <a:solidFill>
                  <a:schemeClr val="bg1"/>
                </a:solidFill>
                <a:latin typeface="Karla" panose="020B0004030503030003" pitchFamily="34" charset="77"/>
              </a:rPr>
              <a:t>NFTs</a:t>
            </a:r>
            <a:r>
              <a:rPr lang="it-IT" sz="1350" dirty="0">
                <a:solidFill>
                  <a:schemeClr val="bg1"/>
                </a:solidFill>
                <a:latin typeface="Karla" panose="020B0004030503030003" pitchFamily="34" charset="77"/>
              </a:rPr>
              <a:t> (</a:t>
            </a:r>
            <a:r>
              <a:rPr lang="it-IT" sz="1350" dirty="0" err="1">
                <a:solidFill>
                  <a:schemeClr val="bg1"/>
                </a:solidFill>
                <a:latin typeface="Karla" panose="020B0004030503030003" pitchFamily="34" charset="77"/>
              </a:rPr>
              <a:t>ammunitions</a:t>
            </a:r>
            <a:r>
              <a:rPr lang="it-IT" sz="1350" dirty="0">
                <a:solidFill>
                  <a:schemeClr val="bg1"/>
                </a:solidFill>
                <a:latin typeface="Karla" panose="020B0004030503030003" pitchFamily="34" charset="77"/>
              </a:rPr>
              <a:t>, </a:t>
            </a:r>
            <a:r>
              <a:rPr lang="it-IT" sz="1350" dirty="0" err="1">
                <a:solidFill>
                  <a:schemeClr val="bg1"/>
                </a:solidFill>
                <a:latin typeface="Karla" panose="020B0004030503030003" pitchFamily="34" charset="77"/>
              </a:rPr>
              <a:t>potions</a:t>
            </a:r>
            <a:r>
              <a:rPr lang="it-IT" sz="1350" dirty="0">
                <a:solidFill>
                  <a:schemeClr val="bg1"/>
                </a:solidFill>
                <a:latin typeface="Karla" panose="020B0004030503030003" pitchFamily="34" charset="77"/>
              </a:rPr>
              <a:t> </a:t>
            </a:r>
            <a:r>
              <a:rPr lang="it-IT" sz="1350" dirty="0" err="1">
                <a:solidFill>
                  <a:schemeClr val="bg1"/>
                </a:solidFill>
                <a:latin typeface="Karla" panose="020B0004030503030003" pitchFamily="34" charset="77"/>
              </a:rPr>
              <a:t>etc</a:t>
            </a:r>
            <a:r>
              <a:rPr lang="it-IT" sz="1350" dirty="0">
                <a:solidFill>
                  <a:schemeClr val="bg1"/>
                </a:solidFill>
                <a:latin typeface="Karla" panose="020B0004030503030003" pitchFamily="34" charset="77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350" dirty="0">
              <a:solidFill>
                <a:schemeClr val="bg1"/>
              </a:solidFill>
              <a:latin typeface="Karla" panose="020B0004030503030003" pitchFamily="34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350" dirty="0">
                <a:solidFill>
                  <a:schemeClr val="bg1"/>
                </a:solidFill>
                <a:latin typeface="Karla" panose="020B0004030503030003" pitchFamily="34" charset="77"/>
              </a:rPr>
              <a:t>Web2-like game </a:t>
            </a:r>
            <a:r>
              <a:rPr lang="it-IT" sz="1350" dirty="0" err="1">
                <a:solidFill>
                  <a:schemeClr val="bg1"/>
                </a:solidFill>
                <a:latin typeface="Karla" panose="020B0004030503030003" pitchFamily="34" charset="77"/>
              </a:rPr>
              <a:t>experience</a:t>
            </a:r>
            <a:r>
              <a:rPr lang="it-IT" sz="1350" dirty="0">
                <a:solidFill>
                  <a:schemeClr val="bg1"/>
                </a:solidFill>
                <a:latin typeface="Karla" panose="020B0004030503030003" pitchFamily="34" charset="77"/>
              </a:rPr>
              <a:t> in </a:t>
            </a:r>
            <a:r>
              <a:rPr lang="it-IT" sz="1350" dirty="0" err="1">
                <a:solidFill>
                  <a:schemeClr val="bg1"/>
                </a:solidFill>
                <a:latin typeface="Karla" panose="020B0004030503030003" pitchFamily="34" charset="77"/>
              </a:rPr>
              <a:t>terms</a:t>
            </a:r>
            <a:r>
              <a:rPr lang="it-IT" sz="1350" dirty="0">
                <a:solidFill>
                  <a:schemeClr val="bg1"/>
                </a:solidFill>
                <a:latin typeface="Karla" panose="020B0004030503030003" pitchFamily="34" charset="77"/>
              </a:rPr>
              <a:t> of </a:t>
            </a:r>
            <a:r>
              <a:rPr lang="it-IT" sz="1350" dirty="0" err="1">
                <a:solidFill>
                  <a:schemeClr val="bg1"/>
                </a:solidFill>
                <a:latin typeface="Karla" panose="020B0004030503030003" pitchFamily="34" charset="77"/>
              </a:rPr>
              <a:t>latencies</a:t>
            </a:r>
            <a:r>
              <a:rPr lang="it-IT" sz="1350" dirty="0">
                <a:solidFill>
                  <a:schemeClr val="bg1"/>
                </a:solidFill>
                <a:latin typeface="Karla" panose="020B0004030503030003" pitchFamily="34" charset="77"/>
              </a:rPr>
              <a:t> and costs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350" dirty="0">
              <a:solidFill>
                <a:schemeClr val="bg1"/>
              </a:solidFill>
              <a:latin typeface="Karla" panose="020B0004030503030003" pitchFamily="34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350" dirty="0">
                <a:solidFill>
                  <a:schemeClr val="bg1"/>
                </a:solidFill>
                <a:latin typeface="Karla" panose="020B0004030503030003" pitchFamily="34" charset="77"/>
              </a:rPr>
              <a:t>The DAG </a:t>
            </a:r>
            <a:r>
              <a:rPr lang="it-IT" sz="1350" dirty="0" err="1">
                <a:solidFill>
                  <a:schemeClr val="bg1"/>
                </a:solidFill>
                <a:latin typeface="Karla" panose="020B0004030503030003" pitchFamily="34" charset="77"/>
              </a:rPr>
              <a:t>becomes</a:t>
            </a:r>
            <a:r>
              <a:rPr lang="it-IT" sz="1350" dirty="0">
                <a:solidFill>
                  <a:schemeClr val="bg1"/>
                </a:solidFill>
                <a:latin typeface="Karla" panose="020B0004030503030003" pitchFamily="34" charset="77"/>
              </a:rPr>
              <a:t> the Data </a:t>
            </a:r>
            <a:r>
              <a:rPr lang="it-IT" sz="1350" dirty="0" err="1">
                <a:solidFill>
                  <a:schemeClr val="bg1"/>
                </a:solidFill>
                <a:latin typeface="Karla" panose="020B0004030503030003" pitchFamily="34" charset="77"/>
              </a:rPr>
              <a:t>Availability</a:t>
            </a:r>
            <a:r>
              <a:rPr lang="it-IT" sz="1350" dirty="0">
                <a:solidFill>
                  <a:schemeClr val="bg1"/>
                </a:solidFill>
                <a:latin typeface="Karla" panose="020B0004030503030003" pitchFamily="34" charset="77"/>
              </a:rPr>
              <a:t> </a:t>
            </a:r>
            <a:r>
              <a:rPr lang="it-IT" sz="1350" dirty="0" err="1">
                <a:solidFill>
                  <a:schemeClr val="bg1"/>
                </a:solidFill>
                <a:latin typeface="Karla" panose="020B0004030503030003" pitchFamily="34" charset="77"/>
              </a:rPr>
              <a:t>layer</a:t>
            </a:r>
            <a:r>
              <a:rPr lang="it-IT" sz="1350" dirty="0">
                <a:solidFill>
                  <a:schemeClr val="bg1"/>
                </a:solidFill>
                <a:latin typeface="Karla" panose="020B0004030503030003" pitchFamily="34" charset="77"/>
              </a:rPr>
              <a:t> for a server-</a:t>
            </a:r>
            <a:r>
              <a:rPr lang="it-IT" sz="1350" dirty="0" err="1">
                <a:solidFill>
                  <a:schemeClr val="bg1"/>
                </a:solidFill>
                <a:latin typeface="Karla" panose="020B0004030503030003" pitchFamily="34" charset="77"/>
              </a:rPr>
              <a:t>less</a:t>
            </a:r>
            <a:r>
              <a:rPr lang="it-IT" sz="1350" dirty="0">
                <a:solidFill>
                  <a:schemeClr val="bg1"/>
                </a:solidFill>
                <a:latin typeface="Karla" panose="020B0004030503030003" pitchFamily="34" charset="77"/>
              </a:rPr>
              <a:t> </a:t>
            </a:r>
            <a:r>
              <a:rPr lang="it-IT" sz="1350" dirty="0" err="1">
                <a:solidFill>
                  <a:schemeClr val="bg1"/>
                </a:solidFill>
                <a:latin typeface="Karla" panose="020B0004030503030003" pitchFamily="34" charset="77"/>
              </a:rPr>
              <a:t>level</a:t>
            </a:r>
            <a:r>
              <a:rPr lang="it-IT" sz="1350" dirty="0">
                <a:solidFill>
                  <a:schemeClr val="bg1"/>
                </a:solidFill>
                <a:latin typeface="Karla" panose="020B0004030503030003" pitchFamily="34" charset="77"/>
              </a:rPr>
              <a:t> of </a:t>
            </a:r>
            <a:r>
              <a:rPr lang="it-IT" sz="1350" dirty="0" err="1">
                <a:solidFill>
                  <a:schemeClr val="bg1"/>
                </a:solidFill>
                <a:latin typeface="Karla" panose="020B0004030503030003" pitchFamily="34" charset="77"/>
              </a:rPr>
              <a:t>decentralization</a:t>
            </a:r>
            <a:r>
              <a:rPr lang="it-IT" sz="1350" dirty="0">
                <a:solidFill>
                  <a:schemeClr val="bg1"/>
                </a:solidFill>
                <a:latin typeface="Karla" panose="020B0004030503030003" pitchFamily="34" charset="77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350" dirty="0">
              <a:solidFill>
                <a:schemeClr val="bg1"/>
              </a:solidFill>
              <a:latin typeface="Karla" panose="020B0004030503030003" pitchFamily="34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350" dirty="0">
                <a:solidFill>
                  <a:schemeClr val="bg1"/>
                </a:solidFill>
                <a:latin typeface="Karla" panose="020B0004030503030003" pitchFamily="34" charset="77"/>
              </a:rPr>
              <a:t>Tools and </a:t>
            </a:r>
            <a:r>
              <a:rPr lang="it-IT" sz="1350" dirty="0" err="1">
                <a:solidFill>
                  <a:schemeClr val="bg1"/>
                </a:solidFill>
                <a:latin typeface="Karla" panose="020B0004030503030003" pitchFamily="34" charset="77"/>
              </a:rPr>
              <a:t>SDKs</a:t>
            </a:r>
            <a:r>
              <a:rPr lang="it-IT" sz="1350" dirty="0">
                <a:solidFill>
                  <a:schemeClr val="bg1"/>
                </a:solidFill>
                <a:latin typeface="Karla" panose="020B0004030503030003" pitchFamily="34" charset="77"/>
              </a:rPr>
              <a:t> </a:t>
            </a:r>
            <a:r>
              <a:rPr lang="it-IT" sz="1350" dirty="0" err="1">
                <a:solidFill>
                  <a:schemeClr val="bg1"/>
                </a:solidFill>
                <a:latin typeface="Karla" panose="020B0004030503030003" pitchFamily="34" charset="77"/>
              </a:rPr>
              <a:t>creations</a:t>
            </a:r>
            <a:r>
              <a:rPr lang="it-IT" sz="1350" dirty="0">
                <a:solidFill>
                  <a:schemeClr val="bg1"/>
                </a:solidFill>
                <a:latin typeface="Karla" panose="020B0004030503030003" pitchFamily="34" charset="77"/>
              </a:rPr>
              <a:t> for easy and </a:t>
            </a:r>
            <a:r>
              <a:rPr lang="it-IT" sz="1350" dirty="0" err="1">
                <a:solidFill>
                  <a:schemeClr val="bg1"/>
                </a:solidFill>
                <a:latin typeface="Karla" panose="020B0004030503030003" pitchFamily="34" charset="77"/>
              </a:rPr>
              <a:t>flawless</a:t>
            </a:r>
            <a:r>
              <a:rPr lang="it-IT" sz="1350" dirty="0">
                <a:solidFill>
                  <a:schemeClr val="bg1"/>
                </a:solidFill>
                <a:latin typeface="Karla" panose="020B0004030503030003" pitchFamily="34" charset="77"/>
              </a:rPr>
              <a:t> </a:t>
            </a:r>
            <a:r>
              <a:rPr lang="it-IT" sz="1350" dirty="0" err="1">
                <a:solidFill>
                  <a:schemeClr val="bg1"/>
                </a:solidFill>
                <a:latin typeface="Karla" panose="020B0004030503030003" pitchFamily="34" charset="77"/>
              </a:rPr>
              <a:t>gaming</a:t>
            </a:r>
            <a:r>
              <a:rPr lang="it-IT" sz="1350" dirty="0">
                <a:solidFill>
                  <a:schemeClr val="bg1"/>
                </a:solidFill>
                <a:latin typeface="Karla" panose="020B0004030503030003" pitchFamily="34" charset="77"/>
              </a:rPr>
              <a:t> </a:t>
            </a:r>
            <a:r>
              <a:rPr lang="it-IT" sz="1350" dirty="0" err="1">
                <a:solidFill>
                  <a:schemeClr val="bg1"/>
                </a:solidFill>
                <a:latin typeface="Karla" panose="020B0004030503030003" pitchFamily="34" charset="77"/>
              </a:rPr>
              <a:t>creation</a:t>
            </a:r>
            <a:endParaRPr lang="it-IT" sz="1350" dirty="0">
              <a:solidFill>
                <a:schemeClr val="bg1"/>
              </a:solidFill>
              <a:latin typeface="Karla" panose="020B0004030503030003" pitchFamily="34" charset="7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D60BEF-8967-EC4D-AE18-005E8B2C40C0}"/>
              </a:ext>
            </a:extLst>
          </p:cNvPr>
          <p:cNvSpPr txBox="1"/>
          <p:nvPr/>
        </p:nvSpPr>
        <p:spPr>
          <a:xfrm>
            <a:off x="5492036" y="2077222"/>
            <a:ext cx="558497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>
                <a:solidFill>
                  <a:schemeClr val="bg1"/>
                </a:solidFill>
                <a:latin typeface="Karla" panose="020B0004030503030003" pitchFamily="34" charset="77"/>
              </a:rPr>
              <a:t>Inter-Planetary Inter-Chain communications through </a:t>
            </a:r>
            <a:r>
              <a:rPr lang="en-US" sz="1350" b="1" dirty="0" err="1">
                <a:solidFill>
                  <a:schemeClr val="bg1"/>
                </a:solidFill>
                <a:latin typeface="Karla" panose="020B0004030503030003" pitchFamily="34" charset="77"/>
              </a:rPr>
              <a:t>MetaDots</a:t>
            </a:r>
            <a:r>
              <a:rPr lang="en-US" sz="1350" b="1" dirty="0">
                <a:solidFill>
                  <a:schemeClr val="bg1"/>
                </a:solidFill>
                <a:latin typeface="Karla" panose="020B0004030503030003" pitchFamily="34" charset="77"/>
              </a:rPr>
              <a:t> </a:t>
            </a:r>
            <a:r>
              <a:rPr lang="en-US" sz="1350" dirty="0">
                <a:solidFill>
                  <a:schemeClr val="bg1"/>
                </a:solidFill>
                <a:latin typeface="Karla" panose="020B0004030503030003" pitchFamily="34" charset="77"/>
              </a:rPr>
              <a:t>(Player transactions </a:t>
            </a:r>
            <a:r>
              <a:rPr lang="en-US" sz="1350" dirty="0" err="1">
                <a:solidFill>
                  <a:schemeClr val="bg1"/>
                </a:solidFill>
                <a:latin typeface="Karla" panose="020B0004030503030003" pitchFamily="34" charset="77"/>
              </a:rPr>
              <a:t>etc</a:t>
            </a:r>
            <a:r>
              <a:rPr lang="en-US" sz="1350" dirty="0">
                <a:solidFill>
                  <a:schemeClr val="bg1"/>
                </a:solidFill>
                <a:latin typeface="Karla" panose="020B0004030503030003" pitchFamily="34" charset="77"/>
              </a:rPr>
              <a:t>)</a:t>
            </a:r>
          </a:p>
        </p:txBody>
      </p:sp>
      <p:sp>
        <p:nvSpPr>
          <p:cNvPr id="23" name="Rectangle: Rounded Corners 30">
            <a:extLst>
              <a:ext uri="{FF2B5EF4-FFF2-40B4-BE49-F238E27FC236}">
                <a16:creationId xmlns:a16="http://schemas.microsoft.com/office/drawing/2014/main" id="{05B92715-5537-304F-B78E-A40801760133}"/>
              </a:ext>
            </a:extLst>
          </p:cNvPr>
          <p:cNvSpPr/>
          <p:nvPr/>
        </p:nvSpPr>
        <p:spPr>
          <a:xfrm>
            <a:off x="15244" y="1629388"/>
            <a:ext cx="5077925" cy="4293570"/>
          </a:xfrm>
          <a:prstGeom prst="roundRect">
            <a:avLst>
              <a:gd name="adj" fmla="val 11820"/>
            </a:avLst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1079500" dist="1143000" dir="2700000" sx="80000" sy="8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  <a:latin typeface="Karla Light" panose="020B0004030503030003" pitchFamily="34" charset="77"/>
            </a:endParaRPr>
          </a:p>
        </p:txBody>
      </p:sp>
      <p:sp>
        <p:nvSpPr>
          <p:cNvPr id="26" name="Cube 25">
            <a:extLst>
              <a:ext uri="{FF2B5EF4-FFF2-40B4-BE49-F238E27FC236}">
                <a16:creationId xmlns:a16="http://schemas.microsoft.com/office/drawing/2014/main" id="{1821DBCC-54A7-2640-A3D6-2E9466BC86A4}"/>
              </a:ext>
            </a:extLst>
          </p:cNvPr>
          <p:cNvSpPr/>
          <p:nvPr/>
        </p:nvSpPr>
        <p:spPr>
          <a:xfrm flipH="1">
            <a:off x="5364697" y="4711593"/>
            <a:ext cx="6552993" cy="1152961"/>
          </a:xfrm>
          <a:prstGeom prst="cube">
            <a:avLst/>
          </a:prstGeom>
          <a:gradFill>
            <a:gsLst>
              <a:gs pos="0">
                <a:schemeClr val="accent1">
                  <a:alpha val="48000"/>
                </a:schemeClr>
              </a:gs>
              <a:gs pos="100000">
                <a:schemeClr val="accent3"/>
              </a:gs>
            </a:gsLst>
            <a:lin ang="16200000" scaled="1"/>
          </a:gradFill>
          <a:ln cap="rnd">
            <a:noFill/>
            <a:round/>
          </a:ln>
          <a:effectLst>
            <a:outerShdw blurRad="292100" dist="508000" dir="5400000" algn="t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5DBB852-3FC6-F04E-B7D3-FC26D6043D0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5414089" y="4622830"/>
            <a:ext cx="7003675" cy="14772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bg1">
                    <a:lumMod val="95000"/>
                  </a:schemeClr>
                </a:solidFill>
                <a:latin typeface="Karla" panose="020B0004030503030003" pitchFamily="34" charset="77"/>
              </a:rPr>
              <a:t>MetaDots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Karla" panose="020B0004030503030003" pitchFamily="34" charset="77"/>
            </a:endParaRPr>
          </a:p>
          <a:p>
            <a:pPr algn="ctr"/>
            <a:r>
              <a:rPr lang="en-US" sz="1200" b="1" dirty="0">
                <a:solidFill>
                  <a:schemeClr val="bg1">
                    <a:lumMod val="95000"/>
                  </a:schemeClr>
                </a:solidFill>
                <a:latin typeface="Karla" panose="020B0004030503030003" pitchFamily="34" charset="77"/>
              </a:rPr>
              <a:t>DAG Common Data </a:t>
            </a:r>
          </a:p>
          <a:p>
            <a:pPr algn="ctr"/>
            <a:r>
              <a:rPr lang="en-US" sz="1200" i="1" dirty="0">
                <a:solidFill>
                  <a:schemeClr val="bg1">
                    <a:lumMod val="95000"/>
                  </a:schemeClr>
                </a:solidFill>
                <a:latin typeface="Karla" panose="020B0004030503030003" pitchFamily="34" charset="77"/>
              </a:rPr>
              <a:t>Data about every “Planet”, not tied to Blockchains</a:t>
            </a:r>
            <a:endParaRPr lang="en-CN" sz="1200" i="1" dirty="0">
              <a:solidFill>
                <a:schemeClr val="bg1">
                  <a:lumMod val="95000"/>
                </a:schemeClr>
              </a:solidFill>
              <a:latin typeface="Karla" panose="020B0004030503030003" pitchFamily="34" charset="77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2BCF368-45C1-764E-8CA7-CC6C1CBF9F1D}"/>
              </a:ext>
            </a:extLst>
          </p:cNvPr>
          <p:cNvGrpSpPr/>
          <p:nvPr/>
        </p:nvGrpSpPr>
        <p:grpSpPr>
          <a:xfrm>
            <a:off x="5492036" y="2874407"/>
            <a:ext cx="6556005" cy="1146293"/>
            <a:chOff x="359053" y="1994813"/>
            <a:chExt cx="8011898" cy="1400850"/>
          </a:xfrm>
          <a:effectLst>
            <a:outerShdw blurRad="180943" dist="50800" dir="5400000" algn="ctr" rotWithShape="0">
              <a:srgbClr val="AC4DAE">
                <a:alpha val="84432"/>
              </a:srgbClr>
            </a:outerShdw>
          </a:effectLst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8C065008-D685-4A45-A837-464AFBA256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9053" y="1994813"/>
              <a:ext cx="1400850" cy="1400850"/>
            </a:xfrm>
            <a:prstGeom prst="ellipse">
              <a:avLst/>
            </a:prstGeom>
            <a:gradFill>
              <a:gsLst>
                <a:gs pos="19000">
                  <a:srgbClr val="AC4DAE"/>
                </a:gs>
                <a:gs pos="80000">
                  <a:srgbClr val="8F87C2"/>
                </a:gs>
              </a:gsLst>
              <a:lin ang="2700000" scaled="0"/>
            </a:gradFill>
            <a:ln w="38100">
              <a:noFill/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4C46BC0-3DA7-AA42-BDC0-ED6EB8DAD384}"/>
                </a:ext>
              </a:extLst>
            </p:cNvPr>
            <p:cNvSpPr txBox="1"/>
            <p:nvPr/>
          </p:nvSpPr>
          <p:spPr>
            <a:xfrm>
              <a:off x="359053" y="2423404"/>
              <a:ext cx="1400850" cy="5641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>
                      <a:lumMod val="95000"/>
                    </a:schemeClr>
                  </a:solidFill>
                  <a:latin typeface="Karla" panose="020B0004030503030003" pitchFamily="34" charset="77"/>
                </a:rPr>
                <a:t>VR Planet </a:t>
              </a:r>
            </a:p>
            <a:p>
              <a:pPr algn="ctr"/>
              <a:r>
                <a:rPr lang="en-US" sz="1200" b="1" dirty="0">
                  <a:solidFill>
                    <a:schemeClr val="bg1">
                      <a:lumMod val="95000"/>
                    </a:schemeClr>
                  </a:solidFill>
                  <a:latin typeface="Karla" panose="020B0004030503030003" pitchFamily="34" charset="77"/>
                </a:rPr>
                <a:t>on </a:t>
              </a:r>
              <a:r>
                <a:rPr lang="en-US" sz="1200" b="1" dirty="0" err="1">
                  <a:solidFill>
                    <a:schemeClr val="bg1">
                      <a:lumMod val="95000"/>
                    </a:schemeClr>
                  </a:solidFill>
                  <a:latin typeface="Karla" panose="020B0004030503030003" pitchFamily="34" charset="77"/>
                </a:rPr>
                <a:t>Etherum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  <a:latin typeface="Karla" panose="020B0004030503030003" pitchFamily="34" charset="77"/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D59A9426-BB75-E940-ACFF-D1C35FD3F5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13159" y="1994813"/>
              <a:ext cx="1400850" cy="1400850"/>
            </a:xfrm>
            <a:prstGeom prst="ellipse">
              <a:avLst/>
            </a:prstGeom>
            <a:gradFill>
              <a:gsLst>
                <a:gs pos="85000">
                  <a:srgbClr val="AC4DAE"/>
                </a:gs>
                <a:gs pos="0">
                  <a:schemeClr val="accent5">
                    <a:lumMod val="90000"/>
                  </a:schemeClr>
                </a:gs>
              </a:gsLst>
              <a:lin ang="2700000" scaled="0"/>
            </a:gradFill>
            <a:ln w="38100">
              <a:noFill/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F1D57C1-CE51-6246-857C-73C9466BD0AD}"/>
                </a:ext>
              </a:extLst>
            </p:cNvPr>
            <p:cNvSpPr txBox="1"/>
            <p:nvPr/>
          </p:nvSpPr>
          <p:spPr>
            <a:xfrm>
              <a:off x="2013159" y="2423404"/>
              <a:ext cx="1400850" cy="5641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>
                      <a:lumMod val="95000"/>
                    </a:schemeClr>
                  </a:solidFill>
                  <a:latin typeface="Karla" panose="020B0004030503030003" pitchFamily="34" charset="77"/>
                </a:rPr>
                <a:t>VR Planet </a:t>
              </a:r>
            </a:p>
            <a:p>
              <a:pPr algn="ctr"/>
              <a:r>
                <a:rPr lang="en-US" sz="1200" b="1" dirty="0">
                  <a:solidFill>
                    <a:schemeClr val="bg1">
                      <a:lumMod val="95000"/>
                    </a:schemeClr>
                  </a:solidFill>
                  <a:latin typeface="Karla" panose="020B0004030503030003" pitchFamily="34" charset="77"/>
                </a:rPr>
                <a:t>on NEAR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  <a:latin typeface="Karla" panose="020B0004030503030003" pitchFamily="34" charset="77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C522DCEF-82F3-8A40-8C50-42B1789F29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67265" y="1994813"/>
              <a:ext cx="1400850" cy="1400850"/>
            </a:xfrm>
            <a:prstGeom prst="ellipse">
              <a:avLst/>
            </a:prstGeom>
            <a:gradFill>
              <a:gsLst>
                <a:gs pos="19000">
                  <a:srgbClr val="222FB5"/>
                </a:gs>
                <a:gs pos="80000">
                  <a:schemeClr val="accent1"/>
                </a:gs>
              </a:gsLst>
              <a:lin ang="2700000" scaled="0"/>
            </a:gradFill>
            <a:ln w="38100">
              <a:noFill/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FC81B2E-A2A6-344B-AB04-72EAC6FCC601}"/>
                </a:ext>
              </a:extLst>
            </p:cNvPr>
            <p:cNvSpPr txBox="1"/>
            <p:nvPr/>
          </p:nvSpPr>
          <p:spPr>
            <a:xfrm>
              <a:off x="3667265" y="2423404"/>
              <a:ext cx="1400850" cy="5641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err="1">
                  <a:solidFill>
                    <a:schemeClr val="bg1">
                      <a:lumMod val="95000"/>
                    </a:schemeClr>
                  </a:solidFill>
                  <a:latin typeface="Karla" panose="020B0004030503030003" pitchFamily="34" charset="77"/>
                </a:rPr>
                <a:t>Solarity</a:t>
              </a:r>
              <a:r>
                <a:rPr lang="en-US" sz="1200" b="1" dirty="0">
                  <a:solidFill>
                    <a:schemeClr val="bg1">
                      <a:lumMod val="95000"/>
                    </a:schemeClr>
                  </a:solidFill>
                  <a:latin typeface="Karla" panose="020B0004030503030003" pitchFamily="34" charset="77"/>
                </a:rPr>
                <a:t> </a:t>
              </a:r>
            </a:p>
            <a:p>
              <a:pPr algn="ctr"/>
              <a:r>
                <a:rPr lang="en-US" sz="1200" b="1" dirty="0">
                  <a:solidFill>
                    <a:schemeClr val="bg1">
                      <a:lumMod val="95000"/>
                    </a:schemeClr>
                  </a:solidFill>
                  <a:latin typeface="Karla" panose="020B0004030503030003" pitchFamily="34" charset="77"/>
                </a:rPr>
                <a:t>on Solana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  <a:latin typeface="Karla" panose="020B0004030503030003" pitchFamily="34" charset="77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5FED9847-AC7A-BA4C-B099-96B8318477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21371" y="1994813"/>
              <a:ext cx="1400850" cy="1400850"/>
            </a:xfrm>
            <a:prstGeom prst="ellipse">
              <a:avLst/>
            </a:prstGeom>
            <a:gradFill>
              <a:gsLst>
                <a:gs pos="84000">
                  <a:srgbClr val="AC4DAE"/>
                </a:gs>
                <a:gs pos="0">
                  <a:schemeClr val="accent5"/>
                </a:gs>
              </a:gsLst>
              <a:lin ang="2700000" scaled="0"/>
            </a:gradFill>
            <a:ln w="38100">
              <a:noFill/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D6ABAE8-7458-5243-BE2C-880D248D2667}"/>
                </a:ext>
              </a:extLst>
            </p:cNvPr>
            <p:cNvSpPr txBox="1"/>
            <p:nvPr/>
          </p:nvSpPr>
          <p:spPr>
            <a:xfrm>
              <a:off x="5321371" y="2423404"/>
              <a:ext cx="1400850" cy="5641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>
                      <a:lumMod val="95000"/>
                    </a:schemeClr>
                  </a:solidFill>
                  <a:latin typeface="Karla" panose="020B0004030503030003" pitchFamily="34" charset="77"/>
                </a:rPr>
                <a:t>VR Planet </a:t>
              </a:r>
            </a:p>
            <a:p>
              <a:pPr algn="ctr"/>
              <a:r>
                <a:rPr lang="en-US" sz="1200" b="1" dirty="0">
                  <a:solidFill>
                    <a:schemeClr val="bg1">
                      <a:lumMod val="95000"/>
                    </a:schemeClr>
                  </a:solidFill>
                  <a:latin typeface="Karla" panose="020B0004030503030003" pitchFamily="34" charset="77"/>
                </a:rPr>
                <a:t>on BSC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  <a:latin typeface="Karla" panose="020B0004030503030003" pitchFamily="34" charset="77"/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4C348FEC-DC2E-844D-99CE-3CA7C29CA1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70101" y="1994813"/>
              <a:ext cx="1400850" cy="1400850"/>
            </a:xfrm>
            <a:prstGeom prst="ellipse">
              <a:avLst/>
            </a:prstGeom>
            <a:gradFill>
              <a:gsLst>
                <a:gs pos="19000">
                  <a:srgbClr val="AC4DAE"/>
                </a:gs>
                <a:gs pos="80000">
                  <a:srgbClr val="8F87C2"/>
                </a:gs>
              </a:gsLst>
              <a:lin ang="2700000" scaled="0"/>
            </a:gradFill>
            <a:ln w="38100">
              <a:noFill/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CD8E0F1-84A1-A54F-9417-1C7A7C6D7C8E}"/>
                </a:ext>
              </a:extLst>
            </p:cNvPr>
            <p:cNvSpPr txBox="1"/>
            <p:nvPr/>
          </p:nvSpPr>
          <p:spPr>
            <a:xfrm>
              <a:off x="6970101" y="2423404"/>
              <a:ext cx="1400850" cy="5641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>
                      <a:lumMod val="95000"/>
                    </a:schemeClr>
                  </a:solidFill>
                  <a:latin typeface="Karla" panose="020B0004030503030003" pitchFamily="34" charset="77"/>
                </a:rPr>
                <a:t>VR Planet </a:t>
              </a:r>
            </a:p>
            <a:p>
              <a:pPr algn="ctr"/>
              <a:r>
                <a:rPr lang="en-US" sz="1200" b="1" dirty="0">
                  <a:solidFill>
                    <a:schemeClr val="bg1">
                      <a:lumMod val="95000"/>
                    </a:schemeClr>
                  </a:solidFill>
                  <a:latin typeface="Karla" panose="020B0004030503030003" pitchFamily="34" charset="77"/>
                </a:rPr>
                <a:t>on Fantom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  <a:latin typeface="Karla" panose="020B0004030503030003" pitchFamily="34" charset="77"/>
              </a:endParaRPr>
            </a:p>
          </p:txBody>
        </p:sp>
      </p:grpSp>
      <p:sp>
        <p:nvSpPr>
          <p:cNvPr id="43" name="Segnaposto contenuto 2">
            <a:extLst>
              <a:ext uri="{FF2B5EF4-FFF2-40B4-BE49-F238E27FC236}">
                <a16:creationId xmlns:a16="http://schemas.microsoft.com/office/drawing/2014/main" id="{F6491AFE-5D13-9F4E-B91C-E8A16166E325}"/>
              </a:ext>
            </a:extLst>
          </p:cNvPr>
          <p:cNvSpPr txBox="1">
            <a:spLocks/>
          </p:cNvSpPr>
          <p:nvPr/>
        </p:nvSpPr>
        <p:spPr>
          <a:xfrm>
            <a:off x="5494438" y="1629388"/>
            <a:ext cx="5261459" cy="47373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457200">
              <a:buFont typeface="Arial" panose="020B0604020202020204" pitchFamily="34" charset="0"/>
              <a:buNone/>
            </a:pPr>
            <a:r>
              <a:rPr lang="it-IT" sz="2000" b="1" dirty="0">
                <a:gradFill>
                  <a:gsLst>
                    <a:gs pos="55000">
                      <a:schemeClr val="accent1">
                        <a:lumMod val="60000"/>
                        <a:lumOff val="40000"/>
                      </a:schemeClr>
                    </a:gs>
                    <a:gs pos="0">
                      <a:schemeClr val="accent1"/>
                    </a:gs>
                    <a:gs pos="100000">
                      <a:schemeClr val="accent4"/>
                    </a:gs>
                  </a:gsLst>
                  <a:lin ang="2700000" scaled="1"/>
                </a:gradFill>
                <a:latin typeface="Karla ExtraBold" panose="020B0004030503030003" pitchFamily="34" charset="77"/>
                <a:cs typeface="Space Grotesk" pitchFamily="2" charset="0"/>
              </a:rPr>
              <a:t>Infinite </a:t>
            </a:r>
            <a:r>
              <a:rPr lang="it-IT" sz="2000" b="1" dirty="0" err="1">
                <a:gradFill>
                  <a:gsLst>
                    <a:gs pos="55000">
                      <a:schemeClr val="accent1">
                        <a:lumMod val="60000"/>
                        <a:lumOff val="40000"/>
                      </a:schemeClr>
                    </a:gs>
                    <a:gs pos="0">
                      <a:schemeClr val="accent1"/>
                    </a:gs>
                    <a:gs pos="100000">
                      <a:schemeClr val="accent4"/>
                    </a:gs>
                  </a:gsLst>
                  <a:lin ang="2700000" scaled="1"/>
                </a:gradFill>
                <a:latin typeface="Karla ExtraBold" panose="020B0004030503030003" pitchFamily="34" charset="77"/>
                <a:cs typeface="Space Grotesk" pitchFamily="2" charset="0"/>
              </a:rPr>
              <a:t>Outcomes</a:t>
            </a:r>
            <a:endParaRPr lang="it-IT" sz="2000" dirty="0">
              <a:solidFill>
                <a:schemeClr val="bg1"/>
              </a:solidFill>
            </a:endParaRPr>
          </a:p>
        </p:txBody>
      </p:sp>
      <p:pic>
        <p:nvPicPr>
          <p:cNvPr id="44" name="Graphic 43">
            <a:extLst>
              <a:ext uri="{FF2B5EF4-FFF2-40B4-BE49-F238E27FC236}">
                <a16:creationId xmlns:a16="http://schemas.microsoft.com/office/drawing/2014/main" id="{BB75C3E6-ED77-E84D-AB67-19887AA39D40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3308652">
            <a:off x="5856631" y="4193541"/>
            <a:ext cx="412342" cy="412342"/>
          </a:xfrm>
          <a:prstGeom prst="rect">
            <a:avLst/>
          </a:prstGeom>
        </p:spPr>
      </p:pic>
      <p:pic>
        <p:nvPicPr>
          <p:cNvPr id="45" name="Graphic 44">
            <a:extLst>
              <a:ext uri="{FF2B5EF4-FFF2-40B4-BE49-F238E27FC236}">
                <a16:creationId xmlns:a16="http://schemas.microsoft.com/office/drawing/2014/main" id="{CDD8C987-A632-A349-AF6C-A24113895CB9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3308652">
            <a:off x="11268723" y="4160881"/>
            <a:ext cx="412342" cy="412342"/>
          </a:xfrm>
          <a:prstGeom prst="rect">
            <a:avLst/>
          </a:prstGeom>
        </p:spPr>
      </p:pic>
      <p:pic>
        <p:nvPicPr>
          <p:cNvPr id="46" name="Graphic 45">
            <a:extLst>
              <a:ext uri="{FF2B5EF4-FFF2-40B4-BE49-F238E27FC236}">
                <a16:creationId xmlns:a16="http://schemas.microsoft.com/office/drawing/2014/main" id="{9709D4AA-6404-974B-AEE2-4677909E0159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3308652">
            <a:off x="7189910" y="4160881"/>
            <a:ext cx="412342" cy="412342"/>
          </a:xfrm>
          <a:prstGeom prst="rect">
            <a:avLst/>
          </a:prstGeom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57A8499D-116B-F34D-8CA3-2F03646DCCD8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3308652">
            <a:off x="9945877" y="4174028"/>
            <a:ext cx="412342" cy="412342"/>
          </a:xfrm>
          <a:prstGeom prst="rect">
            <a:avLst/>
          </a:prstGeom>
        </p:spPr>
      </p:pic>
      <p:pic>
        <p:nvPicPr>
          <p:cNvPr id="48" name="Graphic 47">
            <a:extLst>
              <a:ext uri="{FF2B5EF4-FFF2-40B4-BE49-F238E27FC236}">
                <a16:creationId xmlns:a16="http://schemas.microsoft.com/office/drawing/2014/main" id="{AE05F33F-6162-6845-AF9E-AC552B597542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3308652">
            <a:off x="8508345" y="4163594"/>
            <a:ext cx="412342" cy="412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934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8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11" dur="12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12" dur="12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2" grpId="0" animBg="1"/>
          <p:bldP spid="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2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2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2" grpId="0" animBg="1"/>
          <p:bldP spid="2" grpId="0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Oval 99">
            <a:extLst>
              <a:ext uri="{FF2B5EF4-FFF2-40B4-BE49-F238E27FC236}">
                <a16:creationId xmlns:a16="http://schemas.microsoft.com/office/drawing/2014/main" id="{F958E76D-32D3-410B-A450-6C722FD3B027}"/>
              </a:ext>
            </a:extLst>
          </p:cNvPr>
          <p:cNvSpPr>
            <a:spLocks noChangeAspect="1"/>
          </p:cNvSpPr>
          <p:nvPr/>
        </p:nvSpPr>
        <p:spPr>
          <a:xfrm>
            <a:off x="6196385" y="930439"/>
            <a:ext cx="4138305" cy="4138307"/>
          </a:xfrm>
          <a:prstGeom prst="ellipse">
            <a:avLst/>
          </a:prstGeom>
          <a:gradFill>
            <a:gsLst>
              <a:gs pos="50000">
                <a:srgbClr val="D8E9EC">
                  <a:alpha val="0"/>
                </a:srgbClr>
              </a:gs>
              <a:gs pos="0">
                <a:schemeClr val="bg1">
                  <a:alpha val="15000"/>
                </a:schemeClr>
              </a:gs>
              <a:gs pos="100000">
                <a:schemeClr val="bg1">
                  <a:alpha val="15000"/>
                </a:schemeClr>
              </a:gs>
            </a:gsLst>
            <a:lin ang="2700000" scaled="0"/>
          </a:gradFill>
          <a:ln w="38100">
            <a:gradFill>
              <a:gsLst>
                <a:gs pos="20000">
                  <a:srgbClr val="F973F8">
                    <a:alpha val="68000"/>
                  </a:srgbClr>
                </a:gs>
                <a:gs pos="80000">
                  <a:srgbClr val="8F87C2">
                    <a:alpha val="65000"/>
                  </a:srgbClr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aphic 49">
            <a:extLst>
              <a:ext uri="{FF2B5EF4-FFF2-40B4-BE49-F238E27FC236}">
                <a16:creationId xmlns:a16="http://schemas.microsoft.com/office/drawing/2014/main" id="{D84CC757-DE60-4C97-89E2-8108BEDC0A01}"/>
              </a:ext>
            </a:extLst>
          </p:cNvPr>
          <p:cNvGrpSpPr/>
          <p:nvPr/>
        </p:nvGrpSpPr>
        <p:grpSpPr>
          <a:xfrm rot="1412223">
            <a:off x="4820882" y="-1307176"/>
            <a:ext cx="12093136" cy="4087069"/>
            <a:chOff x="2859785" y="2307816"/>
            <a:chExt cx="8298370" cy="2804567"/>
          </a:xfrm>
          <a:noFill/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47EC0DF-4570-469A-ADDF-B90E485CBBBF}"/>
                </a:ext>
              </a:extLst>
            </p:cNvPr>
            <p:cNvSpPr/>
            <p:nvPr/>
          </p:nvSpPr>
          <p:spPr>
            <a:xfrm>
              <a:off x="2859785" y="3998576"/>
              <a:ext cx="8232267" cy="1113808"/>
            </a:xfrm>
            <a:custGeom>
              <a:avLst/>
              <a:gdLst>
                <a:gd name="connsiteX0" fmla="*/ 0 w 8232267"/>
                <a:gd name="connsiteY0" fmla="*/ 634674 h 1113808"/>
                <a:gd name="connsiteX1" fmla="*/ 8232267 w 8232267"/>
                <a:gd name="connsiteY1" fmla="*/ 776120 h 1113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32267" h="1113808">
                  <a:moveTo>
                    <a:pt x="0" y="634674"/>
                  </a:moveTo>
                  <a:cubicBezTo>
                    <a:pt x="3665982" y="-1382816"/>
                    <a:pt x="4713256" y="2181153"/>
                    <a:pt x="8232267" y="776120"/>
                  </a:cubicBezTo>
                </a:path>
              </a:pathLst>
            </a:custGeom>
            <a:noFill/>
            <a:ln w="9525" cap="flat">
              <a:gradFill flip="none" rotWithShape="1">
                <a:gsLst>
                  <a:gs pos="0">
                    <a:schemeClr val="bg1">
                      <a:lumMod val="75000"/>
                      <a:alpha val="25000"/>
                    </a:schemeClr>
                  </a:gs>
                  <a:gs pos="100000">
                    <a:schemeClr val="bg1">
                      <a:lumMod val="75000"/>
                      <a:alpha val="4000"/>
                    </a:schemeClr>
                  </a:gs>
                </a:gsLst>
                <a:lin ang="2700000" scaled="1"/>
                <a:tileRect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en-ID" dirty="0">
                <a:latin typeface="Karla Light" panose="020B0004030503030003" pitchFamily="34" charset="77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B8FAA9F-A3C9-477E-9310-BA61B1B7C59B}"/>
                </a:ext>
              </a:extLst>
            </p:cNvPr>
            <p:cNvSpPr/>
            <p:nvPr/>
          </p:nvSpPr>
          <p:spPr>
            <a:xfrm>
              <a:off x="2867405" y="3928111"/>
              <a:ext cx="8227885" cy="1077600"/>
            </a:xfrm>
            <a:custGeom>
              <a:avLst/>
              <a:gdLst>
                <a:gd name="connsiteX0" fmla="*/ 0 w 8227885"/>
                <a:gd name="connsiteY0" fmla="*/ 668753 h 1077600"/>
                <a:gd name="connsiteX1" fmla="*/ 8227886 w 8227885"/>
                <a:gd name="connsiteY1" fmla="*/ 729046 h 1077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27885" h="1077600">
                  <a:moveTo>
                    <a:pt x="0" y="668753"/>
                  </a:moveTo>
                  <a:cubicBezTo>
                    <a:pt x="3538823" y="-1411888"/>
                    <a:pt x="4767834" y="2159511"/>
                    <a:pt x="8227886" y="729046"/>
                  </a:cubicBezTo>
                </a:path>
              </a:pathLst>
            </a:custGeom>
            <a:noFill/>
            <a:ln w="9525" cap="flat">
              <a:gradFill flip="none" rotWithShape="1">
                <a:gsLst>
                  <a:gs pos="0">
                    <a:schemeClr val="bg1">
                      <a:lumMod val="75000"/>
                      <a:alpha val="25000"/>
                    </a:schemeClr>
                  </a:gs>
                  <a:gs pos="100000">
                    <a:schemeClr val="bg1">
                      <a:lumMod val="75000"/>
                      <a:alpha val="4000"/>
                    </a:schemeClr>
                  </a:gs>
                </a:gsLst>
                <a:lin ang="2700000" scaled="1"/>
                <a:tileRect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en-ID" dirty="0">
                <a:latin typeface="Karla Light" panose="020B0004030503030003" pitchFamily="34" charset="77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2F63DBE-87E0-4006-AD18-ED8400D07F47}"/>
                </a:ext>
              </a:extLst>
            </p:cNvPr>
            <p:cNvSpPr/>
            <p:nvPr/>
          </p:nvSpPr>
          <p:spPr>
            <a:xfrm>
              <a:off x="2874930" y="3857125"/>
              <a:ext cx="8223504" cy="1042116"/>
            </a:xfrm>
            <a:custGeom>
              <a:avLst/>
              <a:gdLst>
                <a:gd name="connsiteX0" fmla="*/ 0 w 8223504"/>
                <a:gd name="connsiteY0" fmla="*/ 703449 h 1042116"/>
                <a:gd name="connsiteX1" fmla="*/ 8223504 w 8223504"/>
                <a:gd name="connsiteY1" fmla="*/ 682590 h 1042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23504" h="1042116">
                  <a:moveTo>
                    <a:pt x="0" y="703449"/>
                  </a:moveTo>
                  <a:cubicBezTo>
                    <a:pt x="3411665" y="-1440343"/>
                    <a:pt x="4822412" y="2138391"/>
                    <a:pt x="8223504" y="682590"/>
                  </a:cubicBezTo>
                </a:path>
              </a:pathLst>
            </a:custGeom>
            <a:noFill/>
            <a:ln w="9525" cap="flat">
              <a:gradFill flip="none" rotWithShape="1">
                <a:gsLst>
                  <a:gs pos="0">
                    <a:schemeClr val="bg1">
                      <a:lumMod val="75000"/>
                      <a:alpha val="25000"/>
                    </a:schemeClr>
                  </a:gs>
                  <a:gs pos="100000">
                    <a:schemeClr val="bg1">
                      <a:lumMod val="75000"/>
                      <a:alpha val="4000"/>
                    </a:schemeClr>
                  </a:gs>
                </a:gsLst>
                <a:lin ang="2700000" scaled="1"/>
                <a:tileRect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en-ID" dirty="0">
                <a:latin typeface="Karla Light" panose="020B0004030503030003" pitchFamily="34" charset="77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2D886FA-4C97-426F-A167-5646E31BCDCD}"/>
                </a:ext>
              </a:extLst>
            </p:cNvPr>
            <p:cNvSpPr/>
            <p:nvPr/>
          </p:nvSpPr>
          <p:spPr>
            <a:xfrm>
              <a:off x="2882455" y="3785547"/>
              <a:ext cx="8219027" cy="1007361"/>
            </a:xfrm>
            <a:custGeom>
              <a:avLst/>
              <a:gdLst>
                <a:gd name="connsiteX0" fmla="*/ 0 w 8219027"/>
                <a:gd name="connsiteY0" fmla="*/ 738737 h 1007361"/>
                <a:gd name="connsiteX1" fmla="*/ 8219028 w 8219027"/>
                <a:gd name="connsiteY1" fmla="*/ 636724 h 1007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19027" h="1007361">
                  <a:moveTo>
                    <a:pt x="0" y="738737"/>
                  </a:moveTo>
                  <a:cubicBezTo>
                    <a:pt x="3284601" y="-1468206"/>
                    <a:pt x="4876991" y="2117862"/>
                    <a:pt x="8219028" y="636724"/>
                  </a:cubicBezTo>
                </a:path>
              </a:pathLst>
            </a:custGeom>
            <a:noFill/>
            <a:ln w="9525" cap="flat">
              <a:gradFill flip="none" rotWithShape="1">
                <a:gsLst>
                  <a:gs pos="0">
                    <a:schemeClr val="bg1">
                      <a:lumMod val="75000"/>
                      <a:alpha val="25000"/>
                    </a:schemeClr>
                  </a:gs>
                  <a:gs pos="100000">
                    <a:schemeClr val="bg1">
                      <a:lumMod val="75000"/>
                      <a:alpha val="4000"/>
                    </a:schemeClr>
                  </a:gs>
                </a:gsLst>
                <a:lin ang="2700000" scaled="1"/>
                <a:tileRect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en-ID" dirty="0">
                <a:latin typeface="Karla Light" panose="020B0004030503030003" pitchFamily="34" charset="77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B470419-42FC-47C2-9D03-62002FF8E50A}"/>
                </a:ext>
              </a:extLst>
            </p:cNvPr>
            <p:cNvSpPr/>
            <p:nvPr/>
          </p:nvSpPr>
          <p:spPr>
            <a:xfrm>
              <a:off x="2890075" y="3713391"/>
              <a:ext cx="8214645" cy="973271"/>
            </a:xfrm>
            <a:custGeom>
              <a:avLst/>
              <a:gdLst>
                <a:gd name="connsiteX0" fmla="*/ 0 w 8214645"/>
                <a:gd name="connsiteY0" fmla="*/ 774603 h 973271"/>
                <a:gd name="connsiteX1" fmla="*/ 8214646 w 8214645"/>
                <a:gd name="connsiteY1" fmla="*/ 591342 h 973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14645" h="973271">
                  <a:moveTo>
                    <a:pt x="0" y="774603"/>
                  </a:moveTo>
                  <a:cubicBezTo>
                    <a:pt x="3157442" y="-1495491"/>
                    <a:pt x="4931569" y="2097911"/>
                    <a:pt x="8214646" y="591342"/>
                  </a:cubicBezTo>
                </a:path>
              </a:pathLst>
            </a:custGeom>
            <a:noFill/>
            <a:ln w="9525" cap="flat">
              <a:gradFill flip="none" rotWithShape="1">
                <a:gsLst>
                  <a:gs pos="0">
                    <a:schemeClr val="bg1">
                      <a:lumMod val="75000"/>
                      <a:alpha val="25000"/>
                    </a:schemeClr>
                  </a:gs>
                  <a:gs pos="100000">
                    <a:schemeClr val="bg1">
                      <a:lumMod val="75000"/>
                      <a:alpha val="4000"/>
                    </a:schemeClr>
                  </a:gs>
                </a:gsLst>
                <a:lin ang="2700000" scaled="1"/>
                <a:tileRect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en-ID" dirty="0">
                <a:latin typeface="Karla Light" panose="020B0004030503030003" pitchFamily="34" charset="77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29BAEAC-8CE4-4F41-AF91-086B7C2390E2}"/>
                </a:ext>
              </a:extLst>
            </p:cNvPr>
            <p:cNvSpPr/>
            <p:nvPr/>
          </p:nvSpPr>
          <p:spPr>
            <a:xfrm>
              <a:off x="2897600" y="3640579"/>
              <a:ext cx="8210264" cy="939982"/>
            </a:xfrm>
            <a:custGeom>
              <a:avLst/>
              <a:gdLst>
                <a:gd name="connsiteX0" fmla="*/ 0 w 8210264"/>
                <a:gd name="connsiteY0" fmla="*/ 811029 h 939982"/>
                <a:gd name="connsiteX1" fmla="*/ 8210264 w 8210264"/>
                <a:gd name="connsiteY1" fmla="*/ 546710 h 939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10264" h="939982">
                  <a:moveTo>
                    <a:pt x="0" y="811029"/>
                  </a:moveTo>
                  <a:cubicBezTo>
                    <a:pt x="3030284" y="-1522215"/>
                    <a:pt x="4986147" y="2078521"/>
                    <a:pt x="8210264" y="546710"/>
                  </a:cubicBezTo>
                </a:path>
              </a:pathLst>
            </a:custGeom>
            <a:noFill/>
            <a:ln w="9525" cap="flat">
              <a:gradFill flip="none" rotWithShape="1">
                <a:gsLst>
                  <a:gs pos="0">
                    <a:schemeClr val="bg1">
                      <a:lumMod val="75000"/>
                      <a:alpha val="25000"/>
                    </a:schemeClr>
                  </a:gs>
                  <a:gs pos="100000">
                    <a:schemeClr val="bg1">
                      <a:lumMod val="75000"/>
                      <a:alpha val="4000"/>
                    </a:schemeClr>
                  </a:gs>
                </a:gsLst>
                <a:lin ang="2700000" scaled="1"/>
                <a:tileRect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en-ID" dirty="0">
                <a:latin typeface="Karla Light" panose="020B0004030503030003" pitchFamily="34" charset="77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667C2B9-D8B7-4E18-A488-B0D5CC2ECEAA}"/>
                </a:ext>
              </a:extLst>
            </p:cNvPr>
            <p:cNvSpPr/>
            <p:nvPr/>
          </p:nvSpPr>
          <p:spPr>
            <a:xfrm>
              <a:off x="2905125" y="3567310"/>
              <a:ext cx="8205787" cy="907330"/>
            </a:xfrm>
            <a:custGeom>
              <a:avLst/>
              <a:gdLst>
                <a:gd name="connsiteX0" fmla="*/ 0 w 8205787"/>
                <a:gd name="connsiteY0" fmla="*/ 848007 h 907330"/>
                <a:gd name="connsiteX1" fmla="*/ 8205788 w 8205787"/>
                <a:gd name="connsiteY1" fmla="*/ 502536 h 907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05787" h="907330">
                  <a:moveTo>
                    <a:pt x="0" y="848007"/>
                  </a:moveTo>
                  <a:cubicBezTo>
                    <a:pt x="2903220" y="-1548387"/>
                    <a:pt x="5040726" y="2059683"/>
                    <a:pt x="8205788" y="502536"/>
                  </a:cubicBezTo>
                </a:path>
              </a:pathLst>
            </a:custGeom>
            <a:noFill/>
            <a:ln w="9525" cap="flat">
              <a:gradFill flip="none" rotWithShape="1">
                <a:gsLst>
                  <a:gs pos="0">
                    <a:schemeClr val="bg1">
                      <a:lumMod val="75000"/>
                      <a:alpha val="25000"/>
                    </a:schemeClr>
                  </a:gs>
                  <a:gs pos="100000">
                    <a:schemeClr val="bg1">
                      <a:lumMod val="75000"/>
                      <a:alpha val="4000"/>
                    </a:schemeClr>
                  </a:gs>
                </a:gsLst>
                <a:lin ang="2700000" scaled="1"/>
                <a:tileRect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en-ID" dirty="0">
                <a:latin typeface="Karla Light" panose="020B0004030503030003" pitchFamily="34" charset="77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D7007A2-B33A-45E9-BD3C-84D33053ADAD}"/>
                </a:ext>
              </a:extLst>
            </p:cNvPr>
            <p:cNvSpPr/>
            <p:nvPr/>
          </p:nvSpPr>
          <p:spPr>
            <a:xfrm>
              <a:off x="2912745" y="3493503"/>
              <a:ext cx="8201406" cy="885523"/>
            </a:xfrm>
            <a:custGeom>
              <a:avLst/>
              <a:gdLst>
                <a:gd name="connsiteX0" fmla="*/ 0 w 8201406"/>
                <a:gd name="connsiteY0" fmla="*/ 885524 h 885523"/>
                <a:gd name="connsiteX1" fmla="*/ 8201407 w 8201406"/>
                <a:gd name="connsiteY1" fmla="*/ 458899 h 885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01406" h="885523">
                  <a:moveTo>
                    <a:pt x="0" y="885524"/>
                  </a:moveTo>
                  <a:cubicBezTo>
                    <a:pt x="2776061" y="-1574022"/>
                    <a:pt x="5095304" y="2041383"/>
                    <a:pt x="8201407" y="458899"/>
                  </a:cubicBezTo>
                </a:path>
              </a:pathLst>
            </a:custGeom>
            <a:noFill/>
            <a:ln w="9525" cap="flat">
              <a:gradFill flip="none" rotWithShape="1">
                <a:gsLst>
                  <a:gs pos="0">
                    <a:schemeClr val="bg1">
                      <a:lumMod val="75000"/>
                      <a:alpha val="25000"/>
                    </a:schemeClr>
                  </a:gs>
                  <a:gs pos="100000">
                    <a:schemeClr val="bg1">
                      <a:lumMod val="75000"/>
                      <a:alpha val="4000"/>
                    </a:schemeClr>
                  </a:gs>
                </a:gsLst>
                <a:lin ang="2700000" scaled="1"/>
                <a:tileRect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en-ID" dirty="0">
                <a:latin typeface="Karla Light" panose="020B0004030503030003" pitchFamily="34" charset="77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0A1A3C3-F5F0-447A-9E13-18563094D104}"/>
                </a:ext>
              </a:extLst>
            </p:cNvPr>
            <p:cNvSpPr/>
            <p:nvPr/>
          </p:nvSpPr>
          <p:spPr>
            <a:xfrm>
              <a:off x="2920269" y="3419186"/>
              <a:ext cx="8196928" cy="923550"/>
            </a:xfrm>
            <a:custGeom>
              <a:avLst/>
              <a:gdLst>
                <a:gd name="connsiteX0" fmla="*/ 0 w 8196928"/>
                <a:gd name="connsiteY0" fmla="*/ 923551 h 923550"/>
                <a:gd name="connsiteX1" fmla="*/ 8196929 w 8196928"/>
                <a:gd name="connsiteY1" fmla="*/ 415773 h 923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196928" h="923550">
                  <a:moveTo>
                    <a:pt x="0" y="923551"/>
                  </a:moveTo>
                  <a:cubicBezTo>
                    <a:pt x="2648903" y="-1599146"/>
                    <a:pt x="5149882" y="2023688"/>
                    <a:pt x="8196929" y="415773"/>
                  </a:cubicBezTo>
                </a:path>
              </a:pathLst>
            </a:custGeom>
            <a:noFill/>
            <a:ln w="9525" cap="flat">
              <a:gradFill flip="none" rotWithShape="1">
                <a:gsLst>
                  <a:gs pos="0">
                    <a:schemeClr val="bg1">
                      <a:lumMod val="75000"/>
                      <a:alpha val="25000"/>
                    </a:schemeClr>
                  </a:gs>
                  <a:gs pos="100000">
                    <a:schemeClr val="bg1">
                      <a:lumMod val="75000"/>
                      <a:alpha val="4000"/>
                    </a:schemeClr>
                  </a:gs>
                </a:gsLst>
                <a:lin ang="2700000" scaled="1"/>
                <a:tileRect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en-ID" dirty="0">
                <a:latin typeface="Karla Light" panose="020B0004030503030003" pitchFamily="34" charset="77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1ADFACB8-498D-4D01-8A39-C8C63E44D43B}"/>
                </a:ext>
              </a:extLst>
            </p:cNvPr>
            <p:cNvSpPr/>
            <p:nvPr/>
          </p:nvSpPr>
          <p:spPr>
            <a:xfrm>
              <a:off x="2927889" y="3344244"/>
              <a:ext cx="8192547" cy="962107"/>
            </a:xfrm>
            <a:custGeom>
              <a:avLst/>
              <a:gdLst>
                <a:gd name="connsiteX0" fmla="*/ 0 w 8192547"/>
                <a:gd name="connsiteY0" fmla="*/ 962107 h 962107"/>
                <a:gd name="connsiteX1" fmla="*/ 8192548 w 8192547"/>
                <a:gd name="connsiteY1" fmla="*/ 373176 h 962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192547" h="962107">
                  <a:moveTo>
                    <a:pt x="0" y="962107"/>
                  </a:moveTo>
                  <a:cubicBezTo>
                    <a:pt x="2521839" y="-1623740"/>
                    <a:pt x="5204460" y="2006428"/>
                    <a:pt x="8192548" y="373176"/>
                  </a:cubicBezTo>
                </a:path>
              </a:pathLst>
            </a:custGeom>
            <a:noFill/>
            <a:ln w="9525" cap="flat">
              <a:gradFill flip="none" rotWithShape="1">
                <a:gsLst>
                  <a:gs pos="0">
                    <a:schemeClr val="bg1">
                      <a:lumMod val="75000"/>
                      <a:alpha val="25000"/>
                    </a:schemeClr>
                  </a:gs>
                  <a:gs pos="100000">
                    <a:schemeClr val="bg1">
                      <a:lumMod val="75000"/>
                      <a:alpha val="4000"/>
                    </a:schemeClr>
                  </a:gs>
                </a:gsLst>
                <a:lin ang="2700000" scaled="1"/>
                <a:tileRect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en-ID" dirty="0">
                <a:latin typeface="Karla Light" panose="020B0004030503030003" pitchFamily="34" charset="77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62480F21-316B-4CF1-9E18-20C988E22147}"/>
                </a:ext>
              </a:extLst>
            </p:cNvPr>
            <p:cNvSpPr/>
            <p:nvPr/>
          </p:nvSpPr>
          <p:spPr>
            <a:xfrm>
              <a:off x="2935414" y="3268894"/>
              <a:ext cx="8188166" cy="1001167"/>
            </a:xfrm>
            <a:custGeom>
              <a:avLst/>
              <a:gdLst>
                <a:gd name="connsiteX0" fmla="*/ 0 w 8188166"/>
                <a:gd name="connsiteY0" fmla="*/ 1001168 h 1001167"/>
                <a:gd name="connsiteX1" fmla="*/ 8188167 w 8188166"/>
                <a:gd name="connsiteY1" fmla="*/ 331084 h 1001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188166" h="1001167">
                  <a:moveTo>
                    <a:pt x="0" y="1001168"/>
                  </a:moveTo>
                  <a:cubicBezTo>
                    <a:pt x="2394680" y="-1647830"/>
                    <a:pt x="5259038" y="1989672"/>
                    <a:pt x="8188167" y="331084"/>
                  </a:cubicBezTo>
                </a:path>
              </a:pathLst>
            </a:custGeom>
            <a:noFill/>
            <a:ln w="9525" cap="flat">
              <a:gradFill flip="none" rotWithShape="1">
                <a:gsLst>
                  <a:gs pos="0">
                    <a:schemeClr val="bg1">
                      <a:lumMod val="75000"/>
                      <a:alpha val="25000"/>
                    </a:schemeClr>
                  </a:gs>
                  <a:gs pos="100000">
                    <a:schemeClr val="bg1">
                      <a:lumMod val="75000"/>
                      <a:alpha val="4000"/>
                    </a:schemeClr>
                  </a:gs>
                </a:gsLst>
                <a:lin ang="2700000" scaled="1"/>
                <a:tileRect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en-ID" dirty="0">
                <a:latin typeface="Karla Light" panose="020B0004030503030003" pitchFamily="34" charset="77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EE80351-D2CC-4D99-9269-5664950A2720}"/>
                </a:ext>
              </a:extLst>
            </p:cNvPr>
            <p:cNvSpPr/>
            <p:nvPr/>
          </p:nvSpPr>
          <p:spPr>
            <a:xfrm>
              <a:off x="2942939" y="3193050"/>
              <a:ext cx="8183689" cy="1040721"/>
            </a:xfrm>
            <a:custGeom>
              <a:avLst/>
              <a:gdLst>
                <a:gd name="connsiteX0" fmla="*/ 0 w 8183689"/>
                <a:gd name="connsiteY0" fmla="*/ 1040721 h 1040721"/>
                <a:gd name="connsiteX1" fmla="*/ 8183690 w 8183689"/>
                <a:gd name="connsiteY1" fmla="*/ 289484 h 1040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183689" h="1040721">
                  <a:moveTo>
                    <a:pt x="0" y="1040721"/>
                  </a:moveTo>
                  <a:cubicBezTo>
                    <a:pt x="2267522" y="-1671427"/>
                    <a:pt x="5313617" y="1973409"/>
                    <a:pt x="8183690" y="289484"/>
                  </a:cubicBezTo>
                </a:path>
              </a:pathLst>
            </a:custGeom>
            <a:noFill/>
            <a:ln w="9525" cap="flat">
              <a:gradFill flip="none" rotWithShape="1">
                <a:gsLst>
                  <a:gs pos="0">
                    <a:schemeClr val="bg1">
                      <a:lumMod val="75000"/>
                      <a:alpha val="25000"/>
                    </a:schemeClr>
                  </a:gs>
                  <a:gs pos="100000">
                    <a:schemeClr val="bg1">
                      <a:lumMod val="75000"/>
                      <a:alpha val="4000"/>
                    </a:schemeClr>
                  </a:gs>
                </a:gsLst>
                <a:lin ang="2700000" scaled="1"/>
                <a:tileRect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en-ID" dirty="0">
                <a:latin typeface="Karla Light" panose="020B0004030503030003" pitchFamily="34" charset="77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0312F85-8A12-4927-984D-53FBE6C9BA93}"/>
                </a:ext>
              </a:extLst>
            </p:cNvPr>
            <p:cNvSpPr/>
            <p:nvPr/>
          </p:nvSpPr>
          <p:spPr>
            <a:xfrm>
              <a:off x="2950559" y="3116723"/>
              <a:ext cx="8179307" cy="1080757"/>
            </a:xfrm>
            <a:custGeom>
              <a:avLst/>
              <a:gdLst>
                <a:gd name="connsiteX0" fmla="*/ 0 w 8179307"/>
                <a:gd name="connsiteY0" fmla="*/ 1080758 h 1080757"/>
                <a:gd name="connsiteX1" fmla="*/ 8179308 w 8179307"/>
                <a:gd name="connsiteY1" fmla="*/ 248368 h 10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179307" h="1080757">
                  <a:moveTo>
                    <a:pt x="0" y="1080758"/>
                  </a:moveTo>
                  <a:cubicBezTo>
                    <a:pt x="2140458" y="-1694541"/>
                    <a:pt x="5368195" y="1957629"/>
                    <a:pt x="8179308" y="248368"/>
                  </a:cubicBezTo>
                </a:path>
              </a:pathLst>
            </a:custGeom>
            <a:noFill/>
            <a:ln w="9525" cap="flat">
              <a:gradFill flip="none" rotWithShape="1">
                <a:gsLst>
                  <a:gs pos="0">
                    <a:schemeClr val="bg1">
                      <a:lumMod val="75000"/>
                      <a:alpha val="25000"/>
                    </a:schemeClr>
                  </a:gs>
                  <a:gs pos="100000">
                    <a:schemeClr val="bg1">
                      <a:lumMod val="75000"/>
                      <a:alpha val="4000"/>
                    </a:schemeClr>
                  </a:gs>
                </a:gsLst>
                <a:lin ang="2700000" scaled="1"/>
                <a:tileRect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en-ID" dirty="0">
                <a:latin typeface="Karla Light" panose="020B0004030503030003" pitchFamily="34" charset="77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E4580D6-DBF5-4C80-9463-C5A0A24AE38E}"/>
                </a:ext>
              </a:extLst>
            </p:cNvPr>
            <p:cNvSpPr/>
            <p:nvPr/>
          </p:nvSpPr>
          <p:spPr>
            <a:xfrm>
              <a:off x="2958084" y="3039827"/>
              <a:ext cx="8174926" cy="1121268"/>
            </a:xfrm>
            <a:custGeom>
              <a:avLst/>
              <a:gdLst>
                <a:gd name="connsiteX0" fmla="*/ 0 w 8174926"/>
                <a:gd name="connsiteY0" fmla="*/ 1121268 h 1121268"/>
                <a:gd name="connsiteX1" fmla="*/ 8174927 w 8174926"/>
                <a:gd name="connsiteY1" fmla="*/ 207725 h 1121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174926" h="1121268">
                  <a:moveTo>
                    <a:pt x="0" y="1121268"/>
                  </a:moveTo>
                  <a:cubicBezTo>
                    <a:pt x="2013299" y="-1717182"/>
                    <a:pt x="5422773" y="1942323"/>
                    <a:pt x="8174927" y="207725"/>
                  </a:cubicBezTo>
                </a:path>
              </a:pathLst>
            </a:custGeom>
            <a:noFill/>
            <a:ln w="9525" cap="flat">
              <a:gradFill flip="none" rotWithShape="1">
                <a:gsLst>
                  <a:gs pos="0">
                    <a:schemeClr val="bg1">
                      <a:lumMod val="75000"/>
                      <a:alpha val="25000"/>
                    </a:schemeClr>
                  </a:gs>
                  <a:gs pos="100000">
                    <a:schemeClr val="bg1">
                      <a:lumMod val="75000"/>
                      <a:alpha val="4000"/>
                    </a:schemeClr>
                  </a:gs>
                </a:gsLst>
                <a:lin ang="2700000" scaled="1"/>
                <a:tileRect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en-ID" dirty="0">
                <a:latin typeface="Karla Light" panose="020B0004030503030003" pitchFamily="34" charset="77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C43FC51-257C-4112-902E-BB5A87E614C9}"/>
                </a:ext>
              </a:extLst>
            </p:cNvPr>
            <p:cNvSpPr/>
            <p:nvPr/>
          </p:nvSpPr>
          <p:spPr>
            <a:xfrm>
              <a:off x="2965703" y="2962562"/>
              <a:ext cx="8170449" cy="1162242"/>
            </a:xfrm>
            <a:custGeom>
              <a:avLst/>
              <a:gdLst>
                <a:gd name="connsiteX0" fmla="*/ 0 w 8170449"/>
                <a:gd name="connsiteY0" fmla="*/ 1162243 h 1162242"/>
                <a:gd name="connsiteX1" fmla="*/ 8170450 w 8170449"/>
                <a:gd name="connsiteY1" fmla="*/ 167547 h 1162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170449" h="1162242">
                  <a:moveTo>
                    <a:pt x="0" y="1162243"/>
                  </a:moveTo>
                  <a:cubicBezTo>
                    <a:pt x="1886141" y="-1739358"/>
                    <a:pt x="5477351" y="1927481"/>
                    <a:pt x="8170450" y="167547"/>
                  </a:cubicBezTo>
                </a:path>
              </a:pathLst>
            </a:custGeom>
            <a:noFill/>
            <a:ln w="9525" cap="flat">
              <a:gradFill flip="none" rotWithShape="1">
                <a:gsLst>
                  <a:gs pos="0">
                    <a:schemeClr val="bg1">
                      <a:lumMod val="75000"/>
                      <a:alpha val="25000"/>
                    </a:schemeClr>
                  </a:gs>
                  <a:gs pos="100000">
                    <a:schemeClr val="bg1">
                      <a:lumMod val="75000"/>
                      <a:alpha val="4000"/>
                    </a:schemeClr>
                  </a:gs>
                </a:gsLst>
                <a:lin ang="2700000" scaled="1"/>
                <a:tileRect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en-ID" dirty="0">
                <a:latin typeface="Karla Light" panose="020B0004030503030003" pitchFamily="34" charset="77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5E6CE00D-0270-41BE-A590-D4640867A0D0}"/>
                </a:ext>
              </a:extLst>
            </p:cNvPr>
            <p:cNvSpPr/>
            <p:nvPr/>
          </p:nvSpPr>
          <p:spPr>
            <a:xfrm>
              <a:off x="2973228" y="2884842"/>
              <a:ext cx="8166068" cy="1203672"/>
            </a:xfrm>
            <a:custGeom>
              <a:avLst/>
              <a:gdLst>
                <a:gd name="connsiteX0" fmla="*/ 0 w 8166068"/>
                <a:gd name="connsiteY0" fmla="*/ 1203672 h 1203672"/>
                <a:gd name="connsiteX1" fmla="*/ 8166068 w 8166068"/>
                <a:gd name="connsiteY1" fmla="*/ 127824 h 1203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166068" h="1203672">
                  <a:moveTo>
                    <a:pt x="0" y="1203672"/>
                  </a:moveTo>
                  <a:cubicBezTo>
                    <a:pt x="1759077" y="-1761079"/>
                    <a:pt x="5531930" y="1913094"/>
                    <a:pt x="8166068" y="127824"/>
                  </a:cubicBezTo>
                </a:path>
              </a:pathLst>
            </a:custGeom>
            <a:noFill/>
            <a:ln w="9525" cap="flat">
              <a:gradFill flip="none" rotWithShape="1">
                <a:gsLst>
                  <a:gs pos="0">
                    <a:schemeClr val="bg1">
                      <a:lumMod val="75000"/>
                      <a:alpha val="25000"/>
                    </a:schemeClr>
                  </a:gs>
                  <a:gs pos="100000">
                    <a:schemeClr val="bg1">
                      <a:lumMod val="75000"/>
                      <a:alpha val="4000"/>
                    </a:schemeClr>
                  </a:gs>
                </a:gsLst>
                <a:lin ang="2700000" scaled="1"/>
                <a:tileRect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en-ID" dirty="0">
                <a:latin typeface="Karla Light" panose="020B0004030503030003" pitchFamily="34" charset="77"/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D0F0CCC-8CCC-48EF-A08D-EC06A8469DB0}"/>
                </a:ext>
              </a:extLst>
            </p:cNvPr>
            <p:cNvSpPr/>
            <p:nvPr/>
          </p:nvSpPr>
          <p:spPr>
            <a:xfrm>
              <a:off x="2980753" y="2806653"/>
              <a:ext cx="8161591" cy="1245571"/>
            </a:xfrm>
            <a:custGeom>
              <a:avLst/>
              <a:gdLst>
                <a:gd name="connsiteX0" fmla="*/ 0 w 8161591"/>
                <a:gd name="connsiteY0" fmla="*/ 1245572 h 1245571"/>
                <a:gd name="connsiteX1" fmla="*/ 8161592 w 8161591"/>
                <a:gd name="connsiteY1" fmla="*/ 88570 h 1245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161591" h="1245571">
                  <a:moveTo>
                    <a:pt x="0" y="1245572"/>
                  </a:moveTo>
                  <a:cubicBezTo>
                    <a:pt x="1631918" y="-1782426"/>
                    <a:pt x="5586603" y="1899273"/>
                    <a:pt x="8161592" y="88570"/>
                  </a:cubicBezTo>
                </a:path>
              </a:pathLst>
            </a:custGeom>
            <a:noFill/>
            <a:ln w="9525" cap="flat">
              <a:gradFill flip="none" rotWithShape="1">
                <a:gsLst>
                  <a:gs pos="0">
                    <a:schemeClr val="bg1">
                      <a:lumMod val="75000"/>
                      <a:alpha val="25000"/>
                    </a:schemeClr>
                  </a:gs>
                  <a:gs pos="100000">
                    <a:schemeClr val="bg1">
                      <a:lumMod val="75000"/>
                      <a:alpha val="4000"/>
                    </a:schemeClr>
                  </a:gs>
                </a:gsLst>
                <a:lin ang="2700000" scaled="1"/>
                <a:tileRect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en-ID" dirty="0">
                <a:latin typeface="Karla Light" panose="020B0004030503030003" pitchFamily="34" charset="77"/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EFB2CF5-27B4-40D6-8561-DAE1A5E4ED99}"/>
                </a:ext>
              </a:extLst>
            </p:cNvPr>
            <p:cNvSpPr/>
            <p:nvPr/>
          </p:nvSpPr>
          <p:spPr>
            <a:xfrm>
              <a:off x="2988373" y="2727952"/>
              <a:ext cx="8157210" cy="1287886"/>
            </a:xfrm>
            <a:custGeom>
              <a:avLst/>
              <a:gdLst>
                <a:gd name="connsiteX0" fmla="*/ 0 w 8157210"/>
                <a:gd name="connsiteY0" fmla="*/ 1287887 h 1287886"/>
                <a:gd name="connsiteX1" fmla="*/ 8157210 w 8157210"/>
                <a:gd name="connsiteY1" fmla="*/ 49732 h 1287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157210" h="1287886">
                  <a:moveTo>
                    <a:pt x="0" y="1287887"/>
                  </a:moveTo>
                  <a:cubicBezTo>
                    <a:pt x="1504760" y="-1803262"/>
                    <a:pt x="5641181" y="1885771"/>
                    <a:pt x="8157210" y="49732"/>
                  </a:cubicBezTo>
                </a:path>
              </a:pathLst>
            </a:custGeom>
            <a:noFill/>
            <a:ln w="9525" cap="flat">
              <a:gradFill flip="none" rotWithShape="1">
                <a:gsLst>
                  <a:gs pos="0">
                    <a:schemeClr val="bg1">
                      <a:lumMod val="75000"/>
                      <a:alpha val="25000"/>
                    </a:schemeClr>
                  </a:gs>
                  <a:gs pos="100000">
                    <a:schemeClr val="bg1">
                      <a:lumMod val="75000"/>
                      <a:alpha val="4000"/>
                    </a:schemeClr>
                  </a:gs>
                </a:gsLst>
                <a:lin ang="2700000" scaled="1"/>
                <a:tileRect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en-ID" dirty="0">
                <a:latin typeface="Karla Light" panose="020B0004030503030003" pitchFamily="34" charset="77"/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8CB8F6BB-9C37-4C92-A3BE-35641C9D3E15}"/>
                </a:ext>
              </a:extLst>
            </p:cNvPr>
            <p:cNvSpPr/>
            <p:nvPr/>
          </p:nvSpPr>
          <p:spPr>
            <a:xfrm>
              <a:off x="2995898" y="2648958"/>
              <a:ext cx="8152828" cy="1330590"/>
            </a:xfrm>
            <a:custGeom>
              <a:avLst/>
              <a:gdLst>
                <a:gd name="connsiteX0" fmla="*/ 0 w 8152828"/>
                <a:gd name="connsiteY0" fmla="*/ 1330590 h 1330590"/>
                <a:gd name="connsiteX1" fmla="*/ 8152828 w 8152828"/>
                <a:gd name="connsiteY1" fmla="*/ 11283 h 1330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152828" h="1330590">
                  <a:moveTo>
                    <a:pt x="0" y="1330590"/>
                  </a:moveTo>
                  <a:cubicBezTo>
                    <a:pt x="1377696" y="-1823613"/>
                    <a:pt x="5695760" y="1872658"/>
                    <a:pt x="8152828" y="11283"/>
                  </a:cubicBezTo>
                </a:path>
              </a:pathLst>
            </a:custGeom>
            <a:noFill/>
            <a:ln w="9525" cap="flat">
              <a:gradFill flip="none" rotWithShape="1">
                <a:gsLst>
                  <a:gs pos="0">
                    <a:schemeClr val="bg1">
                      <a:lumMod val="75000"/>
                      <a:alpha val="25000"/>
                    </a:schemeClr>
                  </a:gs>
                  <a:gs pos="100000">
                    <a:schemeClr val="bg1">
                      <a:lumMod val="75000"/>
                      <a:alpha val="4000"/>
                    </a:schemeClr>
                  </a:gs>
                </a:gsLst>
                <a:lin ang="2700000" scaled="1"/>
                <a:tileRect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en-ID" dirty="0">
                <a:latin typeface="Karla Light" panose="020B0004030503030003" pitchFamily="34" charset="77"/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9FECA2D3-0FFE-4837-B090-7B7840821947}"/>
                </a:ext>
              </a:extLst>
            </p:cNvPr>
            <p:cNvSpPr/>
            <p:nvPr/>
          </p:nvSpPr>
          <p:spPr>
            <a:xfrm>
              <a:off x="3003518" y="2542798"/>
              <a:ext cx="8148351" cy="1400460"/>
            </a:xfrm>
            <a:custGeom>
              <a:avLst/>
              <a:gdLst>
                <a:gd name="connsiteX0" fmla="*/ 0 w 8148351"/>
                <a:gd name="connsiteY0" fmla="*/ 1400461 h 1400460"/>
                <a:gd name="connsiteX1" fmla="*/ 8148352 w 8148351"/>
                <a:gd name="connsiteY1" fmla="*/ 0 h 140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148351" h="1400460">
                  <a:moveTo>
                    <a:pt x="0" y="1400461"/>
                  </a:moveTo>
                  <a:cubicBezTo>
                    <a:pt x="1250537" y="-1816989"/>
                    <a:pt x="5750243" y="1886712"/>
                    <a:pt x="8148352" y="0"/>
                  </a:cubicBezTo>
                </a:path>
              </a:pathLst>
            </a:custGeom>
            <a:noFill/>
            <a:ln w="9525" cap="flat">
              <a:gradFill flip="none" rotWithShape="1">
                <a:gsLst>
                  <a:gs pos="0">
                    <a:schemeClr val="bg1">
                      <a:lumMod val="75000"/>
                      <a:alpha val="25000"/>
                    </a:schemeClr>
                  </a:gs>
                  <a:gs pos="100000">
                    <a:schemeClr val="bg1">
                      <a:lumMod val="75000"/>
                      <a:alpha val="4000"/>
                    </a:schemeClr>
                  </a:gs>
                </a:gsLst>
                <a:lin ang="2700000" scaled="1"/>
                <a:tileRect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en-ID" dirty="0">
                <a:latin typeface="Karla Light" panose="020B0004030503030003" pitchFamily="34" charset="77"/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00D88F89-A7A5-4EFD-9C23-3824DFCB32BC}"/>
                </a:ext>
              </a:extLst>
            </p:cNvPr>
            <p:cNvSpPr/>
            <p:nvPr/>
          </p:nvSpPr>
          <p:spPr>
            <a:xfrm>
              <a:off x="3011043" y="2425355"/>
              <a:ext cx="8143970" cy="1481613"/>
            </a:xfrm>
            <a:custGeom>
              <a:avLst/>
              <a:gdLst>
                <a:gd name="connsiteX0" fmla="*/ 0 w 8143970"/>
                <a:gd name="connsiteY0" fmla="*/ 1481614 h 1481613"/>
                <a:gd name="connsiteX1" fmla="*/ 8143971 w 8143970"/>
                <a:gd name="connsiteY1" fmla="*/ 0 h 1481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143970" h="1481613">
                  <a:moveTo>
                    <a:pt x="0" y="1481614"/>
                  </a:moveTo>
                  <a:cubicBezTo>
                    <a:pt x="1123379" y="-1798987"/>
                    <a:pt x="5804916" y="1912049"/>
                    <a:pt x="8143971" y="0"/>
                  </a:cubicBezTo>
                </a:path>
              </a:pathLst>
            </a:custGeom>
            <a:noFill/>
            <a:ln w="9525" cap="flat">
              <a:gradFill flip="none" rotWithShape="1">
                <a:gsLst>
                  <a:gs pos="0">
                    <a:schemeClr val="bg1">
                      <a:lumMod val="75000"/>
                      <a:alpha val="25000"/>
                    </a:schemeClr>
                  </a:gs>
                  <a:gs pos="100000">
                    <a:schemeClr val="bg1">
                      <a:lumMod val="75000"/>
                      <a:alpha val="4000"/>
                    </a:schemeClr>
                  </a:gs>
                </a:gsLst>
                <a:lin ang="2700000" scaled="1"/>
                <a:tileRect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en-ID" dirty="0">
                <a:latin typeface="Karla Light" panose="020B0004030503030003" pitchFamily="34" charset="77"/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27E52FC0-EC5C-4C2D-B88B-4E555EF86DC1}"/>
                </a:ext>
              </a:extLst>
            </p:cNvPr>
            <p:cNvSpPr/>
            <p:nvPr/>
          </p:nvSpPr>
          <p:spPr>
            <a:xfrm>
              <a:off x="3018567" y="2307816"/>
              <a:ext cx="8139588" cy="1562766"/>
            </a:xfrm>
            <a:custGeom>
              <a:avLst/>
              <a:gdLst>
                <a:gd name="connsiteX0" fmla="*/ 0 w 8139588"/>
                <a:gd name="connsiteY0" fmla="*/ 1562767 h 1562766"/>
                <a:gd name="connsiteX1" fmla="*/ 8139589 w 8139588"/>
                <a:gd name="connsiteY1" fmla="*/ 0 h 1562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139588" h="1562766">
                  <a:moveTo>
                    <a:pt x="0" y="1562767"/>
                  </a:moveTo>
                  <a:cubicBezTo>
                    <a:pt x="996315" y="-1780985"/>
                    <a:pt x="5859495" y="1937385"/>
                    <a:pt x="8139589" y="0"/>
                  </a:cubicBezTo>
                </a:path>
              </a:pathLst>
            </a:custGeom>
            <a:noFill/>
            <a:ln w="9525" cap="flat">
              <a:gradFill flip="none" rotWithShape="1">
                <a:gsLst>
                  <a:gs pos="0">
                    <a:schemeClr val="bg1">
                      <a:lumMod val="75000"/>
                      <a:alpha val="25000"/>
                    </a:schemeClr>
                  </a:gs>
                  <a:gs pos="100000">
                    <a:schemeClr val="bg1">
                      <a:lumMod val="75000"/>
                      <a:alpha val="4000"/>
                    </a:schemeClr>
                  </a:gs>
                </a:gsLst>
                <a:lin ang="2700000" scaled="1"/>
                <a:tileRect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en-ID" dirty="0">
                <a:latin typeface="Karla Light" panose="020B0004030503030003" pitchFamily="34" charset="77"/>
              </a:endParaRPr>
            </a:p>
          </p:txBody>
        </p:sp>
      </p:grpSp>
      <p:sp>
        <p:nvSpPr>
          <p:cNvPr id="40" name="Oval 39">
            <a:extLst>
              <a:ext uri="{FF2B5EF4-FFF2-40B4-BE49-F238E27FC236}">
                <a16:creationId xmlns:a16="http://schemas.microsoft.com/office/drawing/2014/main" id="{A84512CE-CB7F-4A74-A1C4-39217D8D5666}"/>
              </a:ext>
            </a:extLst>
          </p:cNvPr>
          <p:cNvSpPr/>
          <p:nvPr/>
        </p:nvSpPr>
        <p:spPr>
          <a:xfrm>
            <a:off x="11714950" y="4535227"/>
            <a:ext cx="1537767" cy="1537767"/>
          </a:xfrm>
          <a:prstGeom prst="ellipse">
            <a:avLst/>
          </a:prstGeom>
          <a:gradFill>
            <a:gsLst>
              <a:gs pos="35000">
                <a:schemeClr val="accent1">
                  <a:lumMod val="60000"/>
                  <a:lumOff val="40000"/>
                </a:schemeClr>
              </a:gs>
              <a:gs pos="0">
                <a:schemeClr val="accent1"/>
              </a:gs>
              <a:gs pos="100000">
                <a:schemeClr val="accent4"/>
              </a:gs>
            </a:gsLst>
            <a:lin ang="2700000" scaled="1"/>
          </a:gradFill>
          <a:ln>
            <a:noFill/>
          </a:ln>
          <a:effectLst>
            <a:softEdge rad="444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>
              <a:latin typeface="Karla Light" panose="020B0004030503030003" pitchFamily="34" charset="77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3A93180-73B4-4F74-A110-7453CB94AFD1}"/>
              </a:ext>
            </a:extLst>
          </p:cNvPr>
          <p:cNvSpPr/>
          <p:nvPr/>
        </p:nvSpPr>
        <p:spPr>
          <a:xfrm>
            <a:off x="9755773" y="5919592"/>
            <a:ext cx="2728704" cy="2728702"/>
          </a:xfrm>
          <a:prstGeom prst="ellipse">
            <a:avLst/>
          </a:prstGeom>
          <a:gradFill>
            <a:gsLst>
              <a:gs pos="35000">
                <a:schemeClr val="accent1">
                  <a:lumMod val="60000"/>
                  <a:lumOff val="40000"/>
                </a:schemeClr>
              </a:gs>
              <a:gs pos="0">
                <a:schemeClr val="accent1"/>
              </a:gs>
              <a:gs pos="100000">
                <a:schemeClr val="accent4"/>
              </a:gs>
            </a:gsLst>
            <a:lin ang="2700000" scaled="1"/>
          </a:gradFill>
          <a:ln>
            <a:noFill/>
          </a:ln>
          <a:effectLst>
            <a:softEdge rad="825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>
              <a:latin typeface="Karla Light" panose="020B0004030503030003" pitchFamily="34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3EB3BC-5656-432C-A9DC-2576F50521B2}"/>
              </a:ext>
            </a:extLst>
          </p:cNvPr>
          <p:cNvSpPr txBox="1"/>
          <p:nvPr/>
        </p:nvSpPr>
        <p:spPr>
          <a:xfrm>
            <a:off x="729975" y="958295"/>
            <a:ext cx="503325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chemeClr val="bg1"/>
                </a:solidFill>
                <a:latin typeface="Karla bold" pitchFamily="2" charset="0"/>
                <a:cs typeface="Space Grotesk" pitchFamily="2" charset="0"/>
              </a:rPr>
              <a:t>Solarity</a:t>
            </a:r>
            <a:r>
              <a:rPr lang="it-IT" dirty="0">
                <a:solidFill>
                  <a:schemeClr val="bg1"/>
                </a:solidFill>
                <a:latin typeface="Karla bold" pitchFamily="2" charset="0"/>
                <a:cs typeface="Space Grotesk" pitchFamily="2" charset="0"/>
              </a:rPr>
              <a:t> DAPP </a:t>
            </a:r>
            <a:r>
              <a:rPr lang="it-IT" dirty="0" err="1">
                <a:solidFill>
                  <a:schemeClr val="bg1"/>
                </a:solidFill>
                <a:latin typeface="Karla bold" pitchFamily="2" charset="0"/>
                <a:cs typeface="Space Grotesk" pitchFamily="2" charset="0"/>
              </a:rPr>
              <a:t>example</a:t>
            </a:r>
            <a:r>
              <a:rPr lang="it-IT" dirty="0">
                <a:solidFill>
                  <a:schemeClr val="bg1"/>
                </a:solidFill>
                <a:latin typeface="Karla bold" pitchFamily="2" charset="0"/>
                <a:cs typeface="Space Grotesk" pitchFamily="2" charset="0"/>
              </a:rPr>
              <a:t>: </a:t>
            </a:r>
          </a:p>
          <a:p>
            <a:r>
              <a:rPr lang="it-IT" sz="2400" b="1" dirty="0" err="1">
                <a:solidFill>
                  <a:schemeClr val="bg1"/>
                </a:solidFill>
                <a:latin typeface="Karla bold" pitchFamily="2" charset="0"/>
                <a:cs typeface="Space Grotesk" pitchFamily="2" charset="0"/>
              </a:rPr>
              <a:t>Solvegas</a:t>
            </a:r>
            <a:r>
              <a:rPr lang="it-IT" sz="2400" b="1" dirty="0">
                <a:solidFill>
                  <a:schemeClr val="bg1"/>
                </a:solidFill>
                <a:latin typeface="Karla bold" pitchFamily="2" charset="0"/>
                <a:cs typeface="Space Grotesk" pitchFamily="2" charset="0"/>
              </a:rPr>
              <a:t>, A </a:t>
            </a:r>
            <a:r>
              <a:rPr lang="it-IT" sz="2400" b="1" dirty="0" err="1">
                <a:solidFill>
                  <a:schemeClr val="bg1"/>
                </a:solidFill>
                <a:latin typeface="Karla bold" pitchFamily="2" charset="0"/>
                <a:cs typeface="Space Grotesk" pitchFamily="2" charset="0"/>
              </a:rPr>
              <a:t>decentralized</a:t>
            </a:r>
            <a:r>
              <a:rPr lang="it-IT" sz="2400" b="1" dirty="0">
                <a:solidFill>
                  <a:schemeClr val="bg1"/>
                </a:solidFill>
                <a:latin typeface="Karla bold" pitchFamily="2" charset="0"/>
                <a:cs typeface="Space Grotesk" pitchFamily="2" charset="0"/>
              </a:rPr>
              <a:t> </a:t>
            </a:r>
          </a:p>
          <a:p>
            <a:r>
              <a:rPr lang="it-IT" sz="2400" b="1" dirty="0">
                <a:solidFill>
                  <a:schemeClr val="bg1"/>
                </a:solidFill>
                <a:latin typeface="Karla bold" pitchFamily="2" charset="0"/>
                <a:cs typeface="Space Grotesk" pitchFamily="2" charset="0"/>
              </a:rPr>
              <a:t>VR casino</a:t>
            </a:r>
            <a:endParaRPr lang="en-US" sz="2400" b="1" dirty="0">
              <a:gradFill>
                <a:gsLst>
                  <a:gs pos="55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  <a:gs pos="100000">
                    <a:schemeClr val="accent4"/>
                  </a:gs>
                </a:gsLst>
                <a:lin ang="2700000" scaled="1"/>
              </a:gradFill>
              <a:latin typeface="Karla bold" pitchFamily="2" charset="0"/>
              <a:cs typeface="Space Grotesk" pitchFamily="2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93AB7EC-6E66-4FDE-AE7F-FBDE4869730C}"/>
              </a:ext>
            </a:extLst>
          </p:cNvPr>
          <p:cNvSpPr/>
          <p:nvPr/>
        </p:nvSpPr>
        <p:spPr>
          <a:xfrm>
            <a:off x="-835699" y="3715864"/>
            <a:ext cx="1671398" cy="1671398"/>
          </a:xfrm>
          <a:prstGeom prst="ellipse">
            <a:avLst/>
          </a:prstGeom>
          <a:gradFill>
            <a:gsLst>
              <a:gs pos="35000">
                <a:schemeClr val="accent1">
                  <a:lumMod val="60000"/>
                  <a:lumOff val="40000"/>
                </a:schemeClr>
              </a:gs>
              <a:gs pos="0">
                <a:schemeClr val="accent1"/>
              </a:gs>
              <a:gs pos="100000">
                <a:schemeClr val="accent4"/>
              </a:gs>
            </a:gsLst>
            <a:lin ang="2700000" scaled="1"/>
          </a:gradFill>
          <a:ln>
            <a:noFill/>
          </a:ln>
          <a:effectLst>
            <a:softEdge rad="571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>
              <a:latin typeface="Karla Light" panose="020B0004030503030003" pitchFamily="34" charset="77"/>
            </a:endParaRPr>
          </a:p>
        </p:txBody>
      </p:sp>
      <p:sp>
        <p:nvSpPr>
          <p:cNvPr id="15" name="Cube 14">
            <a:extLst>
              <a:ext uri="{FF2B5EF4-FFF2-40B4-BE49-F238E27FC236}">
                <a16:creationId xmlns:a16="http://schemas.microsoft.com/office/drawing/2014/main" id="{FCA4AC98-1E17-41F3-8636-94173837426F}"/>
              </a:ext>
            </a:extLst>
          </p:cNvPr>
          <p:cNvSpPr/>
          <p:nvPr/>
        </p:nvSpPr>
        <p:spPr>
          <a:xfrm rot="1339157">
            <a:off x="11995588" y="249866"/>
            <a:ext cx="726203" cy="726203"/>
          </a:xfrm>
          <a:prstGeom prst="cube">
            <a:avLst/>
          </a:prstGeom>
          <a:gradFill>
            <a:gsLst>
              <a:gs pos="55000">
                <a:schemeClr val="accent1">
                  <a:lumMod val="60000"/>
                  <a:lumOff val="40000"/>
                </a:schemeClr>
              </a:gs>
              <a:gs pos="0">
                <a:schemeClr val="accent1"/>
              </a:gs>
              <a:gs pos="100000">
                <a:schemeClr val="accent4"/>
              </a:gs>
            </a:gsLst>
            <a:lin ang="2700000" scaled="1"/>
          </a:gradFill>
          <a:ln cap="rnd">
            <a:noFill/>
            <a:round/>
          </a:ln>
          <a:effectLst>
            <a:outerShdw blurRad="292100" dist="508000" dir="5400000" algn="t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latin typeface="Karla Light" panose="020B0004030503030003" pitchFamily="34" charset="7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66B1579-BFAC-9E4E-B99D-AC227F5CC42F}"/>
              </a:ext>
            </a:extLst>
          </p:cNvPr>
          <p:cNvSpPr txBox="1"/>
          <p:nvPr/>
        </p:nvSpPr>
        <p:spPr>
          <a:xfrm>
            <a:off x="6098611" y="5326694"/>
            <a:ext cx="48493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Karla" panose="020B0004030503030003" pitchFamily="34" charset="77"/>
              </a:rPr>
              <a:t>Users and advertisers bring revenue</a:t>
            </a:r>
          </a:p>
          <a:p>
            <a:pPr algn="ctr"/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Karla" panose="020B0004030503030003" pitchFamily="34" charset="77"/>
              </a:rPr>
              <a:t> to the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Karla" panose="020B0004030503030003" pitchFamily="34" charset="77"/>
              </a:rPr>
              <a:t>SolVegas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Karla" panose="020B0004030503030003" pitchFamily="34" charset="77"/>
              </a:rPr>
              <a:t> treasury,</a:t>
            </a:r>
          </a:p>
        </p:txBody>
      </p:sp>
      <p:sp>
        <p:nvSpPr>
          <p:cNvPr id="16" name="Cube 15">
            <a:extLst>
              <a:ext uri="{FF2B5EF4-FFF2-40B4-BE49-F238E27FC236}">
                <a16:creationId xmlns:a16="http://schemas.microsoft.com/office/drawing/2014/main" id="{AE28AEEF-038E-4888-A8FB-9E5AF9DA0C58}"/>
              </a:ext>
            </a:extLst>
          </p:cNvPr>
          <p:cNvSpPr/>
          <p:nvPr/>
        </p:nvSpPr>
        <p:spPr>
          <a:xfrm rot="20700000" flipH="1">
            <a:off x="11249625" y="4144102"/>
            <a:ext cx="496590" cy="496590"/>
          </a:xfrm>
          <a:prstGeom prst="cube">
            <a:avLst/>
          </a:prstGeom>
          <a:gradFill>
            <a:gsLst>
              <a:gs pos="55000">
                <a:schemeClr val="accent1">
                  <a:lumMod val="60000"/>
                  <a:lumOff val="40000"/>
                </a:schemeClr>
              </a:gs>
              <a:gs pos="0">
                <a:schemeClr val="accent1"/>
              </a:gs>
              <a:gs pos="100000">
                <a:schemeClr val="accent4"/>
              </a:gs>
            </a:gsLst>
            <a:lin ang="2700000" scaled="1"/>
          </a:gradFill>
          <a:ln cap="rnd">
            <a:noFill/>
            <a:round/>
          </a:ln>
          <a:effectLst>
            <a:outerShdw blurRad="292100" dist="508000" dir="5400000" algn="t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latin typeface="Karla Light" panose="020B0004030503030003" pitchFamily="34" charset="77"/>
            </a:endParaRPr>
          </a:p>
        </p:txBody>
      </p:sp>
      <p:sp>
        <p:nvSpPr>
          <p:cNvPr id="68" name="Right Arrow 67">
            <a:extLst>
              <a:ext uri="{FF2B5EF4-FFF2-40B4-BE49-F238E27FC236}">
                <a16:creationId xmlns:a16="http://schemas.microsoft.com/office/drawing/2014/main" id="{A8B2A48E-9A30-C243-84E7-D2C6C863EF7D}"/>
              </a:ext>
            </a:extLst>
          </p:cNvPr>
          <p:cNvSpPr/>
          <p:nvPr/>
        </p:nvSpPr>
        <p:spPr>
          <a:xfrm rot="16200000" flipH="1">
            <a:off x="14993541" y="4673152"/>
            <a:ext cx="457363" cy="468990"/>
          </a:xfrm>
          <a:prstGeom prst="rightArrow">
            <a:avLst/>
          </a:prstGeom>
          <a:gradFill>
            <a:gsLst>
              <a:gs pos="100000">
                <a:srgbClr val="AC4DAE"/>
              </a:gs>
              <a:gs pos="0">
                <a:srgbClr val="69618D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ight Arrow 64">
            <a:extLst>
              <a:ext uri="{FF2B5EF4-FFF2-40B4-BE49-F238E27FC236}">
                <a16:creationId xmlns:a16="http://schemas.microsoft.com/office/drawing/2014/main" id="{3ABD7DE4-58FB-CA42-B939-C69BC5E79949}"/>
              </a:ext>
            </a:extLst>
          </p:cNvPr>
          <p:cNvSpPr/>
          <p:nvPr/>
        </p:nvSpPr>
        <p:spPr>
          <a:xfrm rot="16200000">
            <a:off x="14332025" y="1628069"/>
            <a:ext cx="1780395" cy="468991"/>
          </a:xfrm>
          <a:prstGeom prst="rightArrow">
            <a:avLst/>
          </a:prstGeom>
          <a:gradFill>
            <a:gsLst>
              <a:gs pos="100000">
                <a:srgbClr val="AC4DAE"/>
              </a:gs>
              <a:gs pos="0">
                <a:srgbClr val="69618D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ight Arrow 65">
            <a:extLst>
              <a:ext uri="{FF2B5EF4-FFF2-40B4-BE49-F238E27FC236}">
                <a16:creationId xmlns:a16="http://schemas.microsoft.com/office/drawing/2014/main" id="{6206C621-301A-A844-A7E5-E4792E861BB8}"/>
              </a:ext>
            </a:extLst>
          </p:cNvPr>
          <p:cNvSpPr/>
          <p:nvPr/>
        </p:nvSpPr>
        <p:spPr>
          <a:xfrm>
            <a:off x="16184249" y="3429022"/>
            <a:ext cx="457363" cy="468991"/>
          </a:xfrm>
          <a:prstGeom prst="rightArrow">
            <a:avLst/>
          </a:prstGeom>
          <a:gradFill>
            <a:gsLst>
              <a:gs pos="100000">
                <a:srgbClr val="AC4DAE"/>
              </a:gs>
              <a:gs pos="0">
                <a:srgbClr val="69618D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2E0033D-5F02-744A-803D-CDC1C938C4B9}"/>
              </a:ext>
            </a:extLst>
          </p:cNvPr>
          <p:cNvGrpSpPr/>
          <p:nvPr/>
        </p:nvGrpSpPr>
        <p:grpSpPr>
          <a:xfrm>
            <a:off x="418025" y="2578439"/>
            <a:ext cx="3906164" cy="3633825"/>
            <a:chOff x="880713" y="2567133"/>
            <a:chExt cx="3078147" cy="2897585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19CF4DD0-7C3C-7C4C-837C-327E23BC7A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66129" y="2882369"/>
              <a:ext cx="2285463" cy="2285466"/>
            </a:xfrm>
            <a:prstGeom prst="ellipse">
              <a:avLst/>
            </a:prstGeom>
            <a:gradFill>
              <a:gsLst>
                <a:gs pos="50000">
                  <a:srgbClr val="D8E9EC">
                    <a:alpha val="0"/>
                  </a:srgbClr>
                </a:gs>
                <a:gs pos="0">
                  <a:schemeClr val="bg1">
                    <a:alpha val="15000"/>
                  </a:schemeClr>
                </a:gs>
                <a:gs pos="100000">
                  <a:schemeClr val="bg1">
                    <a:alpha val="15000"/>
                  </a:schemeClr>
                </a:gs>
              </a:gsLst>
              <a:lin ang="2700000" scaled="0"/>
            </a:gradFill>
            <a:ln w="38100">
              <a:gradFill>
                <a:gsLst>
                  <a:gs pos="20000">
                    <a:srgbClr val="2235D6">
                      <a:alpha val="85000"/>
                    </a:srgbClr>
                  </a:gs>
                  <a:gs pos="80000">
                    <a:srgbClr val="8F87C2">
                      <a:alpha val="65000"/>
                    </a:srgbClr>
                  </a:gs>
                </a:gsLst>
                <a:lin ang="27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7767C04-58C3-0042-A47D-882E480CFE2D}"/>
                </a:ext>
              </a:extLst>
            </p:cNvPr>
            <p:cNvGrpSpPr/>
            <p:nvPr/>
          </p:nvGrpSpPr>
          <p:grpSpPr>
            <a:xfrm>
              <a:off x="1433896" y="3038327"/>
              <a:ext cx="1956586" cy="1972148"/>
              <a:chOff x="737683" y="2538962"/>
              <a:chExt cx="2493251" cy="2513081"/>
            </a:xfrm>
          </p:grpSpPr>
          <p:sp>
            <p:nvSpPr>
              <p:cNvPr id="62" name="Right Arrow 61">
                <a:extLst>
                  <a:ext uri="{FF2B5EF4-FFF2-40B4-BE49-F238E27FC236}">
                    <a16:creationId xmlns:a16="http://schemas.microsoft.com/office/drawing/2014/main" id="{85A1F7B6-4E89-5440-8C5B-DD1AB97FE000}"/>
                  </a:ext>
                </a:extLst>
              </p:cNvPr>
              <p:cNvSpPr/>
              <p:nvPr/>
            </p:nvSpPr>
            <p:spPr>
              <a:xfrm>
                <a:off x="2773571" y="3526860"/>
                <a:ext cx="457363" cy="468991"/>
              </a:xfrm>
              <a:prstGeom prst="rightArrow">
                <a:avLst/>
              </a:prstGeom>
              <a:gradFill flip="none" rotWithShape="1">
                <a:gsLst>
                  <a:gs pos="100000">
                    <a:srgbClr val="222FB5"/>
                  </a:gs>
                  <a:gs pos="0">
                    <a:srgbClr val="69618D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10" name="Right Arrow 9">
                <a:extLst>
                  <a:ext uri="{FF2B5EF4-FFF2-40B4-BE49-F238E27FC236}">
                    <a16:creationId xmlns:a16="http://schemas.microsoft.com/office/drawing/2014/main" id="{121FC2B7-CE17-FD40-BF78-9E9E17CC04C3}"/>
                  </a:ext>
                </a:extLst>
              </p:cNvPr>
              <p:cNvSpPr/>
              <p:nvPr/>
            </p:nvSpPr>
            <p:spPr>
              <a:xfrm rot="16200000">
                <a:off x="1751848" y="2533148"/>
                <a:ext cx="457363" cy="468991"/>
              </a:xfrm>
              <a:prstGeom prst="rightArrow">
                <a:avLst/>
              </a:prstGeom>
              <a:gradFill flip="none" rotWithShape="1">
                <a:gsLst>
                  <a:gs pos="0">
                    <a:srgbClr val="222FB5"/>
                  </a:gs>
                  <a:gs pos="100000">
                    <a:srgbClr val="69618D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63" name="Right Arrow 62">
                <a:extLst>
                  <a:ext uri="{FF2B5EF4-FFF2-40B4-BE49-F238E27FC236}">
                    <a16:creationId xmlns:a16="http://schemas.microsoft.com/office/drawing/2014/main" id="{4E048136-ACF4-0447-83D6-2096414BF2D0}"/>
                  </a:ext>
                </a:extLst>
              </p:cNvPr>
              <p:cNvSpPr/>
              <p:nvPr/>
            </p:nvSpPr>
            <p:spPr>
              <a:xfrm flipH="1">
                <a:off x="737683" y="3518693"/>
                <a:ext cx="457363" cy="468991"/>
              </a:xfrm>
              <a:prstGeom prst="rightArrow">
                <a:avLst/>
              </a:prstGeom>
              <a:gradFill flip="none" rotWithShape="1">
                <a:gsLst>
                  <a:gs pos="0">
                    <a:srgbClr val="222FB5"/>
                  </a:gs>
                  <a:gs pos="100000">
                    <a:srgbClr val="69618D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64" name="Right Arrow 63">
                <a:extLst>
                  <a:ext uri="{FF2B5EF4-FFF2-40B4-BE49-F238E27FC236}">
                    <a16:creationId xmlns:a16="http://schemas.microsoft.com/office/drawing/2014/main" id="{D42FC23E-8BC7-384D-836A-97EE4CD8A50C}"/>
                  </a:ext>
                </a:extLst>
              </p:cNvPr>
              <p:cNvSpPr/>
              <p:nvPr/>
            </p:nvSpPr>
            <p:spPr>
              <a:xfrm rot="16200000" flipH="1">
                <a:off x="1751848" y="4588866"/>
                <a:ext cx="457363" cy="468991"/>
              </a:xfrm>
              <a:prstGeom prst="rightArrow">
                <a:avLst/>
              </a:prstGeom>
              <a:gradFill>
                <a:gsLst>
                  <a:gs pos="100000">
                    <a:srgbClr val="222FB5"/>
                  </a:gs>
                  <a:gs pos="0">
                    <a:srgbClr val="69618D"/>
                  </a:gs>
                </a:gsLst>
                <a:lin ang="189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E7242C2A-2E3C-0B4B-BD95-14C0C174DD45}"/>
                </a:ext>
              </a:extLst>
            </p:cNvPr>
            <p:cNvGrpSpPr/>
            <p:nvPr/>
          </p:nvGrpSpPr>
          <p:grpSpPr>
            <a:xfrm rot="2606090">
              <a:off x="1422554" y="3039028"/>
              <a:ext cx="1956586" cy="1972148"/>
              <a:chOff x="737683" y="2538962"/>
              <a:chExt cx="2493251" cy="2513081"/>
            </a:xfrm>
          </p:grpSpPr>
          <p:sp>
            <p:nvSpPr>
              <p:cNvPr id="69" name="Right Arrow 68">
                <a:extLst>
                  <a:ext uri="{FF2B5EF4-FFF2-40B4-BE49-F238E27FC236}">
                    <a16:creationId xmlns:a16="http://schemas.microsoft.com/office/drawing/2014/main" id="{C3EE16AF-D270-E843-B7D9-7CB746A1C2A1}"/>
                  </a:ext>
                </a:extLst>
              </p:cNvPr>
              <p:cNvSpPr/>
              <p:nvPr/>
            </p:nvSpPr>
            <p:spPr>
              <a:xfrm>
                <a:off x="2773571" y="3526860"/>
                <a:ext cx="457363" cy="468991"/>
              </a:xfrm>
              <a:prstGeom prst="rightArrow">
                <a:avLst/>
              </a:prstGeom>
              <a:gradFill flip="none" rotWithShape="1">
                <a:gsLst>
                  <a:gs pos="100000">
                    <a:srgbClr val="222FB5"/>
                  </a:gs>
                  <a:gs pos="0">
                    <a:srgbClr val="69618D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70" name="Right Arrow 69">
                <a:extLst>
                  <a:ext uri="{FF2B5EF4-FFF2-40B4-BE49-F238E27FC236}">
                    <a16:creationId xmlns:a16="http://schemas.microsoft.com/office/drawing/2014/main" id="{4D0C5065-CB96-0443-8CD2-9FADDCE97E2E}"/>
                  </a:ext>
                </a:extLst>
              </p:cNvPr>
              <p:cNvSpPr/>
              <p:nvPr/>
            </p:nvSpPr>
            <p:spPr>
              <a:xfrm rot="16200000">
                <a:off x="1751848" y="2533148"/>
                <a:ext cx="457363" cy="468991"/>
              </a:xfrm>
              <a:prstGeom prst="rightArrow">
                <a:avLst/>
              </a:prstGeom>
              <a:gradFill flip="none" rotWithShape="1">
                <a:gsLst>
                  <a:gs pos="0">
                    <a:srgbClr val="222FB5"/>
                  </a:gs>
                  <a:gs pos="100000">
                    <a:srgbClr val="69618D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71" name="Right Arrow 70">
                <a:extLst>
                  <a:ext uri="{FF2B5EF4-FFF2-40B4-BE49-F238E27FC236}">
                    <a16:creationId xmlns:a16="http://schemas.microsoft.com/office/drawing/2014/main" id="{B1227E8F-7ECD-7E4C-ABA4-7FE4F52BDEFD}"/>
                  </a:ext>
                </a:extLst>
              </p:cNvPr>
              <p:cNvSpPr/>
              <p:nvPr/>
            </p:nvSpPr>
            <p:spPr>
              <a:xfrm flipH="1">
                <a:off x="737683" y="3518693"/>
                <a:ext cx="457363" cy="468991"/>
              </a:xfrm>
              <a:prstGeom prst="rightArrow">
                <a:avLst/>
              </a:prstGeom>
              <a:gradFill flip="none" rotWithShape="1">
                <a:gsLst>
                  <a:gs pos="0">
                    <a:srgbClr val="222FB5"/>
                  </a:gs>
                  <a:gs pos="100000">
                    <a:srgbClr val="69618D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72" name="Right Arrow 71">
                <a:extLst>
                  <a:ext uri="{FF2B5EF4-FFF2-40B4-BE49-F238E27FC236}">
                    <a16:creationId xmlns:a16="http://schemas.microsoft.com/office/drawing/2014/main" id="{B9A06C0C-361F-4F44-9D1A-943EDAF6EF7B}"/>
                  </a:ext>
                </a:extLst>
              </p:cNvPr>
              <p:cNvSpPr/>
              <p:nvPr/>
            </p:nvSpPr>
            <p:spPr>
              <a:xfrm rot="16200000" flipH="1">
                <a:off x="1751848" y="4588866"/>
                <a:ext cx="457363" cy="468991"/>
              </a:xfrm>
              <a:prstGeom prst="rightArrow">
                <a:avLst/>
              </a:prstGeom>
              <a:gradFill>
                <a:gsLst>
                  <a:gs pos="100000">
                    <a:srgbClr val="222FB5"/>
                  </a:gs>
                  <a:gs pos="0">
                    <a:srgbClr val="69618D"/>
                  </a:gs>
                </a:gsLst>
                <a:lin ang="189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</p:grp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5FC66F08-ED64-CB48-B9A3-9A0E8C0929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75421" y="3391661"/>
              <a:ext cx="1266882" cy="1266882"/>
            </a:xfrm>
            <a:prstGeom prst="ellipse">
              <a:avLst/>
            </a:prstGeom>
            <a:gradFill>
              <a:gsLst>
                <a:gs pos="20000">
                  <a:srgbClr val="2235D6"/>
                </a:gs>
                <a:gs pos="80000">
                  <a:srgbClr val="8F87C2"/>
                </a:gs>
              </a:gsLst>
              <a:lin ang="2700000" scaled="0"/>
            </a:gradFill>
            <a:ln w="38100">
              <a:noFill/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DE867A9-BEEA-1B4D-B437-C53912C6F072}"/>
                </a:ext>
              </a:extLst>
            </p:cNvPr>
            <p:cNvSpPr txBox="1"/>
            <p:nvPr/>
          </p:nvSpPr>
          <p:spPr>
            <a:xfrm>
              <a:off x="1661671" y="3684336"/>
              <a:ext cx="1424907" cy="6890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>
                      <a:lumMod val="95000"/>
                    </a:schemeClr>
                  </a:solidFill>
                  <a:latin typeface="Karla" panose="020B0004030503030003" pitchFamily="34" charset="77"/>
                </a:rPr>
                <a:t>Non profit builders Treasury</a:t>
              </a:r>
              <a:endParaRPr lang="en-US" sz="1000" dirty="0">
                <a:solidFill>
                  <a:schemeClr val="bg1">
                    <a:lumMod val="95000"/>
                  </a:schemeClr>
                </a:solidFill>
                <a:latin typeface="Karla" panose="020B0004030503030003" pitchFamily="34" charset="77"/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46A681D-543C-3C42-A369-7C8B16A43997}"/>
                </a:ext>
              </a:extLst>
            </p:cNvPr>
            <p:cNvGrpSpPr/>
            <p:nvPr/>
          </p:nvGrpSpPr>
          <p:grpSpPr>
            <a:xfrm>
              <a:off x="2103756" y="2968150"/>
              <a:ext cx="1855104" cy="2496568"/>
              <a:chOff x="1591276" y="2449537"/>
              <a:chExt cx="2363934" cy="3181342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27880178-F843-F04B-8F85-B7191904D124}"/>
                  </a:ext>
                </a:extLst>
              </p:cNvPr>
              <p:cNvGrpSpPr/>
              <p:nvPr/>
            </p:nvGrpSpPr>
            <p:grpSpPr>
              <a:xfrm>
                <a:off x="2722607" y="2449537"/>
                <a:ext cx="807077" cy="527309"/>
                <a:chOff x="2614192" y="2361585"/>
                <a:chExt cx="807077" cy="527309"/>
              </a:xfrm>
            </p:grpSpPr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5C575ACA-387F-2B46-9C69-DC3A871C5ED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754076" y="2361585"/>
                  <a:ext cx="527308" cy="527309"/>
                </a:xfrm>
                <a:prstGeom prst="ellipse">
                  <a:avLst/>
                </a:prstGeom>
                <a:solidFill>
                  <a:schemeClr val="accent1"/>
                </a:solidFill>
                <a:ln w="38100">
                  <a:noFill/>
                </a:ln>
                <a:effectLst>
                  <a:glow rad="218936">
                    <a:schemeClr val="accent1"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00" dirty="0">
                    <a:latin typeface="Karla" panose="020B0004030503030003" pitchFamily="34" charset="77"/>
                  </a:endParaRPr>
                </a:p>
              </p:txBody>
            </p:sp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D72ADC05-7186-FA41-A3B5-00D38DC8B278}"/>
                    </a:ext>
                  </a:extLst>
                </p:cNvPr>
                <p:cNvSpPr txBox="1"/>
                <p:nvPr/>
              </p:nvSpPr>
              <p:spPr>
                <a:xfrm>
                  <a:off x="2614192" y="2517517"/>
                  <a:ext cx="807077" cy="2438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900" dirty="0">
                      <a:solidFill>
                        <a:schemeClr val="bg1"/>
                      </a:solidFill>
                      <a:latin typeface="Karla" panose="020B0004030503030003" pitchFamily="34" charset="77"/>
                    </a:rPr>
                    <a:t>member</a:t>
                  </a:r>
                </a:p>
              </p:txBody>
            </p:sp>
          </p:grp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D3FE5647-394F-DE44-8C09-B581CC1F3A07}"/>
                  </a:ext>
                </a:extLst>
              </p:cNvPr>
              <p:cNvGrpSpPr/>
              <p:nvPr/>
            </p:nvGrpSpPr>
            <p:grpSpPr>
              <a:xfrm>
                <a:off x="3148133" y="3487312"/>
                <a:ext cx="807077" cy="527309"/>
                <a:chOff x="2614192" y="2361585"/>
                <a:chExt cx="807077" cy="527309"/>
              </a:xfrm>
            </p:grpSpPr>
            <p:sp>
              <p:nvSpPr>
                <p:cNvPr id="76" name="Oval 75">
                  <a:extLst>
                    <a:ext uri="{FF2B5EF4-FFF2-40B4-BE49-F238E27FC236}">
                      <a16:creationId xmlns:a16="http://schemas.microsoft.com/office/drawing/2014/main" id="{5E31228C-F99F-0D49-AD13-87DCA770C0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754076" y="2361585"/>
                  <a:ext cx="527308" cy="527309"/>
                </a:xfrm>
                <a:prstGeom prst="ellipse">
                  <a:avLst/>
                </a:prstGeom>
                <a:solidFill>
                  <a:schemeClr val="accent1"/>
                </a:solidFill>
                <a:ln w="38100">
                  <a:noFill/>
                </a:ln>
                <a:effectLst>
                  <a:glow rad="218936">
                    <a:schemeClr val="accent1"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00" dirty="0">
                    <a:latin typeface="Karla" panose="020B0004030503030003" pitchFamily="34" charset="77"/>
                  </a:endParaRPr>
                </a:p>
              </p:txBody>
            </p:sp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B23038FA-CA62-3149-917E-3B930A16B1BD}"/>
                    </a:ext>
                  </a:extLst>
                </p:cNvPr>
                <p:cNvSpPr txBox="1"/>
                <p:nvPr/>
              </p:nvSpPr>
              <p:spPr>
                <a:xfrm>
                  <a:off x="2614192" y="2517517"/>
                  <a:ext cx="807077" cy="2438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900" dirty="0">
                      <a:solidFill>
                        <a:schemeClr val="bg1"/>
                      </a:solidFill>
                      <a:latin typeface="Karla" panose="020B0004030503030003" pitchFamily="34" charset="77"/>
                    </a:rPr>
                    <a:t>member</a:t>
                  </a:r>
                </a:p>
              </p:txBody>
            </p:sp>
          </p:grpSp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4CAF7E4B-695E-4F49-A086-FC6EAE417864}"/>
                  </a:ext>
                </a:extLst>
              </p:cNvPr>
              <p:cNvGrpSpPr/>
              <p:nvPr/>
            </p:nvGrpSpPr>
            <p:grpSpPr>
              <a:xfrm>
                <a:off x="2722607" y="4640541"/>
                <a:ext cx="807077" cy="527309"/>
                <a:chOff x="2614192" y="2361585"/>
                <a:chExt cx="807077" cy="527309"/>
              </a:xfrm>
            </p:grpSpPr>
            <p:sp>
              <p:nvSpPr>
                <p:cNvPr id="79" name="Oval 78">
                  <a:extLst>
                    <a:ext uri="{FF2B5EF4-FFF2-40B4-BE49-F238E27FC236}">
                      <a16:creationId xmlns:a16="http://schemas.microsoft.com/office/drawing/2014/main" id="{4DAE77DC-AB7E-D340-9FC6-0250110A418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754076" y="2361585"/>
                  <a:ext cx="527308" cy="527309"/>
                </a:xfrm>
                <a:prstGeom prst="ellipse">
                  <a:avLst/>
                </a:prstGeom>
                <a:solidFill>
                  <a:schemeClr val="accent1"/>
                </a:solidFill>
                <a:ln w="38100">
                  <a:noFill/>
                </a:ln>
                <a:effectLst>
                  <a:glow rad="218936">
                    <a:schemeClr val="accent1"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00" dirty="0">
                    <a:latin typeface="Karla" panose="020B0004030503030003" pitchFamily="34" charset="77"/>
                  </a:endParaRPr>
                </a:p>
              </p:txBody>
            </p:sp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BC911A21-4880-E845-AAB0-4E269DA02AB7}"/>
                    </a:ext>
                  </a:extLst>
                </p:cNvPr>
                <p:cNvSpPr txBox="1"/>
                <p:nvPr/>
              </p:nvSpPr>
              <p:spPr>
                <a:xfrm>
                  <a:off x="2614192" y="2517517"/>
                  <a:ext cx="807077" cy="2438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900" dirty="0">
                      <a:solidFill>
                        <a:schemeClr val="bg1"/>
                      </a:solidFill>
                      <a:latin typeface="Karla" panose="020B0004030503030003" pitchFamily="34" charset="77"/>
                    </a:rPr>
                    <a:t>member</a:t>
                  </a:r>
                </a:p>
              </p:txBody>
            </p:sp>
          </p:grpSp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13D7ED0F-3697-634F-ADA5-453FD995184B}"/>
                  </a:ext>
                </a:extLst>
              </p:cNvPr>
              <p:cNvGrpSpPr/>
              <p:nvPr/>
            </p:nvGrpSpPr>
            <p:grpSpPr>
              <a:xfrm>
                <a:off x="1591276" y="5103570"/>
                <a:ext cx="807077" cy="527309"/>
                <a:chOff x="2628940" y="2361585"/>
                <a:chExt cx="807077" cy="527309"/>
              </a:xfrm>
            </p:grpSpPr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5DCB7E82-A571-8F46-80EE-0D35AFA135C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768824" y="2361585"/>
                  <a:ext cx="527308" cy="527309"/>
                </a:xfrm>
                <a:prstGeom prst="ellipse">
                  <a:avLst/>
                </a:prstGeom>
                <a:solidFill>
                  <a:schemeClr val="accent1"/>
                </a:solidFill>
                <a:ln w="38100">
                  <a:noFill/>
                </a:ln>
                <a:effectLst>
                  <a:glow rad="218936">
                    <a:schemeClr val="accent1"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00" dirty="0">
                    <a:latin typeface="Karla" panose="020B0004030503030003" pitchFamily="34" charset="77"/>
                  </a:endParaRPr>
                </a:p>
              </p:txBody>
            </p:sp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02C7E003-48EB-BA4F-83BA-F53FB97676FE}"/>
                    </a:ext>
                  </a:extLst>
                </p:cNvPr>
                <p:cNvSpPr txBox="1"/>
                <p:nvPr/>
              </p:nvSpPr>
              <p:spPr>
                <a:xfrm>
                  <a:off x="2628940" y="2517517"/>
                  <a:ext cx="807077" cy="2438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900" dirty="0">
                      <a:solidFill>
                        <a:schemeClr val="bg1"/>
                      </a:solidFill>
                      <a:latin typeface="Karla" panose="020B0004030503030003" pitchFamily="34" charset="77"/>
                    </a:rPr>
                    <a:t>member</a:t>
                  </a:r>
                </a:p>
              </p:txBody>
            </p:sp>
          </p:grp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1AE31E03-8F1D-3144-A1C0-7D53C3B00F16}"/>
                </a:ext>
              </a:extLst>
            </p:cNvPr>
            <p:cNvGrpSpPr/>
            <p:nvPr/>
          </p:nvGrpSpPr>
          <p:grpSpPr>
            <a:xfrm flipH="1">
              <a:off x="880713" y="2567133"/>
              <a:ext cx="1855057" cy="2538434"/>
              <a:chOff x="1591336" y="1933158"/>
              <a:chExt cx="2363874" cy="3234692"/>
            </a:xfrm>
          </p:grpSpPr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95FCA12D-87A6-4043-B9D0-40A64274EF41}"/>
                  </a:ext>
                </a:extLst>
              </p:cNvPr>
              <p:cNvGrpSpPr/>
              <p:nvPr/>
            </p:nvGrpSpPr>
            <p:grpSpPr>
              <a:xfrm>
                <a:off x="2722607" y="2449537"/>
                <a:ext cx="807077" cy="527309"/>
                <a:chOff x="2614192" y="2361585"/>
                <a:chExt cx="807077" cy="527309"/>
              </a:xfrm>
            </p:grpSpPr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906D0BAD-97CA-D04E-8A35-5D6E3FCD3F9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754076" y="2361585"/>
                  <a:ext cx="527308" cy="527309"/>
                </a:xfrm>
                <a:prstGeom prst="ellipse">
                  <a:avLst/>
                </a:prstGeom>
                <a:solidFill>
                  <a:schemeClr val="accent1"/>
                </a:solidFill>
                <a:ln w="38100">
                  <a:noFill/>
                </a:ln>
                <a:effectLst>
                  <a:glow rad="218936">
                    <a:schemeClr val="accent1"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00" dirty="0">
                    <a:latin typeface="Karla" panose="020B0004030503030003" pitchFamily="34" charset="77"/>
                  </a:endParaRPr>
                </a:p>
              </p:txBody>
            </p:sp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A5047F86-9A77-3D43-A507-D2710079F22D}"/>
                    </a:ext>
                  </a:extLst>
                </p:cNvPr>
                <p:cNvSpPr txBox="1"/>
                <p:nvPr/>
              </p:nvSpPr>
              <p:spPr>
                <a:xfrm>
                  <a:off x="2614192" y="2517517"/>
                  <a:ext cx="807077" cy="2438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900" dirty="0">
                      <a:solidFill>
                        <a:schemeClr val="bg1"/>
                      </a:solidFill>
                      <a:latin typeface="Karla" panose="020B0004030503030003" pitchFamily="34" charset="77"/>
                    </a:rPr>
                    <a:t>member</a:t>
                  </a:r>
                </a:p>
              </p:txBody>
            </p:sp>
          </p:grpSp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48F2CC0C-7A41-164B-8939-3B175227522D}"/>
                  </a:ext>
                </a:extLst>
              </p:cNvPr>
              <p:cNvGrpSpPr/>
              <p:nvPr/>
            </p:nvGrpSpPr>
            <p:grpSpPr>
              <a:xfrm>
                <a:off x="3148133" y="3487312"/>
                <a:ext cx="807077" cy="527309"/>
                <a:chOff x="2614192" y="2361585"/>
                <a:chExt cx="807077" cy="527309"/>
              </a:xfrm>
            </p:grpSpPr>
            <p:sp>
              <p:nvSpPr>
                <p:cNvPr id="93" name="Oval 92">
                  <a:extLst>
                    <a:ext uri="{FF2B5EF4-FFF2-40B4-BE49-F238E27FC236}">
                      <a16:creationId xmlns:a16="http://schemas.microsoft.com/office/drawing/2014/main" id="{C901F1F1-11EB-E84A-8D35-875B776D5F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754076" y="2361585"/>
                  <a:ext cx="527308" cy="527309"/>
                </a:xfrm>
                <a:prstGeom prst="ellipse">
                  <a:avLst/>
                </a:prstGeom>
                <a:solidFill>
                  <a:schemeClr val="accent1"/>
                </a:solidFill>
                <a:ln w="38100">
                  <a:noFill/>
                </a:ln>
                <a:effectLst>
                  <a:glow rad="218936">
                    <a:schemeClr val="accent1"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00" dirty="0">
                    <a:latin typeface="Karla" panose="020B0004030503030003" pitchFamily="34" charset="77"/>
                  </a:endParaRPr>
                </a:p>
              </p:txBody>
            </p:sp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273A219A-FC25-794F-AFB9-8321C730D79D}"/>
                    </a:ext>
                  </a:extLst>
                </p:cNvPr>
                <p:cNvSpPr txBox="1"/>
                <p:nvPr/>
              </p:nvSpPr>
              <p:spPr>
                <a:xfrm>
                  <a:off x="2614192" y="2517517"/>
                  <a:ext cx="807077" cy="2438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900" dirty="0">
                      <a:solidFill>
                        <a:schemeClr val="bg1"/>
                      </a:solidFill>
                      <a:latin typeface="Karla" panose="020B0004030503030003" pitchFamily="34" charset="77"/>
                    </a:rPr>
                    <a:t>member</a:t>
                  </a:r>
                </a:p>
              </p:txBody>
            </p:sp>
          </p:grpSp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3763C885-04D9-DD47-B614-2BB377616EE1}"/>
                  </a:ext>
                </a:extLst>
              </p:cNvPr>
              <p:cNvGrpSpPr/>
              <p:nvPr/>
            </p:nvGrpSpPr>
            <p:grpSpPr>
              <a:xfrm>
                <a:off x="2722607" y="4640541"/>
                <a:ext cx="807077" cy="527309"/>
                <a:chOff x="2614192" y="2361585"/>
                <a:chExt cx="807077" cy="527309"/>
              </a:xfrm>
            </p:grpSpPr>
            <p:sp>
              <p:nvSpPr>
                <p:cNvPr id="91" name="Oval 90">
                  <a:extLst>
                    <a:ext uri="{FF2B5EF4-FFF2-40B4-BE49-F238E27FC236}">
                      <a16:creationId xmlns:a16="http://schemas.microsoft.com/office/drawing/2014/main" id="{EF766897-E03D-1442-9CC0-BD701D5166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754076" y="2361585"/>
                  <a:ext cx="527308" cy="527309"/>
                </a:xfrm>
                <a:prstGeom prst="ellipse">
                  <a:avLst/>
                </a:prstGeom>
                <a:solidFill>
                  <a:schemeClr val="accent1"/>
                </a:solidFill>
                <a:ln w="38100">
                  <a:noFill/>
                </a:ln>
                <a:effectLst>
                  <a:glow rad="218936">
                    <a:schemeClr val="accent1"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00" dirty="0">
                    <a:latin typeface="Karla" panose="020B0004030503030003" pitchFamily="34" charset="77"/>
                  </a:endParaRPr>
                </a:p>
              </p:txBody>
            </p:sp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14904D6F-B2E5-B841-AEB9-5F4747FA19AE}"/>
                    </a:ext>
                  </a:extLst>
                </p:cNvPr>
                <p:cNvSpPr txBox="1"/>
                <p:nvPr/>
              </p:nvSpPr>
              <p:spPr>
                <a:xfrm>
                  <a:off x="2614192" y="2517517"/>
                  <a:ext cx="807077" cy="2438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900" dirty="0">
                      <a:solidFill>
                        <a:schemeClr val="bg1"/>
                      </a:solidFill>
                      <a:latin typeface="Karla" panose="020B0004030503030003" pitchFamily="34" charset="77"/>
                    </a:rPr>
                    <a:t>member</a:t>
                  </a:r>
                </a:p>
              </p:txBody>
            </p:sp>
          </p:grpSp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9E42C2AB-8D61-1944-995D-73640D77CAB7}"/>
                  </a:ext>
                </a:extLst>
              </p:cNvPr>
              <p:cNvGrpSpPr/>
              <p:nvPr/>
            </p:nvGrpSpPr>
            <p:grpSpPr>
              <a:xfrm>
                <a:off x="1591336" y="1933158"/>
                <a:ext cx="807077" cy="527309"/>
                <a:chOff x="2629000" y="-808827"/>
                <a:chExt cx="807077" cy="527309"/>
              </a:xfrm>
            </p:grpSpPr>
            <p:sp>
              <p:nvSpPr>
                <p:cNvPr id="89" name="Oval 88">
                  <a:extLst>
                    <a:ext uri="{FF2B5EF4-FFF2-40B4-BE49-F238E27FC236}">
                      <a16:creationId xmlns:a16="http://schemas.microsoft.com/office/drawing/2014/main" id="{3BCC7EC2-BEEC-0C49-A993-E37DA20139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768885" y="-808827"/>
                  <a:ext cx="527308" cy="527309"/>
                </a:xfrm>
                <a:prstGeom prst="ellipse">
                  <a:avLst/>
                </a:prstGeom>
                <a:solidFill>
                  <a:schemeClr val="accent1"/>
                </a:solidFill>
                <a:ln w="38100">
                  <a:noFill/>
                </a:ln>
                <a:effectLst>
                  <a:glow rad="218936">
                    <a:schemeClr val="accent1"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00" dirty="0">
                    <a:latin typeface="Karla" panose="020B0004030503030003" pitchFamily="34" charset="77"/>
                  </a:endParaRPr>
                </a:p>
              </p:txBody>
            </p:sp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6B8158B5-3627-7448-9131-B0A6F478E9E1}"/>
                    </a:ext>
                  </a:extLst>
                </p:cNvPr>
                <p:cNvSpPr txBox="1"/>
                <p:nvPr/>
              </p:nvSpPr>
              <p:spPr>
                <a:xfrm>
                  <a:off x="2629000" y="-652895"/>
                  <a:ext cx="807077" cy="2438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900" dirty="0">
                      <a:solidFill>
                        <a:schemeClr val="bg1"/>
                      </a:solidFill>
                      <a:latin typeface="Karla" panose="020B0004030503030003" pitchFamily="34" charset="77"/>
                    </a:rPr>
                    <a:t>member</a:t>
                  </a:r>
                </a:p>
              </p:txBody>
            </p:sp>
          </p:grpSp>
        </p:grpSp>
      </p:grpSp>
      <p:sp>
        <p:nvSpPr>
          <p:cNvPr id="101" name="Right Arrow 100">
            <a:extLst>
              <a:ext uri="{FF2B5EF4-FFF2-40B4-BE49-F238E27FC236}">
                <a16:creationId xmlns:a16="http://schemas.microsoft.com/office/drawing/2014/main" id="{D993EE23-F4DC-1C4E-ABFE-6096559C125A}"/>
              </a:ext>
            </a:extLst>
          </p:cNvPr>
          <p:cNvSpPr/>
          <p:nvPr/>
        </p:nvSpPr>
        <p:spPr>
          <a:xfrm rot="16200000">
            <a:off x="7547162" y="4507116"/>
            <a:ext cx="1471781" cy="192493"/>
          </a:xfrm>
          <a:prstGeom prst="rightArrow">
            <a:avLst/>
          </a:prstGeom>
          <a:gradFill>
            <a:gsLst>
              <a:gs pos="100000">
                <a:srgbClr val="AC4DAE"/>
              </a:gs>
              <a:gs pos="0">
                <a:srgbClr val="69618D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E598B45-AAC8-EA4A-B4A9-5A66F95A465D}"/>
              </a:ext>
            </a:extLst>
          </p:cNvPr>
          <p:cNvSpPr txBox="1"/>
          <p:nvPr/>
        </p:nvSpPr>
        <p:spPr>
          <a:xfrm>
            <a:off x="5678413" y="466010"/>
            <a:ext cx="48493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>
                    <a:lumMod val="95000"/>
                  </a:schemeClr>
                </a:solidFill>
                <a:latin typeface="Karla" panose="020B0004030503030003" pitchFamily="34" charset="77"/>
              </a:rPr>
              <a:t>SolVegas</a:t>
            </a:r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Karla" panose="020B0004030503030003" pitchFamily="34" charset="77"/>
              </a:rPr>
              <a:t> for profit DAO</a:t>
            </a: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A716E7CF-BC1F-FE4C-A92A-1E6A19F55C34}"/>
              </a:ext>
            </a:extLst>
          </p:cNvPr>
          <p:cNvSpPr>
            <a:spLocks noChangeAspect="1"/>
          </p:cNvSpPr>
          <p:nvPr/>
        </p:nvSpPr>
        <p:spPr>
          <a:xfrm>
            <a:off x="8798514" y="815612"/>
            <a:ext cx="1133030" cy="1133031"/>
          </a:xfrm>
          <a:prstGeom prst="ellipse">
            <a:avLst/>
          </a:prstGeom>
          <a:solidFill>
            <a:srgbClr val="AC4DAE"/>
          </a:solidFill>
          <a:ln w="38100">
            <a:noFill/>
          </a:ln>
          <a:effectLst>
            <a:glow rad="347865">
              <a:srgbClr val="AC4DAE">
                <a:alpha val="40000"/>
              </a:srgbClr>
            </a:glo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2F745904-E599-4D4C-9CBA-59DD9437AAAD}"/>
              </a:ext>
            </a:extLst>
          </p:cNvPr>
          <p:cNvSpPr>
            <a:spLocks noChangeAspect="1"/>
          </p:cNvSpPr>
          <p:nvPr/>
        </p:nvSpPr>
        <p:spPr>
          <a:xfrm>
            <a:off x="9562649" y="2248516"/>
            <a:ext cx="1133030" cy="1133031"/>
          </a:xfrm>
          <a:prstGeom prst="ellipse">
            <a:avLst/>
          </a:prstGeom>
          <a:solidFill>
            <a:srgbClr val="AC4DAE"/>
          </a:solidFill>
          <a:ln w="38100">
            <a:noFill/>
          </a:ln>
          <a:effectLst>
            <a:glow rad="347865">
              <a:srgbClr val="AC4DAE">
                <a:alpha val="40000"/>
              </a:srgbClr>
            </a:glo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D25FFF4B-DE96-E04B-ACFD-6D26F6DB56D3}"/>
              </a:ext>
            </a:extLst>
          </p:cNvPr>
          <p:cNvSpPr>
            <a:spLocks noChangeAspect="1"/>
          </p:cNvSpPr>
          <p:nvPr/>
        </p:nvSpPr>
        <p:spPr>
          <a:xfrm>
            <a:off x="8967225" y="3895143"/>
            <a:ext cx="1133030" cy="1133031"/>
          </a:xfrm>
          <a:prstGeom prst="ellipse">
            <a:avLst/>
          </a:prstGeom>
          <a:solidFill>
            <a:srgbClr val="AC4DAE"/>
          </a:solidFill>
          <a:ln w="38100">
            <a:noFill/>
          </a:ln>
          <a:effectLst>
            <a:glow rad="347865">
              <a:srgbClr val="AC4DAE">
                <a:alpha val="40000"/>
              </a:srgbClr>
            </a:glo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ight Arrow 106">
            <a:extLst>
              <a:ext uri="{FF2B5EF4-FFF2-40B4-BE49-F238E27FC236}">
                <a16:creationId xmlns:a16="http://schemas.microsoft.com/office/drawing/2014/main" id="{52C485A2-1B0C-3940-BE09-B92D8A3D7128}"/>
              </a:ext>
            </a:extLst>
          </p:cNvPr>
          <p:cNvSpPr/>
          <p:nvPr/>
        </p:nvSpPr>
        <p:spPr>
          <a:xfrm rot="18516006">
            <a:off x="8440349" y="2183252"/>
            <a:ext cx="714401" cy="188187"/>
          </a:xfrm>
          <a:prstGeom prst="rightArrow">
            <a:avLst/>
          </a:prstGeom>
          <a:solidFill>
            <a:schemeClr val="bg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ight Arrow 107">
            <a:extLst>
              <a:ext uri="{FF2B5EF4-FFF2-40B4-BE49-F238E27FC236}">
                <a16:creationId xmlns:a16="http://schemas.microsoft.com/office/drawing/2014/main" id="{BB37F63B-68FB-2442-A8F0-F60DBAC6E653}"/>
              </a:ext>
            </a:extLst>
          </p:cNvPr>
          <p:cNvSpPr/>
          <p:nvPr/>
        </p:nvSpPr>
        <p:spPr>
          <a:xfrm>
            <a:off x="8058569" y="2688685"/>
            <a:ext cx="714401" cy="188187"/>
          </a:xfrm>
          <a:prstGeom prst="rightArrow">
            <a:avLst/>
          </a:prstGeom>
          <a:solidFill>
            <a:schemeClr val="bg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ight Arrow 108">
            <a:extLst>
              <a:ext uri="{FF2B5EF4-FFF2-40B4-BE49-F238E27FC236}">
                <a16:creationId xmlns:a16="http://schemas.microsoft.com/office/drawing/2014/main" id="{F07642FA-E52E-234F-88B7-CACB3352962F}"/>
              </a:ext>
            </a:extLst>
          </p:cNvPr>
          <p:cNvSpPr/>
          <p:nvPr/>
        </p:nvSpPr>
        <p:spPr>
          <a:xfrm rot="13416442" flipH="1">
            <a:off x="8416010" y="3602816"/>
            <a:ext cx="900033" cy="190913"/>
          </a:xfrm>
          <a:prstGeom prst="rightArrow">
            <a:avLst/>
          </a:prstGeom>
          <a:solidFill>
            <a:schemeClr val="bg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08366EF8-907D-3D4A-9C63-A07931D2E265}"/>
              </a:ext>
            </a:extLst>
          </p:cNvPr>
          <p:cNvSpPr txBox="1"/>
          <p:nvPr/>
        </p:nvSpPr>
        <p:spPr>
          <a:xfrm>
            <a:off x="8809909" y="1112823"/>
            <a:ext cx="111024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bg1">
                    <a:lumMod val="95000"/>
                  </a:schemeClr>
                </a:solidFill>
                <a:latin typeface="Karla" panose="020B0004030503030003" pitchFamily="34" charset="77"/>
              </a:rPr>
              <a:t>World Engineers </a:t>
            </a:r>
          </a:p>
          <a:p>
            <a:pPr algn="ctr"/>
            <a:r>
              <a:rPr lang="en-US" sz="900" dirty="0">
                <a:solidFill>
                  <a:schemeClr val="bg1">
                    <a:lumMod val="95000"/>
                  </a:schemeClr>
                </a:solidFill>
                <a:latin typeface="Karla" panose="020B0004030503030003" pitchFamily="34" charset="77"/>
              </a:rPr>
              <a:t>a non profit DAO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EB4E29F-BC60-6545-B07C-AC21519D8733}"/>
              </a:ext>
            </a:extLst>
          </p:cNvPr>
          <p:cNvSpPr txBox="1"/>
          <p:nvPr/>
        </p:nvSpPr>
        <p:spPr>
          <a:xfrm>
            <a:off x="9611829" y="2489439"/>
            <a:ext cx="111024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bg1">
                    <a:lumMod val="95000"/>
                  </a:schemeClr>
                </a:solidFill>
                <a:latin typeface="Karla" panose="020B0004030503030003" pitchFamily="34" charset="77"/>
              </a:rPr>
              <a:t>Casino Employees </a:t>
            </a:r>
          </a:p>
          <a:p>
            <a:pPr algn="ctr"/>
            <a:r>
              <a:rPr lang="en-US" sz="900" dirty="0">
                <a:solidFill>
                  <a:schemeClr val="bg1">
                    <a:lumMod val="95000"/>
                  </a:schemeClr>
                </a:solidFill>
                <a:latin typeface="Karla" panose="020B0004030503030003" pitchFamily="34" charset="77"/>
              </a:rPr>
              <a:t>a non profit Dao</a:t>
            </a:r>
            <a:endParaRPr lang="en-US" sz="1050" dirty="0">
              <a:solidFill>
                <a:schemeClr val="bg1">
                  <a:lumMod val="95000"/>
                </a:schemeClr>
              </a:solidFill>
              <a:latin typeface="Karla" panose="020B0004030503030003" pitchFamily="34" charset="77"/>
            </a:endParaRP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5CCB3995-5837-D04B-A06C-16585E604378}"/>
              </a:ext>
            </a:extLst>
          </p:cNvPr>
          <p:cNvSpPr>
            <a:spLocks noChangeAspect="1"/>
          </p:cNvSpPr>
          <p:nvPr/>
        </p:nvSpPr>
        <p:spPr>
          <a:xfrm flipH="1">
            <a:off x="6283760" y="1074852"/>
            <a:ext cx="1133030" cy="1133031"/>
          </a:xfrm>
          <a:prstGeom prst="ellipse">
            <a:avLst/>
          </a:prstGeom>
          <a:solidFill>
            <a:srgbClr val="AC4DAE"/>
          </a:solidFill>
          <a:ln w="38100">
            <a:noFill/>
          </a:ln>
          <a:effectLst>
            <a:glow rad="347865">
              <a:srgbClr val="AC4DAE">
                <a:alpha val="40000"/>
              </a:srgbClr>
            </a:glo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F55F9DD9-B401-F74D-B7BC-F65DD2E626D0}"/>
              </a:ext>
            </a:extLst>
          </p:cNvPr>
          <p:cNvSpPr txBox="1"/>
          <p:nvPr/>
        </p:nvSpPr>
        <p:spPr>
          <a:xfrm flipH="1">
            <a:off x="6266356" y="1449007"/>
            <a:ext cx="111024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bg1">
                    <a:lumMod val="95000"/>
                  </a:schemeClr>
                </a:solidFill>
                <a:latin typeface="Karla" panose="020B0004030503030003" pitchFamily="34" charset="77"/>
              </a:rPr>
              <a:t>VR Devs</a:t>
            </a:r>
          </a:p>
          <a:p>
            <a:pPr algn="ctr"/>
            <a:r>
              <a:rPr lang="en-US" sz="900" dirty="0">
                <a:solidFill>
                  <a:schemeClr val="bg1">
                    <a:lumMod val="95000"/>
                  </a:schemeClr>
                </a:solidFill>
                <a:latin typeface="Karla" panose="020B0004030503030003" pitchFamily="34" charset="77"/>
              </a:rPr>
              <a:t>a non profit DAO</a:t>
            </a:r>
          </a:p>
        </p:txBody>
      </p:sp>
      <p:sp>
        <p:nvSpPr>
          <p:cNvPr id="123" name="Right Arrow 122">
            <a:extLst>
              <a:ext uri="{FF2B5EF4-FFF2-40B4-BE49-F238E27FC236}">
                <a16:creationId xmlns:a16="http://schemas.microsoft.com/office/drawing/2014/main" id="{ABD39E50-705D-A646-B91B-D16B318B65FC}"/>
              </a:ext>
            </a:extLst>
          </p:cNvPr>
          <p:cNvSpPr/>
          <p:nvPr/>
        </p:nvSpPr>
        <p:spPr>
          <a:xfrm rot="2555255" flipH="1">
            <a:off x="7270548" y="2222190"/>
            <a:ext cx="714401" cy="188187"/>
          </a:xfrm>
          <a:prstGeom prst="rightArrow">
            <a:avLst/>
          </a:prstGeom>
          <a:solidFill>
            <a:schemeClr val="bg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230B86D0-8572-2042-A6F4-4CF137591A23}"/>
              </a:ext>
            </a:extLst>
          </p:cNvPr>
          <p:cNvSpPr>
            <a:spLocks noChangeAspect="1"/>
          </p:cNvSpPr>
          <p:nvPr/>
        </p:nvSpPr>
        <p:spPr>
          <a:xfrm>
            <a:off x="7437777" y="2111201"/>
            <a:ext cx="1716155" cy="1716155"/>
          </a:xfrm>
          <a:prstGeom prst="ellipse">
            <a:avLst/>
          </a:prstGeom>
          <a:gradFill>
            <a:gsLst>
              <a:gs pos="19000">
                <a:srgbClr val="AC4DAE"/>
              </a:gs>
              <a:gs pos="80000">
                <a:srgbClr val="8F87C2"/>
              </a:gs>
            </a:gsLst>
            <a:lin ang="2700000" scaled="0"/>
          </a:gradFill>
          <a:ln w="38100"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27261CA-85B0-5648-AA2D-9F9418719921}"/>
              </a:ext>
            </a:extLst>
          </p:cNvPr>
          <p:cNvSpPr txBox="1"/>
          <p:nvPr/>
        </p:nvSpPr>
        <p:spPr>
          <a:xfrm>
            <a:off x="7232672" y="2645426"/>
            <a:ext cx="2068764" cy="707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>
                    <a:lumMod val="95000"/>
                  </a:schemeClr>
                </a:solidFill>
                <a:latin typeface="Karla" panose="020B0004030503030003" pitchFamily="34" charset="77"/>
              </a:rPr>
              <a:t>For profit Treasury </a:t>
            </a:r>
            <a:endParaRPr lang="en-US" sz="1100" dirty="0">
              <a:solidFill>
                <a:schemeClr val="bg1">
                  <a:lumMod val="95000"/>
                </a:schemeClr>
              </a:solidFill>
              <a:latin typeface="Karla" panose="020B0004030503030003" pitchFamily="34" charset="77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9656672-965B-F54D-B12B-3E428B94E96E}"/>
              </a:ext>
            </a:extLst>
          </p:cNvPr>
          <p:cNvSpPr txBox="1"/>
          <p:nvPr/>
        </p:nvSpPr>
        <p:spPr>
          <a:xfrm>
            <a:off x="9018193" y="4208563"/>
            <a:ext cx="111024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bg1">
                    <a:lumMod val="95000"/>
                  </a:schemeClr>
                </a:solidFill>
                <a:latin typeface="Karla" panose="020B0004030503030003" pitchFamily="34" charset="77"/>
              </a:rPr>
              <a:t>Casino Employees </a:t>
            </a:r>
          </a:p>
          <a:p>
            <a:pPr algn="ctr"/>
            <a:r>
              <a:rPr lang="en-US" sz="900" dirty="0">
                <a:solidFill>
                  <a:schemeClr val="bg1">
                    <a:lumMod val="95000"/>
                  </a:schemeClr>
                </a:solidFill>
                <a:latin typeface="Karla" panose="020B0004030503030003" pitchFamily="34" charset="77"/>
              </a:rPr>
              <a:t>a non profit Dao</a:t>
            </a:r>
            <a:endParaRPr lang="en-US" sz="1050" dirty="0">
              <a:solidFill>
                <a:schemeClr val="bg1">
                  <a:lumMod val="95000"/>
                </a:schemeClr>
              </a:solidFill>
              <a:latin typeface="Karla" panose="020B0004030503030003" pitchFamily="34" charset="77"/>
            </a:endParaRP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67DC80DD-585A-4642-8EEE-90FF9BB6BBAB}"/>
              </a:ext>
            </a:extLst>
          </p:cNvPr>
          <p:cNvGrpSpPr/>
          <p:nvPr/>
        </p:nvGrpSpPr>
        <p:grpSpPr>
          <a:xfrm flipH="1">
            <a:off x="5651554" y="3461432"/>
            <a:ext cx="1485667" cy="1485668"/>
            <a:chOff x="8180148" y="575593"/>
            <a:chExt cx="1485667" cy="1485668"/>
          </a:xfrm>
        </p:grpSpPr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E84D788D-643C-E648-B0DD-4D63CCD962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80148" y="575593"/>
              <a:ext cx="1485667" cy="1485668"/>
            </a:xfrm>
            <a:prstGeom prst="ellipse">
              <a:avLst/>
            </a:prstGeom>
            <a:solidFill>
              <a:srgbClr val="AC4DAE">
                <a:alpha val="46000"/>
              </a:srgbClr>
            </a:solidFill>
            <a:ln w="76200">
              <a:solidFill>
                <a:srgbClr val="AC4DAE">
                  <a:alpha val="73000"/>
                </a:srgbClr>
              </a:solidFill>
            </a:ln>
            <a:effectLst>
              <a:glow rad="347865">
                <a:srgbClr val="AC4DAE">
                  <a:alpha val="40000"/>
                </a:srgbClr>
              </a:glo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770CC6C2-0EA6-1A4B-986D-52A27523FD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61277" y="748038"/>
              <a:ext cx="1133030" cy="1133031"/>
            </a:xfrm>
            <a:prstGeom prst="ellipse">
              <a:avLst/>
            </a:prstGeom>
            <a:solidFill>
              <a:srgbClr val="AC4DAE"/>
            </a:solidFill>
            <a:ln w="76200">
              <a:solidFill>
                <a:srgbClr val="AC4DAE">
                  <a:alpha val="73000"/>
                </a:srgbClr>
              </a:solidFill>
            </a:ln>
            <a:effectLst>
              <a:glow rad="347865">
                <a:srgbClr val="AC4DAE">
                  <a:alpha val="40000"/>
                </a:srgbClr>
              </a:glo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3AA78239-6CBF-2F46-9621-835998259FDE}"/>
                </a:ext>
              </a:extLst>
            </p:cNvPr>
            <p:cNvSpPr txBox="1"/>
            <p:nvPr/>
          </p:nvSpPr>
          <p:spPr>
            <a:xfrm>
              <a:off x="8371435" y="1009940"/>
              <a:ext cx="1110240" cy="538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>
                  <a:solidFill>
                    <a:schemeClr val="bg1">
                      <a:lumMod val="95000"/>
                    </a:schemeClr>
                  </a:solidFill>
                  <a:latin typeface="Karla" panose="020B0004030503030003" pitchFamily="34" charset="77"/>
                </a:rPr>
                <a:t>World Designers</a:t>
              </a:r>
            </a:p>
            <a:p>
              <a:pPr algn="ctr"/>
              <a:r>
                <a:rPr lang="en-US" sz="900" dirty="0">
                  <a:solidFill>
                    <a:schemeClr val="bg1">
                      <a:lumMod val="95000"/>
                    </a:schemeClr>
                  </a:solidFill>
                  <a:latin typeface="Karla" panose="020B0004030503030003" pitchFamily="34" charset="77"/>
                </a:rPr>
                <a:t>a non profit DAO</a:t>
              </a:r>
            </a:p>
          </p:txBody>
        </p:sp>
      </p:grp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6AC0A4E-28B3-E147-A77D-0768D63F3191}"/>
              </a:ext>
            </a:extLst>
          </p:cNvPr>
          <p:cNvCxnSpPr>
            <a:cxnSpLocks/>
            <a:endCxn id="130" idx="6"/>
          </p:cNvCxnSpPr>
          <p:nvPr/>
        </p:nvCxnSpPr>
        <p:spPr>
          <a:xfrm>
            <a:off x="3749004" y="3898013"/>
            <a:ext cx="1902550" cy="306253"/>
          </a:xfrm>
          <a:prstGeom prst="line">
            <a:avLst/>
          </a:prstGeom>
          <a:ln w="952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8EC9E870-6447-47E5-9E81-490BCF76A07D}"/>
              </a:ext>
            </a:extLst>
          </p:cNvPr>
          <p:cNvSpPr txBox="1"/>
          <p:nvPr/>
        </p:nvSpPr>
        <p:spPr>
          <a:xfrm>
            <a:off x="3760183" y="3229161"/>
            <a:ext cx="19946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err="1">
                <a:solidFill>
                  <a:schemeClr val="bg1">
                    <a:lumMod val="95000"/>
                  </a:schemeClr>
                </a:solidFill>
                <a:latin typeface="Karla" panose="020B0004030503030003" pitchFamily="34" charset="77"/>
              </a:rPr>
              <a:t>Automatic</a:t>
            </a:r>
            <a:r>
              <a:rPr lang="it-IT" sz="1400" dirty="0">
                <a:solidFill>
                  <a:schemeClr val="bg1">
                    <a:lumMod val="95000"/>
                  </a:schemeClr>
                </a:solidFill>
                <a:latin typeface="Karla" panose="020B0004030503030003" pitchFamily="34" charset="77"/>
              </a:rPr>
              <a:t> </a:t>
            </a:r>
            <a:r>
              <a:rPr lang="it-IT" sz="1400" dirty="0" err="1">
                <a:solidFill>
                  <a:schemeClr val="bg1">
                    <a:lumMod val="95000"/>
                  </a:schemeClr>
                </a:solidFill>
                <a:latin typeface="Karla" panose="020B0004030503030003" pitchFamily="34" charset="77"/>
              </a:rPr>
              <a:t>distribution</a:t>
            </a:r>
            <a:r>
              <a:rPr lang="it-IT" sz="1400" dirty="0">
                <a:solidFill>
                  <a:schemeClr val="bg1">
                    <a:lumMod val="95000"/>
                  </a:schemeClr>
                </a:solidFill>
                <a:latin typeface="Karla" panose="020B0004030503030003" pitchFamily="34" charset="77"/>
              </a:rPr>
              <a:t> inside Builders </a:t>
            </a:r>
            <a:r>
              <a:rPr lang="it-IT" sz="1400" dirty="0" err="1">
                <a:solidFill>
                  <a:schemeClr val="bg1">
                    <a:lumMod val="95000"/>
                  </a:schemeClr>
                </a:solidFill>
                <a:latin typeface="Karla" panose="020B0004030503030003" pitchFamily="34" charset="77"/>
              </a:rPr>
              <a:t>DAOs</a:t>
            </a:r>
            <a:endParaRPr lang="en-US" sz="1400" dirty="0">
              <a:solidFill>
                <a:schemeClr val="bg1">
                  <a:lumMod val="95000"/>
                </a:schemeClr>
              </a:solidFill>
              <a:latin typeface="Karla" panose="020B0004030503030003" pitchFamily="34" charset="77"/>
            </a:endParaRPr>
          </a:p>
        </p:txBody>
      </p:sp>
      <p:sp>
        <p:nvSpPr>
          <p:cNvPr id="131" name="Right Arrow 130">
            <a:extLst>
              <a:ext uri="{FF2B5EF4-FFF2-40B4-BE49-F238E27FC236}">
                <a16:creationId xmlns:a16="http://schemas.microsoft.com/office/drawing/2014/main" id="{2C7909A0-2670-DE4F-8628-4F23B79C9BB8}"/>
              </a:ext>
            </a:extLst>
          </p:cNvPr>
          <p:cNvSpPr/>
          <p:nvPr/>
        </p:nvSpPr>
        <p:spPr>
          <a:xfrm rot="19487124" flipH="1">
            <a:off x="6992218" y="3504679"/>
            <a:ext cx="714401" cy="188187"/>
          </a:xfrm>
          <a:prstGeom prst="rightArrow">
            <a:avLst/>
          </a:prstGeom>
          <a:solidFill>
            <a:schemeClr val="bg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31493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10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4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1" fill="hold" grpId="0" nodeType="withEffect" p14:presetBounceEnd="8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14" dur="12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15" dur="12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1" fill="hold" grpId="0" nodeType="withEffect" p14:presetBounceEnd="80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18" dur="12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19" dur="12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1" fill="hold" grpId="0" nodeType="withEffect" p14:presetBounceEnd="8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22" dur="1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23" dur="1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1" fill="hold" grpId="0" nodeType="withEffect" p14:presetBounceEnd="80000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26" dur="12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27" dur="12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0" grpId="0" animBg="1"/>
          <p:bldP spid="4" grpId="0" animBg="1"/>
          <p:bldP spid="3" grpId="0"/>
          <p:bldP spid="39" grpId="0" animBg="1"/>
          <p:bldP spid="15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10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4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1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12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12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1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12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12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1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1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1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1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12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12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0" grpId="0" animBg="1"/>
          <p:bldP spid="4" grpId="0" animBg="1"/>
          <p:bldP spid="3" grpId="0"/>
          <p:bldP spid="39" grpId="0" animBg="1"/>
          <p:bldP spid="15" grpId="0" animBg="1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aphic 49">
            <a:extLst>
              <a:ext uri="{FF2B5EF4-FFF2-40B4-BE49-F238E27FC236}">
                <a16:creationId xmlns:a16="http://schemas.microsoft.com/office/drawing/2014/main" id="{D84CC757-DE60-4C97-89E2-8108BEDC0A01}"/>
              </a:ext>
            </a:extLst>
          </p:cNvPr>
          <p:cNvGrpSpPr/>
          <p:nvPr/>
        </p:nvGrpSpPr>
        <p:grpSpPr>
          <a:xfrm rot="1412223">
            <a:off x="4758564" y="-1320323"/>
            <a:ext cx="12093136" cy="4087069"/>
            <a:chOff x="2859785" y="2307816"/>
            <a:chExt cx="8298370" cy="2804567"/>
          </a:xfrm>
          <a:noFill/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47EC0DF-4570-469A-ADDF-B90E485CBBBF}"/>
                </a:ext>
              </a:extLst>
            </p:cNvPr>
            <p:cNvSpPr/>
            <p:nvPr/>
          </p:nvSpPr>
          <p:spPr>
            <a:xfrm>
              <a:off x="2859785" y="3998576"/>
              <a:ext cx="8232267" cy="1113808"/>
            </a:xfrm>
            <a:custGeom>
              <a:avLst/>
              <a:gdLst>
                <a:gd name="connsiteX0" fmla="*/ 0 w 8232267"/>
                <a:gd name="connsiteY0" fmla="*/ 634674 h 1113808"/>
                <a:gd name="connsiteX1" fmla="*/ 8232267 w 8232267"/>
                <a:gd name="connsiteY1" fmla="*/ 776120 h 1113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32267" h="1113808">
                  <a:moveTo>
                    <a:pt x="0" y="634674"/>
                  </a:moveTo>
                  <a:cubicBezTo>
                    <a:pt x="3665982" y="-1382816"/>
                    <a:pt x="4713256" y="2181153"/>
                    <a:pt x="8232267" y="776120"/>
                  </a:cubicBezTo>
                </a:path>
              </a:pathLst>
            </a:custGeom>
            <a:noFill/>
            <a:ln w="9525" cap="flat">
              <a:gradFill flip="none" rotWithShape="1">
                <a:gsLst>
                  <a:gs pos="0">
                    <a:schemeClr val="bg1">
                      <a:lumMod val="75000"/>
                      <a:alpha val="25000"/>
                    </a:schemeClr>
                  </a:gs>
                  <a:gs pos="100000">
                    <a:schemeClr val="bg1">
                      <a:lumMod val="75000"/>
                      <a:alpha val="4000"/>
                    </a:schemeClr>
                  </a:gs>
                </a:gsLst>
                <a:lin ang="2700000" scaled="1"/>
                <a:tileRect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en-ID" dirty="0">
                <a:latin typeface="Karla Light" panose="020B0004030503030003" pitchFamily="34" charset="77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B8FAA9F-A3C9-477E-9310-BA61B1B7C59B}"/>
                </a:ext>
              </a:extLst>
            </p:cNvPr>
            <p:cNvSpPr/>
            <p:nvPr/>
          </p:nvSpPr>
          <p:spPr>
            <a:xfrm>
              <a:off x="2867405" y="3928111"/>
              <a:ext cx="8227885" cy="1077600"/>
            </a:xfrm>
            <a:custGeom>
              <a:avLst/>
              <a:gdLst>
                <a:gd name="connsiteX0" fmla="*/ 0 w 8227885"/>
                <a:gd name="connsiteY0" fmla="*/ 668753 h 1077600"/>
                <a:gd name="connsiteX1" fmla="*/ 8227886 w 8227885"/>
                <a:gd name="connsiteY1" fmla="*/ 729046 h 1077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27885" h="1077600">
                  <a:moveTo>
                    <a:pt x="0" y="668753"/>
                  </a:moveTo>
                  <a:cubicBezTo>
                    <a:pt x="3538823" y="-1411888"/>
                    <a:pt x="4767834" y="2159511"/>
                    <a:pt x="8227886" y="729046"/>
                  </a:cubicBezTo>
                </a:path>
              </a:pathLst>
            </a:custGeom>
            <a:noFill/>
            <a:ln w="9525" cap="flat">
              <a:gradFill flip="none" rotWithShape="1">
                <a:gsLst>
                  <a:gs pos="0">
                    <a:schemeClr val="bg1">
                      <a:lumMod val="75000"/>
                      <a:alpha val="25000"/>
                    </a:schemeClr>
                  </a:gs>
                  <a:gs pos="100000">
                    <a:schemeClr val="bg1">
                      <a:lumMod val="75000"/>
                      <a:alpha val="4000"/>
                    </a:schemeClr>
                  </a:gs>
                </a:gsLst>
                <a:lin ang="2700000" scaled="1"/>
                <a:tileRect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en-ID" dirty="0">
                <a:latin typeface="Karla Light" panose="020B0004030503030003" pitchFamily="34" charset="77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2F63DBE-87E0-4006-AD18-ED8400D07F47}"/>
                </a:ext>
              </a:extLst>
            </p:cNvPr>
            <p:cNvSpPr/>
            <p:nvPr/>
          </p:nvSpPr>
          <p:spPr>
            <a:xfrm>
              <a:off x="2874930" y="3857125"/>
              <a:ext cx="8223504" cy="1042116"/>
            </a:xfrm>
            <a:custGeom>
              <a:avLst/>
              <a:gdLst>
                <a:gd name="connsiteX0" fmla="*/ 0 w 8223504"/>
                <a:gd name="connsiteY0" fmla="*/ 703449 h 1042116"/>
                <a:gd name="connsiteX1" fmla="*/ 8223504 w 8223504"/>
                <a:gd name="connsiteY1" fmla="*/ 682590 h 1042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23504" h="1042116">
                  <a:moveTo>
                    <a:pt x="0" y="703449"/>
                  </a:moveTo>
                  <a:cubicBezTo>
                    <a:pt x="3411665" y="-1440343"/>
                    <a:pt x="4822412" y="2138391"/>
                    <a:pt x="8223504" y="682590"/>
                  </a:cubicBezTo>
                </a:path>
              </a:pathLst>
            </a:custGeom>
            <a:noFill/>
            <a:ln w="9525" cap="flat">
              <a:gradFill flip="none" rotWithShape="1">
                <a:gsLst>
                  <a:gs pos="0">
                    <a:schemeClr val="bg1">
                      <a:lumMod val="75000"/>
                      <a:alpha val="25000"/>
                    </a:schemeClr>
                  </a:gs>
                  <a:gs pos="100000">
                    <a:schemeClr val="bg1">
                      <a:lumMod val="75000"/>
                      <a:alpha val="4000"/>
                    </a:schemeClr>
                  </a:gs>
                </a:gsLst>
                <a:lin ang="2700000" scaled="1"/>
                <a:tileRect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en-ID" dirty="0">
                <a:latin typeface="Karla Light" panose="020B0004030503030003" pitchFamily="34" charset="77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2D886FA-4C97-426F-A167-5646E31BCDCD}"/>
                </a:ext>
              </a:extLst>
            </p:cNvPr>
            <p:cNvSpPr/>
            <p:nvPr/>
          </p:nvSpPr>
          <p:spPr>
            <a:xfrm>
              <a:off x="2882455" y="3785547"/>
              <a:ext cx="8219027" cy="1007361"/>
            </a:xfrm>
            <a:custGeom>
              <a:avLst/>
              <a:gdLst>
                <a:gd name="connsiteX0" fmla="*/ 0 w 8219027"/>
                <a:gd name="connsiteY0" fmla="*/ 738737 h 1007361"/>
                <a:gd name="connsiteX1" fmla="*/ 8219028 w 8219027"/>
                <a:gd name="connsiteY1" fmla="*/ 636724 h 1007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19027" h="1007361">
                  <a:moveTo>
                    <a:pt x="0" y="738737"/>
                  </a:moveTo>
                  <a:cubicBezTo>
                    <a:pt x="3284601" y="-1468206"/>
                    <a:pt x="4876991" y="2117862"/>
                    <a:pt x="8219028" y="636724"/>
                  </a:cubicBezTo>
                </a:path>
              </a:pathLst>
            </a:custGeom>
            <a:noFill/>
            <a:ln w="9525" cap="flat">
              <a:gradFill flip="none" rotWithShape="1">
                <a:gsLst>
                  <a:gs pos="0">
                    <a:schemeClr val="bg1">
                      <a:lumMod val="75000"/>
                      <a:alpha val="25000"/>
                    </a:schemeClr>
                  </a:gs>
                  <a:gs pos="100000">
                    <a:schemeClr val="bg1">
                      <a:lumMod val="75000"/>
                      <a:alpha val="4000"/>
                    </a:schemeClr>
                  </a:gs>
                </a:gsLst>
                <a:lin ang="2700000" scaled="1"/>
                <a:tileRect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en-ID" dirty="0">
                <a:latin typeface="Karla Light" panose="020B0004030503030003" pitchFamily="34" charset="77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B470419-42FC-47C2-9D03-62002FF8E50A}"/>
                </a:ext>
              </a:extLst>
            </p:cNvPr>
            <p:cNvSpPr/>
            <p:nvPr/>
          </p:nvSpPr>
          <p:spPr>
            <a:xfrm>
              <a:off x="2890075" y="3713391"/>
              <a:ext cx="8214645" cy="973271"/>
            </a:xfrm>
            <a:custGeom>
              <a:avLst/>
              <a:gdLst>
                <a:gd name="connsiteX0" fmla="*/ 0 w 8214645"/>
                <a:gd name="connsiteY0" fmla="*/ 774603 h 973271"/>
                <a:gd name="connsiteX1" fmla="*/ 8214646 w 8214645"/>
                <a:gd name="connsiteY1" fmla="*/ 591342 h 973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14645" h="973271">
                  <a:moveTo>
                    <a:pt x="0" y="774603"/>
                  </a:moveTo>
                  <a:cubicBezTo>
                    <a:pt x="3157442" y="-1495491"/>
                    <a:pt x="4931569" y="2097911"/>
                    <a:pt x="8214646" y="591342"/>
                  </a:cubicBezTo>
                </a:path>
              </a:pathLst>
            </a:custGeom>
            <a:noFill/>
            <a:ln w="9525" cap="flat">
              <a:gradFill flip="none" rotWithShape="1">
                <a:gsLst>
                  <a:gs pos="0">
                    <a:schemeClr val="bg1">
                      <a:lumMod val="75000"/>
                      <a:alpha val="25000"/>
                    </a:schemeClr>
                  </a:gs>
                  <a:gs pos="100000">
                    <a:schemeClr val="bg1">
                      <a:lumMod val="75000"/>
                      <a:alpha val="4000"/>
                    </a:schemeClr>
                  </a:gs>
                </a:gsLst>
                <a:lin ang="2700000" scaled="1"/>
                <a:tileRect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en-ID" dirty="0">
                <a:latin typeface="Karla Light" panose="020B0004030503030003" pitchFamily="34" charset="77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29BAEAC-8CE4-4F41-AF91-086B7C2390E2}"/>
                </a:ext>
              </a:extLst>
            </p:cNvPr>
            <p:cNvSpPr/>
            <p:nvPr/>
          </p:nvSpPr>
          <p:spPr>
            <a:xfrm>
              <a:off x="2897600" y="3640579"/>
              <a:ext cx="8210264" cy="939982"/>
            </a:xfrm>
            <a:custGeom>
              <a:avLst/>
              <a:gdLst>
                <a:gd name="connsiteX0" fmla="*/ 0 w 8210264"/>
                <a:gd name="connsiteY0" fmla="*/ 811029 h 939982"/>
                <a:gd name="connsiteX1" fmla="*/ 8210264 w 8210264"/>
                <a:gd name="connsiteY1" fmla="*/ 546710 h 939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10264" h="939982">
                  <a:moveTo>
                    <a:pt x="0" y="811029"/>
                  </a:moveTo>
                  <a:cubicBezTo>
                    <a:pt x="3030284" y="-1522215"/>
                    <a:pt x="4986147" y="2078521"/>
                    <a:pt x="8210264" y="546710"/>
                  </a:cubicBezTo>
                </a:path>
              </a:pathLst>
            </a:custGeom>
            <a:noFill/>
            <a:ln w="9525" cap="flat">
              <a:gradFill flip="none" rotWithShape="1">
                <a:gsLst>
                  <a:gs pos="0">
                    <a:schemeClr val="bg1">
                      <a:lumMod val="75000"/>
                      <a:alpha val="25000"/>
                    </a:schemeClr>
                  </a:gs>
                  <a:gs pos="100000">
                    <a:schemeClr val="bg1">
                      <a:lumMod val="75000"/>
                      <a:alpha val="4000"/>
                    </a:schemeClr>
                  </a:gs>
                </a:gsLst>
                <a:lin ang="2700000" scaled="1"/>
                <a:tileRect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en-ID" dirty="0">
                <a:latin typeface="Karla Light" panose="020B0004030503030003" pitchFamily="34" charset="77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667C2B9-D8B7-4E18-A488-B0D5CC2ECEAA}"/>
                </a:ext>
              </a:extLst>
            </p:cNvPr>
            <p:cNvSpPr/>
            <p:nvPr/>
          </p:nvSpPr>
          <p:spPr>
            <a:xfrm>
              <a:off x="2905125" y="3567310"/>
              <a:ext cx="8205787" cy="907330"/>
            </a:xfrm>
            <a:custGeom>
              <a:avLst/>
              <a:gdLst>
                <a:gd name="connsiteX0" fmla="*/ 0 w 8205787"/>
                <a:gd name="connsiteY0" fmla="*/ 848007 h 907330"/>
                <a:gd name="connsiteX1" fmla="*/ 8205788 w 8205787"/>
                <a:gd name="connsiteY1" fmla="*/ 502536 h 907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05787" h="907330">
                  <a:moveTo>
                    <a:pt x="0" y="848007"/>
                  </a:moveTo>
                  <a:cubicBezTo>
                    <a:pt x="2903220" y="-1548387"/>
                    <a:pt x="5040726" y="2059683"/>
                    <a:pt x="8205788" y="502536"/>
                  </a:cubicBezTo>
                </a:path>
              </a:pathLst>
            </a:custGeom>
            <a:noFill/>
            <a:ln w="9525" cap="flat">
              <a:gradFill flip="none" rotWithShape="1">
                <a:gsLst>
                  <a:gs pos="0">
                    <a:schemeClr val="bg1">
                      <a:lumMod val="75000"/>
                      <a:alpha val="25000"/>
                    </a:schemeClr>
                  </a:gs>
                  <a:gs pos="100000">
                    <a:schemeClr val="bg1">
                      <a:lumMod val="75000"/>
                      <a:alpha val="4000"/>
                    </a:schemeClr>
                  </a:gs>
                </a:gsLst>
                <a:lin ang="2700000" scaled="1"/>
                <a:tileRect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en-ID" dirty="0">
                <a:latin typeface="Karla Light" panose="020B0004030503030003" pitchFamily="34" charset="77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D7007A2-B33A-45E9-BD3C-84D33053ADAD}"/>
                </a:ext>
              </a:extLst>
            </p:cNvPr>
            <p:cNvSpPr/>
            <p:nvPr/>
          </p:nvSpPr>
          <p:spPr>
            <a:xfrm>
              <a:off x="2912745" y="3493503"/>
              <a:ext cx="8201406" cy="885523"/>
            </a:xfrm>
            <a:custGeom>
              <a:avLst/>
              <a:gdLst>
                <a:gd name="connsiteX0" fmla="*/ 0 w 8201406"/>
                <a:gd name="connsiteY0" fmla="*/ 885524 h 885523"/>
                <a:gd name="connsiteX1" fmla="*/ 8201407 w 8201406"/>
                <a:gd name="connsiteY1" fmla="*/ 458899 h 885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01406" h="885523">
                  <a:moveTo>
                    <a:pt x="0" y="885524"/>
                  </a:moveTo>
                  <a:cubicBezTo>
                    <a:pt x="2776061" y="-1574022"/>
                    <a:pt x="5095304" y="2041383"/>
                    <a:pt x="8201407" y="458899"/>
                  </a:cubicBezTo>
                </a:path>
              </a:pathLst>
            </a:custGeom>
            <a:noFill/>
            <a:ln w="9525" cap="flat">
              <a:gradFill flip="none" rotWithShape="1">
                <a:gsLst>
                  <a:gs pos="0">
                    <a:schemeClr val="bg1">
                      <a:lumMod val="75000"/>
                      <a:alpha val="25000"/>
                    </a:schemeClr>
                  </a:gs>
                  <a:gs pos="100000">
                    <a:schemeClr val="bg1">
                      <a:lumMod val="75000"/>
                      <a:alpha val="4000"/>
                    </a:schemeClr>
                  </a:gs>
                </a:gsLst>
                <a:lin ang="2700000" scaled="1"/>
                <a:tileRect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en-ID" dirty="0">
                <a:latin typeface="Karla Light" panose="020B0004030503030003" pitchFamily="34" charset="77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0A1A3C3-F5F0-447A-9E13-18563094D104}"/>
                </a:ext>
              </a:extLst>
            </p:cNvPr>
            <p:cNvSpPr/>
            <p:nvPr/>
          </p:nvSpPr>
          <p:spPr>
            <a:xfrm>
              <a:off x="2920269" y="3419186"/>
              <a:ext cx="8196928" cy="923550"/>
            </a:xfrm>
            <a:custGeom>
              <a:avLst/>
              <a:gdLst>
                <a:gd name="connsiteX0" fmla="*/ 0 w 8196928"/>
                <a:gd name="connsiteY0" fmla="*/ 923551 h 923550"/>
                <a:gd name="connsiteX1" fmla="*/ 8196929 w 8196928"/>
                <a:gd name="connsiteY1" fmla="*/ 415773 h 923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196928" h="923550">
                  <a:moveTo>
                    <a:pt x="0" y="923551"/>
                  </a:moveTo>
                  <a:cubicBezTo>
                    <a:pt x="2648903" y="-1599146"/>
                    <a:pt x="5149882" y="2023688"/>
                    <a:pt x="8196929" y="415773"/>
                  </a:cubicBezTo>
                </a:path>
              </a:pathLst>
            </a:custGeom>
            <a:noFill/>
            <a:ln w="9525" cap="flat">
              <a:gradFill flip="none" rotWithShape="1">
                <a:gsLst>
                  <a:gs pos="0">
                    <a:schemeClr val="bg1">
                      <a:lumMod val="75000"/>
                      <a:alpha val="25000"/>
                    </a:schemeClr>
                  </a:gs>
                  <a:gs pos="100000">
                    <a:schemeClr val="bg1">
                      <a:lumMod val="75000"/>
                      <a:alpha val="4000"/>
                    </a:schemeClr>
                  </a:gs>
                </a:gsLst>
                <a:lin ang="2700000" scaled="1"/>
                <a:tileRect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en-ID" dirty="0">
                <a:latin typeface="Karla Light" panose="020B0004030503030003" pitchFamily="34" charset="77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1ADFACB8-498D-4D01-8A39-C8C63E44D43B}"/>
                </a:ext>
              </a:extLst>
            </p:cNvPr>
            <p:cNvSpPr/>
            <p:nvPr/>
          </p:nvSpPr>
          <p:spPr>
            <a:xfrm>
              <a:off x="2927889" y="3344244"/>
              <a:ext cx="8192547" cy="962107"/>
            </a:xfrm>
            <a:custGeom>
              <a:avLst/>
              <a:gdLst>
                <a:gd name="connsiteX0" fmla="*/ 0 w 8192547"/>
                <a:gd name="connsiteY0" fmla="*/ 962107 h 962107"/>
                <a:gd name="connsiteX1" fmla="*/ 8192548 w 8192547"/>
                <a:gd name="connsiteY1" fmla="*/ 373176 h 962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192547" h="962107">
                  <a:moveTo>
                    <a:pt x="0" y="962107"/>
                  </a:moveTo>
                  <a:cubicBezTo>
                    <a:pt x="2521839" y="-1623740"/>
                    <a:pt x="5204460" y="2006428"/>
                    <a:pt x="8192548" y="373176"/>
                  </a:cubicBezTo>
                </a:path>
              </a:pathLst>
            </a:custGeom>
            <a:noFill/>
            <a:ln w="9525" cap="flat">
              <a:gradFill flip="none" rotWithShape="1">
                <a:gsLst>
                  <a:gs pos="0">
                    <a:schemeClr val="bg1">
                      <a:lumMod val="75000"/>
                      <a:alpha val="25000"/>
                    </a:schemeClr>
                  </a:gs>
                  <a:gs pos="100000">
                    <a:schemeClr val="bg1">
                      <a:lumMod val="75000"/>
                      <a:alpha val="4000"/>
                    </a:schemeClr>
                  </a:gs>
                </a:gsLst>
                <a:lin ang="2700000" scaled="1"/>
                <a:tileRect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en-ID" dirty="0">
                <a:latin typeface="Karla Light" panose="020B0004030503030003" pitchFamily="34" charset="77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62480F21-316B-4CF1-9E18-20C988E22147}"/>
                </a:ext>
              </a:extLst>
            </p:cNvPr>
            <p:cNvSpPr/>
            <p:nvPr/>
          </p:nvSpPr>
          <p:spPr>
            <a:xfrm>
              <a:off x="2935414" y="3268894"/>
              <a:ext cx="8188166" cy="1001167"/>
            </a:xfrm>
            <a:custGeom>
              <a:avLst/>
              <a:gdLst>
                <a:gd name="connsiteX0" fmla="*/ 0 w 8188166"/>
                <a:gd name="connsiteY0" fmla="*/ 1001168 h 1001167"/>
                <a:gd name="connsiteX1" fmla="*/ 8188167 w 8188166"/>
                <a:gd name="connsiteY1" fmla="*/ 331084 h 1001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188166" h="1001167">
                  <a:moveTo>
                    <a:pt x="0" y="1001168"/>
                  </a:moveTo>
                  <a:cubicBezTo>
                    <a:pt x="2394680" y="-1647830"/>
                    <a:pt x="5259038" y="1989672"/>
                    <a:pt x="8188167" y="331084"/>
                  </a:cubicBezTo>
                </a:path>
              </a:pathLst>
            </a:custGeom>
            <a:noFill/>
            <a:ln w="9525" cap="flat">
              <a:gradFill flip="none" rotWithShape="1">
                <a:gsLst>
                  <a:gs pos="0">
                    <a:schemeClr val="bg1">
                      <a:lumMod val="75000"/>
                      <a:alpha val="25000"/>
                    </a:schemeClr>
                  </a:gs>
                  <a:gs pos="100000">
                    <a:schemeClr val="bg1">
                      <a:lumMod val="75000"/>
                      <a:alpha val="4000"/>
                    </a:schemeClr>
                  </a:gs>
                </a:gsLst>
                <a:lin ang="2700000" scaled="1"/>
                <a:tileRect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en-ID" dirty="0">
                <a:latin typeface="Karla Light" panose="020B0004030503030003" pitchFamily="34" charset="77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EE80351-D2CC-4D99-9269-5664950A2720}"/>
                </a:ext>
              </a:extLst>
            </p:cNvPr>
            <p:cNvSpPr/>
            <p:nvPr/>
          </p:nvSpPr>
          <p:spPr>
            <a:xfrm>
              <a:off x="2942939" y="3193050"/>
              <a:ext cx="8183689" cy="1040721"/>
            </a:xfrm>
            <a:custGeom>
              <a:avLst/>
              <a:gdLst>
                <a:gd name="connsiteX0" fmla="*/ 0 w 8183689"/>
                <a:gd name="connsiteY0" fmla="*/ 1040721 h 1040721"/>
                <a:gd name="connsiteX1" fmla="*/ 8183690 w 8183689"/>
                <a:gd name="connsiteY1" fmla="*/ 289484 h 1040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183689" h="1040721">
                  <a:moveTo>
                    <a:pt x="0" y="1040721"/>
                  </a:moveTo>
                  <a:cubicBezTo>
                    <a:pt x="2267522" y="-1671427"/>
                    <a:pt x="5313617" y="1973409"/>
                    <a:pt x="8183690" y="289484"/>
                  </a:cubicBezTo>
                </a:path>
              </a:pathLst>
            </a:custGeom>
            <a:noFill/>
            <a:ln w="9525" cap="flat">
              <a:gradFill flip="none" rotWithShape="1">
                <a:gsLst>
                  <a:gs pos="0">
                    <a:schemeClr val="bg1">
                      <a:lumMod val="75000"/>
                      <a:alpha val="25000"/>
                    </a:schemeClr>
                  </a:gs>
                  <a:gs pos="100000">
                    <a:schemeClr val="bg1">
                      <a:lumMod val="75000"/>
                      <a:alpha val="4000"/>
                    </a:schemeClr>
                  </a:gs>
                </a:gsLst>
                <a:lin ang="2700000" scaled="1"/>
                <a:tileRect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en-ID" dirty="0">
                <a:latin typeface="Karla Light" panose="020B0004030503030003" pitchFamily="34" charset="77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0312F85-8A12-4927-984D-53FBE6C9BA93}"/>
                </a:ext>
              </a:extLst>
            </p:cNvPr>
            <p:cNvSpPr/>
            <p:nvPr/>
          </p:nvSpPr>
          <p:spPr>
            <a:xfrm>
              <a:off x="2950559" y="3116723"/>
              <a:ext cx="8179307" cy="1080757"/>
            </a:xfrm>
            <a:custGeom>
              <a:avLst/>
              <a:gdLst>
                <a:gd name="connsiteX0" fmla="*/ 0 w 8179307"/>
                <a:gd name="connsiteY0" fmla="*/ 1080758 h 1080757"/>
                <a:gd name="connsiteX1" fmla="*/ 8179308 w 8179307"/>
                <a:gd name="connsiteY1" fmla="*/ 248368 h 10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179307" h="1080757">
                  <a:moveTo>
                    <a:pt x="0" y="1080758"/>
                  </a:moveTo>
                  <a:cubicBezTo>
                    <a:pt x="2140458" y="-1694541"/>
                    <a:pt x="5368195" y="1957629"/>
                    <a:pt x="8179308" y="248368"/>
                  </a:cubicBezTo>
                </a:path>
              </a:pathLst>
            </a:custGeom>
            <a:noFill/>
            <a:ln w="9525" cap="flat">
              <a:gradFill flip="none" rotWithShape="1">
                <a:gsLst>
                  <a:gs pos="0">
                    <a:schemeClr val="bg1">
                      <a:lumMod val="75000"/>
                      <a:alpha val="25000"/>
                    </a:schemeClr>
                  </a:gs>
                  <a:gs pos="100000">
                    <a:schemeClr val="bg1">
                      <a:lumMod val="75000"/>
                      <a:alpha val="4000"/>
                    </a:schemeClr>
                  </a:gs>
                </a:gsLst>
                <a:lin ang="2700000" scaled="1"/>
                <a:tileRect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en-ID" dirty="0">
                <a:latin typeface="Karla Light" panose="020B0004030503030003" pitchFamily="34" charset="77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E4580D6-DBF5-4C80-9463-C5A0A24AE38E}"/>
                </a:ext>
              </a:extLst>
            </p:cNvPr>
            <p:cNvSpPr/>
            <p:nvPr/>
          </p:nvSpPr>
          <p:spPr>
            <a:xfrm>
              <a:off x="2958084" y="3039827"/>
              <a:ext cx="8174926" cy="1121268"/>
            </a:xfrm>
            <a:custGeom>
              <a:avLst/>
              <a:gdLst>
                <a:gd name="connsiteX0" fmla="*/ 0 w 8174926"/>
                <a:gd name="connsiteY0" fmla="*/ 1121268 h 1121268"/>
                <a:gd name="connsiteX1" fmla="*/ 8174927 w 8174926"/>
                <a:gd name="connsiteY1" fmla="*/ 207725 h 1121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174926" h="1121268">
                  <a:moveTo>
                    <a:pt x="0" y="1121268"/>
                  </a:moveTo>
                  <a:cubicBezTo>
                    <a:pt x="2013299" y="-1717182"/>
                    <a:pt x="5422773" y="1942323"/>
                    <a:pt x="8174927" y="207725"/>
                  </a:cubicBezTo>
                </a:path>
              </a:pathLst>
            </a:custGeom>
            <a:noFill/>
            <a:ln w="9525" cap="flat">
              <a:gradFill flip="none" rotWithShape="1">
                <a:gsLst>
                  <a:gs pos="0">
                    <a:schemeClr val="bg1">
                      <a:lumMod val="75000"/>
                      <a:alpha val="25000"/>
                    </a:schemeClr>
                  </a:gs>
                  <a:gs pos="100000">
                    <a:schemeClr val="bg1">
                      <a:lumMod val="75000"/>
                      <a:alpha val="4000"/>
                    </a:schemeClr>
                  </a:gs>
                </a:gsLst>
                <a:lin ang="2700000" scaled="1"/>
                <a:tileRect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en-ID" dirty="0">
                <a:latin typeface="Karla Light" panose="020B0004030503030003" pitchFamily="34" charset="77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C43FC51-257C-4112-902E-BB5A87E614C9}"/>
                </a:ext>
              </a:extLst>
            </p:cNvPr>
            <p:cNvSpPr/>
            <p:nvPr/>
          </p:nvSpPr>
          <p:spPr>
            <a:xfrm>
              <a:off x="2965703" y="2962562"/>
              <a:ext cx="8170449" cy="1162242"/>
            </a:xfrm>
            <a:custGeom>
              <a:avLst/>
              <a:gdLst>
                <a:gd name="connsiteX0" fmla="*/ 0 w 8170449"/>
                <a:gd name="connsiteY0" fmla="*/ 1162243 h 1162242"/>
                <a:gd name="connsiteX1" fmla="*/ 8170450 w 8170449"/>
                <a:gd name="connsiteY1" fmla="*/ 167547 h 1162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170449" h="1162242">
                  <a:moveTo>
                    <a:pt x="0" y="1162243"/>
                  </a:moveTo>
                  <a:cubicBezTo>
                    <a:pt x="1886141" y="-1739358"/>
                    <a:pt x="5477351" y="1927481"/>
                    <a:pt x="8170450" y="167547"/>
                  </a:cubicBezTo>
                </a:path>
              </a:pathLst>
            </a:custGeom>
            <a:noFill/>
            <a:ln w="9525" cap="flat">
              <a:gradFill flip="none" rotWithShape="1">
                <a:gsLst>
                  <a:gs pos="0">
                    <a:schemeClr val="bg1">
                      <a:lumMod val="75000"/>
                      <a:alpha val="25000"/>
                    </a:schemeClr>
                  </a:gs>
                  <a:gs pos="100000">
                    <a:schemeClr val="bg1">
                      <a:lumMod val="75000"/>
                      <a:alpha val="4000"/>
                    </a:schemeClr>
                  </a:gs>
                </a:gsLst>
                <a:lin ang="2700000" scaled="1"/>
                <a:tileRect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en-ID" dirty="0">
                <a:latin typeface="Karla Light" panose="020B0004030503030003" pitchFamily="34" charset="77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5E6CE00D-0270-41BE-A590-D4640867A0D0}"/>
                </a:ext>
              </a:extLst>
            </p:cNvPr>
            <p:cNvSpPr/>
            <p:nvPr/>
          </p:nvSpPr>
          <p:spPr>
            <a:xfrm>
              <a:off x="2973228" y="2884842"/>
              <a:ext cx="8166068" cy="1203672"/>
            </a:xfrm>
            <a:custGeom>
              <a:avLst/>
              <a:gdLst>
                <a:gd name="connsiteX0" fmla="*/ 0 w 8166068"/>
                <a:gd name="connsiteY0" fmla="*/ 1203672 h 1203672"/>
                <a:gd name="connsiteX1" fmla="*/ 8166068 w 8166068"/>
                <a:gd name="connsiteY1" fmla="*/ 127824 h 1203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166068" h="1203672">
                  <a:moveTo>
                    <a:pt x="0" y="1203672"/>
                  </a:moveTo>
                  <a:cubicBezTo>
                    <a:pt x="1759077" y="-1761079"/>
                    <a:pt x="5531930" y="1913094"/>
                    <a:pt x="8166068" y="127824"/>
                  </a:cubicBezTo>
                </a:path>
              </a:pathLst>
            </a:custGeom>
            <a:noFill/>
            <a:ln w="9525" cap="flat">
              <a:gradFill flip="none" rotWithShape="1">
                <a:gsLst>
                  <a:gs pos="0">
                    <a:schemeClr val="bg1">
                      <a:lumMod val="75000"/>
                      <a:alpha val="25000"/>
                    </a:schemeClr>
                  </a:gs>
                  <a:gs pos="100000">
                    <a:schemeClr val="bg1">
                      <a:lumMod val="75000"/>
                      <a:alpha val="4000"/>
                    </a:schemeClr>
                  </a:gs>
                </a:gsLst>
                <a:lin ang="2700000" scaled="1"/>
                <a:tileRect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en-ID" dirty="0">
                <a:latin typeface="Karla Light" panose="020B0004030503030003" pitchFamily="34" charset="77"/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D0F0CCC-8CCC-48EF-A08D-EC06A8469DB0}"/>
                </a:ext>
              </a:extLst>
            </p:cNvPr>
            <p:cNvSpPr/>
            <p:nvPr/>
          </p:nvSpPr>
          <p:spPr>
            <a:xfrm>
              <a:off x="2980753" y="2806653"/>
              <a:ext cx="8161591" cy="1245571"/>
            </a:xfrm>
            <a:custGeom>
              <a:avLst/>
              <a:gdLst>
                <a:gd name="connsiteX0" fmla="*/ 0 w 8161591"/>
                <a:gd name="connsiteY0" fmla="*/ 1245572 h 1245571"/>
                <a:gd name="connsiteX1" fmla="*/ 8161592 w 8161591"/>
                <a:gd name="connsiteY1" fmla="*/ 88570 h 1245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161591" h="1245571">
                  <a:moveTo>
                    <a:pt x="0" y="1245572"/>
                  </a:moveTo>
                  <a:cubicBezTo>
                    <a:pt x="1631918" y="-1782426"/>
                    <a:pt x="5586603" y="1899273"/>
                    <a:pt x="8161592" y="88570"/>
                  </a:cubicBezTo>
                </a:path>
              </a:pathLst>
            </a:custGeom>
            <a:noFill/>
            <a:ln w="9525" cap="flat">
              <a:gradFill flip="none" rotWithShape="1">
                <a:gsLst>
                  <a:gs pos="0">
                    <a:schemeClr val="bg1">
                      <a:lumMod val="75000"/>
                      <a:alpha val="25000"/>
                    </a:schemeClr>
                  </a:gs>
                  <a:gs pos="100000">
                    <a:schemeClr val="bg1">
                      <a:lumMod val="75000"/>
                      <a:alpha val="4000"/>
                    </a:schemeClr>
                  </a:gs>
                </a:gsLst>
                <a:lin ang="2700000" scaled="1"/>
                <a:tileRect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en-ID" dirty="0">
                <a:latin typeface="Karla Light" panose="020B0004030503030003" pitchFamily="34" charset="77"/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EFB2CF5-27B4-40D6-8561-DAE1A5E4ED99}"/>
                </a:ext>
              </a:extLst>
            </p:cNvPr>
            <p:cNvSpPr/>
            <p:nvPr/>
          </p:nvSpPr>
          <p:spPr>
            <a:xfrm>
              <a:off x="2988373" y="2727952"/>
              <a:ext cx="8157210" cy="1287886"/>
            </a:xfrm>
            <a:custGeom>
              <a:avLst/>
              <a:gdLst>
                <a:gd name="connsiteX0" fmla="*/ 0 w 8157210"/>
                <a:gd name="connsiteY0" fmla="*/ 1287887 h 1287886"/>
                <a:gd name="connsiteX1" fmla="*/ 8157210 w 8157210"/>
                <a:gd name="connsiteY1" fmla="*/ 49732 h 1287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157210" h="1287886">
                  <a:moveTo>
                    <a:pt x="0" y="1287887"/>
                  </a:moveTo>
                  <a:cubicBezTo>
                    <a:pt x="1504760" y="-1803262"/>
                    <a:pt x="5641181" y="1885771"/>
                    <a:pt x="8157210" y="49732"/>
                  </a:cubicBezTo>
                </a:path>
              </a:pathLst>
            </a:custGeom>
            <a:noFill/>
            <a:ln w="9525" cap="flat">
              <a:gradFill flip="none" rotWithShape="1">
                <a:gsLst>
                  <a:gs pos="0">
                    <a:schemeClr val="bg1">
                      <a:lumMod val="75000"/>
                      <a:alpha val="25000"/>
                    </a:schemeClr>
                  </a:gs>
                  <a:gs pos="100000">
                    <a:schemeClr val="bg1">
                      <a:lumMod val="75000"/>
                      <a:alpha val="4000"/>
                    </a:schemeClr>
                  </a:gs>
                </a:gsLst>
                <a:lin ang="2700000" scaled="1"/>
                <a:tileRect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en-ID" dirty="0">
                <a:latin typeface="Karla Light" panose="020B0004030503030003" pitchFamily="34" charset="77"/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8CB8F6BB-9C37-4C92-A3BE-35641C9D3E15}"/>
                </a:ext>
              </a:extLst>
            </p:cNvPr>
            <p:cNvSpPr/>
            <p:nvPr/>
          </p:nvSpPr>
          <p:spPr>
            <a:xfrm>
              <a:off x="2995898" y="2648958"/>
              <a:ext cx="8152828" cy="1330590"/>
            </a:xfrm>
            <a:custGeom>
              <a:avLst/>
              <a:gdLst>
                <a:gd name="connsiteX0" fmla="*/ 0 w 8152828"/>
                <a:gd name="connsiteY0" fmla="*/ 1330590 h 1330590"/>
                <a:gd name="connsiteX1" fmla="*/ 8152828 w 8152828"/>
                <a:gd name="connsiteY1" fmla="*/ 11283 h 1330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152828" h="1330590">
                  <a:moveTo>
                    <a:pt x="0" y="1330590"/>
                  </a:moveTo>
                  <a:cubicBezTo>
                    <a:pt x="1377696" y="-1823613"/>
                    <a:pt x="5695760" y="1872658"/>
                    <a:pt x="8152828" y="11283"/>
                  </a:cubicBezTo>
                </a:path>
              </a:pathLst>
            </a:custGeom>
            <a:noFill/>
            <a:ln w="9525" cap="flat">
              <a:gradFill flip="none" rotWithShape="1">
                <a:gsLst>
                  <a:gs pos="0">
                    <a:schemeClr val="bg1">
                      <a:lumMod val="75000"/>
                      <a:alpha val="25000"/>
                    </a:schemeClr>
                  </a:gs>
                  <a:gs pos="100000">
                    <a:schemeClr val="bg1">
                      <a:lumMod val="75000"/>
                      <a:alpha val="4000"/>
                    </a:schemeClr>
                  </a:gs>
                </a:gsLst>
                <a:lin ang="2700000" scaled="1"/>
                <a:tileRect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en-ID" dirty="0">
                <a:latin typeface="Karla Light" panose="020B0004030503030003" pitchFamily="34" charset="77"/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9FECA2D3-0FFE-4837-B090-7B7840821947}"/>
                </a:ext>
              </a:extLst>
            </p:cNvPr>
            <p:cNvSpPr/>
            <p:nvPr/>
          </p:nvSpPr>
          <p:spPr>
            <a:xfrm>
              <a:off x="3003518" y="2542798"/>
              <a:ext cx="8148351" cy="1400460"/>
            </a:xfrm>
            <a:custGeom>
              <a:avLst/>
              <a:gdLst>
                <a:gd name="connsiteX0" fmla="*/ 0 w 8148351"/>
                <a:gd name="connsiteY0" fmla="*/ 1400461 h 1400460"/>
                <a:gd name="connsiteX1" fmla="*/ 8148352 w 8148351"/>
                <a:gd name="connsiteY1" fmla="*/ 0 h 140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148351" h="1400460">
                  <a:moveTo>
                    <a:pt x="0" y="1400461"/>
                  </a:moveTo>
                  <a:cubicBezTo>
                    <a:pt x="1250537" y="-1816989"/>
                    <a:pt x="5750243" y="1886712"/>
                    <a:pt x="8148352" y="0"/>
                  </a:cubicBezTo>
                </a:path>
              </a:pathLst>
            </a:custGeom>
            <a:noFill/>
            <a:ln w="9525" cap="flat">
              <a:gradFill flip="none" rotWithShape="1">
                <a:gsLst>
                  <a:gs pos="0">
                    <a:schemeClr val="bg1">
                      <a:lumMod val="75000"/>
                      <a:alpha val="25000"/>
                    </a:schemeClr>
                  </a:gs>
                  <a:gs pos="100000">
                    <a:schemeClr val="bg1">
                      <a:lumMod val="75000"/>
                      <a:alpha val="4000"/>
                    </a:schemeClr>
                  </a:gs>
                </a:gsLst>
                <a:lin ang="2700000" scaled="1"/>
                <a:tileRect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en-ID" dirty="0">
                <a:latin typeface="Karla Light" panose="020B0004030503030003" pitchFamily="34" charset="77"/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00D88F89-A7A5-4EFD-9C23-3824DFCB32BC}"/>
                </a:ext>
              </a:extLst>
            </p:cNvPr>
            <p:cNvSpPr/>
            <p:nvPr/>
          </p:nvSpPr>
          <p:spPr>
            <a:xfrm>
              <a:off x="3011043" y="2425355"/>
              <a:ext cx="8143970" cy="1481613"/>
            </a:xfrm>
            <a:custGeom>
              <a:avLst/>
              <a:gdLst>
                <a:gd name="connsiteX0" fmla="*/ 0 w 8143970"/>
                <a:gd name="connsiteY0" fmla="*/ 1481614 h 1481613"/>
                <a:gd name="connsiteX1" fmla="*/ 8143971 w 8143970"/>
                <a:gd name="connsiteY1" fmla="*/ 0 h 1481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143970" h="1481613">
                  <a:moveTo>
                    <a:pt x="0" y="1481614"/>
                  </a:moveTo>
                  <a:cubicBezTo>
                    <a:pt x="1123379" y="-1798987"/>
                    <a:pt x="5804916" y="1912049"/>
                    <a:pt x="8143971" y="0"/>
                  </a:cubicBezTo>
                </a:path>
              </a:pathLst>
            </a:custGeom>
            <a:noFill/>
            <a:ln w="9525" cap="flat">
              <a:gradFill flip="none" rotWithShape="1">
                <a:gsLst>
                  <a:gs pos="0">
                    <a:schemeClr val="bg1">
                      <a:lumMod val="75000"/>
                      <a:alpha val="25000"/>
                    </a:schemeClr>
                  </a:gs>
                  <a:gs pos="100000">
                    <a:schemeClr val="bg1">
                      <a:lumMod val="75000"/>
                      <a:alpha val="4000"/>
                    </a:schemeClr>
                  </a:gs>
                </a:gsLst>
                <a:lin ang="2700000" scaled="1"/>
                <a:tileRect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en-ID" dirty="0">
                <a:latin typeface="Karla Light" panose="020B0004030503030003" pitchFamily="34" charset="77"/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27E52FC0-EC5C-4C2D-B88B-4E555EF86DC1}"/>
                </a:ext>
              </a:extLst>
            </p:cNvPr>
            <p:cNvSpPr/>
            <p:nvPr/>
          </p:nvSpPr>
          <p:spPr>
            <a:xfrm>
              <a:off x="3018567" y="2307816"/>
              <a:ext cx="8139588" cy="1562766"/>
            </a:xfrm>
            <a:custGeom>
              <a:avLst/>
              <a:gdLst>
                <a:gd name="connsiteX0" fmla="*/ 0 w 8139588"/>
                <a:gd name="connsiteY0" fmla="*/ 1562767 h 1562766"/>
                <a:gd name="connsiteX1" fmla="*/ 8139589 w 8139588"/>
                <a:gd name="connsiteY1" fmla="*/ 0 h 1562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139588" h="1562766">
                  <a:moveTo>
                    <a:pt x="0" y="1562767"/>
                  </a:moveTo>
                  <a:cubicBezTo>
                    <a:pt x="996315" y="-1780985"/>
                    <a:pt x="5859495" y="1937385"/>
                    <a:pt x="8139589" y="0"/>
                  </a:cubicBezTo>
                </a:path>
              </a:pathLst>
            </a:custGeom>
            <a:noFill/>
            <a:ln w="9525" cap="flat">
              <a:gradFill flip="none" rotWithShape="1">
                <a:gsLst>
                  <a:gs pos="0">
                    <a:schemeClr val="bg1">
                      <a:lumMod val="75000"/>
                      <a:alpha val="25000"/>
                    </a:schemeClr>
                  </a:gs>
                  <a:gs pos="100000">
                    <a:schemeClr val="bg1">
                      <a:lumMod val="75000"/>
                      <a:alpha val="4000"/>
                    </a:schemeClr>
                  </a:gs>
                </a:gsLst>
                <a:lin ang="2700000" scaled="1"/>
                <a:tileRect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en-ID" dirty="0">
                <a:latin typeface="Karla Light" panose="020B0004030503030003" pitchFamily="34" charset="77"/>
              </a:endParaRPr>
            </a:p>
          </p:txBody>
        </p:sp>
      </p:grpSp>
      <p:sp>
        <p:nvSpPr>
          <p:cNvPr id="40" name="Oval 39">
            <a:extLst>
              <a:ext uri="{FF2B5EF4-FFF2-40B4-BE49-F238E27FC236}">
                <a16:creationId xmlns:a16="http://schemas.microsoft.com/office/drawing/2014/main" id="{A84512CE-CB7F-4A74-A1C4-39217D8D5666}"/>
              </a:ext>
            </a:extLst>
          </p:cNvPr>
          <p:cNvSpPr/>
          <p:nvPr/>
        </p:nvSpPr>
        <p:spPr>
          <a:xfrm>
            <a:off x="11714950" y="4535227"/>
            <a:ext cx="1537767" cy="1537767"/>
          </a:xfrm>
          <a:prstGeom prst="ellipse">
            <a:avLst/>
          </a:prstGeom>
          <a:gradFill>
            <a:gsLst>
              <a:gs pos="35000">
                <a:schemeClr val="accent1">
                  <a:lumMod val="60000"/>
                  <a:lumOff val="40000"/>
                </a:schemeClr>
              </a:gs>
              <a:gs pos="0">
                <a:schemeClr val="accent1"/>
              </a:gs>
              <a:gs pos="100000">
                <a:schemeClr val="accent4"/>
              </a:gs>
            </a:gsLst>
            <a:lin ang="2700000" scaled="1"/>
          </a:gradFill>
          <a:ln>
            <a:noFill/>
          </a:ln>
          <a:effectLst>
            <a:softEdge rad="444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>
              <a:latin typeface="Karla Light" panose="020B0004030503030003" pitchFamily="34" charset="77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3A93180-73B4-4F74-A110-7453CB94AFD1}"/>
              </a:ext>
            </a:extLst>
          </p:cNvPr>
          <p:cNvSpPr/>
          <p:nvPr/>
        </p:nvSpPr>
        <p:spPr>
          <a:xfrm>
            <a:off x="9741273" y="1612832"/>
            <a:ext cx="2728704" cy="2728702"/>
          </a:xfrm>
          <a:prstGeom prst="ellipse">
            <a:avLst/>
          </a:prstGeom>
          <a:gradFill>
            <a:gsLst>
              <a:gs pos="35000">
                <a:schemeClr val="accent1">
                  <a:lumMod val="60000"/>
                  <a:lumOff val="40000"/>
                </a:schemeClr>
              </a:gs>
              <a:gs pos="0">
                <a:schemeClr val="accent1"/>
              </a:gs>
              <a:gs pos="100000">
                <a:schemeClr val="accent4"/>
              </a:gs>
            </a:gsLst>
            <a:lin ang="2700000" scaled="1"/>
          </a:gradFill>
          <a:ln>
            <a:noFill/>
          </a:ln>
          <a:effectLst>
            <a:softEdge rad="825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>
              <a:latin typeface="Karla Light" panose="020B0004030503030003" pitchFamily="34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3EB3BC-5656-432C-A9DC-2576F50521B2}"/>
              </a:ext>
            </a:extLst>
          </p:cNvPr>
          <p:cNvSpPr txBox="1"/>
          <p:nvPr/>
        </p:nvSpPr>
        <p:spPr>
          <a:xfrm>
            <a:off x="975521" y="972368"/>
            <a:ext cx="58206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Karla ExtraBold" panose="020B0004030503030003" pitchFamily="34" charset="77"/>
                <a:cs typeface="Space Grotesk" pitchFamily="2" charset="0"/>
              </a:rPr>
              <a:t>Features</a:t>
            </a:r>
            <a:endParaRPr lang="en-US" sz="4400" b="1" dirty="0">
              <a:gradFill>
                <a:gsLst>
                  <a:gs pos="55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  <a:gs pos="100000">
                    <a:schemeClr val="accent4"/>
                  </a:gs>
                </a:gsLst>
                <a:lin ang="2700000" scaled="1"/>
              </a:gradFill>
              <a:latin typeface="Karla ExtraBold" panose="020B0004030503030003" pitchFamily="34" charset="77"/>
              <a:cs typeface="Space Grotesk" pitchFamily="2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1EED44F-F1F0-40AA-8385-C75D8500C156}"/>
              </a:ext>
            </a:extLst>
          </p:cNvPr>
          <p:cNvGrpSpPr/>
          <p:nvPr/>
        </p:nvGrpSpPr>
        <p:grpSpPr>
          <a:xfrm>
            <a:off x="5789106" y="2032883"/>
            <a:ext cx="5225742" cy="3789716"/>
            <a:chOff x="6864383" y="2700544"/>
            <a:chExt cx="4565776" cy="2476983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E790B21B-5355-49FB-B5A7-D4C5A9AACC30}"/>
                </a:ext>
              </a:extLst>
            </p:cNvPr>
            <p:cNvSpPr/>
            <p:nvPr/>
          </p:nvSpPr>
          <p:spPr>
            <a:xfrm>
              <a:off x="7402659" y="2700544"/>
              <a:ext cx="4027500" cy="2476983"/>
            </a:xfrm>
            <a:prstGeom prst="roundRect">
              <a:avLst>
                <a:gd name="adj" fmla="val 8458"/>
              </a:avLst>
            </a:prstGeom>
            <a:solidFill>
              <a:srgbClr val="0F0023"/>
            </a:solidFill>
            <a:ln w="635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1079500" dist="1143000" dir="2700000" sx="80000" sy="8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Karla Light" panose="020B0004030503030003" pitchFamily="34" charset="77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05A3F65-76E1-4570-B658-F7CCE6CA4BB7}"/>
                </a:ext>
              </a:extLst>
            </p:cNvPr>
            <p:cNvSpPr txBox="1"/>
            <p:nvPr/>
          </p:nvSpPr>
          <p:spPr>
            <a:xfrm>
              <a:off x="6864383" y="2931813"/>
              <a:ext cx="755618" cy="3699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endParaRPr lang="en-US" dirty="0">
                <a:gradFill>
                  <a:gsLst>
                    <a:gs pos="55000">
                      <a:schemeClr val="accent1">
                        <a:lumMod val="60000"/>
                        <a:lumOff val="40000"/>
                      </a:schemeClr>
                    </a:gs>
                    <a:gs pos="0">
                      <a:schemeClr val="accent1"/>
                    </a:gs>
                    <a:gs pos="100000">
                      <a:schemeClr val="accent4"/>
                    </a:gs>
                  </a:gsLst>
                  <a:lin ang="2700000" scaled="1"/>
                </a:gradFill>
                <a:latin typeface="Karla Light" panose="020B0004030503030003" pitchFamily="34" charset="77"/>
                <a:ea typeface="Roboto" panose="02000000000000000000" pitchFamily="2" charset="0"/>
                <a:cs typeface="Space Grotesk" pitchFamily="2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DA1F2FE-07A0-471A-B23B-5E7B8B4ABE62}"/>
                </a:ext>
              </a:extLst>
            </p:cNvPr>
            <p:cNvSpPr txBox="1"/>
            <p:nvPr/>
          </p:nvSpPr>
          <p:spPr>
            <a:xfrm>
              <a:off x="7486337" y="2770854"/>
              <a:ext cx="3822987" cy="23702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b="1" dirty="0">
                  <a:solidFill>
                    <a:schemeClr val="bg1"/>
                  </a:solidFill>
                  <a:latin typeface="Karla" panose="020B0004030503030003" pitchFamily="34" charset="77"/>
                  <a:ea typeface="Roboto" panose="02000000000000000000" pitchFamily="2" charset="0"/>
                  <a:cs typeface="Space Grotesk" pitchFamily="2" charset="0"/>
                </a:rPr>
                <a:t>For the Open Metaverse Community</a:t>
              </a:r>
            </a:p>
            <a:p>
              <a:pPr>
                <a:lnSpc>
                  <a:spcPct val="130000"/>
                </a:lnSpc>
              </a:pPr>
              <a:endParaRPr lang="en-US" sz="1600" dirty="0">
                <a:solidFill>
                  <a:schemeClr val="bg1"/>
                </a:solidFill>
                <a:latin typeface="Karla Light" panose="020B0004030503030003" pitchFamily="34" charset="77"/>
                <a:ea typeface="Roboto" panose="02000000000000000000" pitchFamily="2" charset="0"/>
                <a:cs typeface="Space Grotesk" pitchFamily="2" charset="0"/>
              </a:endParaRPr>
            </a:p>
            <a:p>
              <a:pPr marL="171450" indent="-1714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sz="1600" dirty="0" err="1">
                  <a:solidFill>
                    <a:schemeClr val="bg1"/>
                  </a:solidFill>
                  <a:latin typeface="Karla Light" panose="020B0004030503030003" pitchFamily="34" charset="77"/>
                  <a:ea typeface="Roboto" panose="02000000000000000000" pitchFamily="2" charset="0"/>
                  <a:cs typeface="Space Grotesk" pitchFamily="2" charset="0"/>
                </a:rPr>
                <a:t>Daos</a:t>
              </a:r>
              <a:r>
                <a:rPr lang="en-US" sz="1600" dirty="0">
                  <a:solidFill>
                    <a:schemeClr val="bg1"/>
                  </a:solidFill>
                  <a:latin typeface="Karla Light" panose="020B0004030503030003" pitchFamily="34" charset="77"/>
                  <a:ea typeface="Roboto" panose="02000000000000000000" pitchFamily="2" charset="0"/>
                  <a:cs typeface="Space Grotesk" pitchFamily="2" charset="0"/>
                </a:rPr>
                <a:t> As A Service, 2 Symmetrical Structures for Seamless Inter-DAOs Interaction</a:t>
              </a:r>
            </a:p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Karla Light" panose="020B0004030503030003" pitchFamily="34" charset="77"/>
                  <a:ea typeface="Roboto" panose="02000000000000000000" pitchFamily="2" charset="0"/>
                  <a:cs typeface="Space Grotesk" pitchFamily="2" charset="0"/>
                </a:rPr>
                <a:t>    (For Profit DAOs &amp; Non Profit DAOs)</a:t>
              </a:r>
            </a:p>
            <a:p>
              <a:pPr marL="171450" indent="-1714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endParaRPr lang="en-US" sz="1600" dirty="0">
                <a:solidFill>
                  <a:schemeClr val="bg1"/>
                </a:solidFill>
                <a:latin typeface="Karla Light" panose="020B0004030503030003" pitchFamily="34" charset="77"/>
                <a:ea typeface="Roboto" panose="02000000000000000000" pitchFamily="2" charset="0"/>
                <a:cs typeface="Space Grotesk" pitchFamily="2" charset="0"/>
              </a:endParaRPr>
            </a:p>
            <a:p>
              <a:pPr marL="171450" indent="-1714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/>
                  </a:solidFill>
                  <a:latin typeface="Karla Light" panose="020B0004030503030003" pitchFamily="34" charset="77"/>
                  <a:ea typeface="Roboto" panose="02000000000000000000" pitchFamily="2" charset="0"/>
                  <a:cs typeface="Space Grotesk" pitchFamily="2" charset="0"/>
                </a:rPr>
                <a:t>Hyper-scalable and replicable </a:t>
              </a:r>
            </a:p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Karla Light" panose="020B0004030503030003" pitchFamily="34" charset="77"/>
                  <a:ea typeface="Roboto" panose="02000000000000000000" pitchFamily="2" charset="0"/>
                  <a:cs typeface="Space Grotesk" pitchFamily="2" charset="0"/>
                </a:rPr>
                <a:t>    (2-Clicks DAO Deployment)</a:t>
              </a:r>
            </a:p>
            <a:p>
              <a:pPr marL="171450" indent="-1714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endParaRPr lang="en-US" sz="1600" dirty="0">
                <a:solidFill>
                  <a:schemeClr val="bg1"/>
                </a:solidFill>
                <a:latin typeface="Karla Light" panose="020B0004030503030003" pitchFamily="34" charset="77"/>
                <a:ea typeface="Roboto" panose="02000000000000000000" pitchFamily="2" charset="0"/>
                <a:cs typeface="Space Grotesk" pitchFamily="2" charset="0"/>
              </a:endParaRPr>
            </a:p>
            <a:p>
              <a:pPr marL="171450" indent="-1714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/>
                  </a:solidFill>
                  <a:latin typeface="Karla Light" panose="020B0004030503030003" pitchFamily="34" charset="77"/>
                  <a:ea typeface="Roboto" panose="02000000000000000000" pitchFamily="2" charset="0"/>
                  <a:cs typeface="Space Grotesk" pitchFamily="2" charset="0"/>
                </a:rPr>
                <a:t>Each Metaverse with its own Metaverse Currency and Economic &amp; Fiscal policies</a:t>
              </a:r>
            </a:p>
          </p:txBody>
        </p:sp>
      </p:grpSp>
      <p:sp>
        <p:nvSpPr>
          <p:cNvPr id="39" name="Oval 38">
            <a:extLst>
              <a:ext uri="{FF2B5EF4-FFF2-40B4-BE49-F238E27FC236}">
                <a16:creationId xmlns:a16="http://schemas.microsoft.com/office/drawing/2014/main" id="{093AB7EC-6E66-4FDE-AE7F-FBDE4869730C}"/>
              </a:ext>
            </a:extLst>
          </p:cNvPr>
          <p:cNvSpPr/>
          <p:nvPr/>
        </p:nvSpPr>
        <p:spPr>
          <a:xfrm>
            <a:off x="-835699" y="3715864"/>
            <a:ext cx="1671398" cy="1671398"/>
          </a:xfrm>
          <a:prstGeom prst="ellipse">
            <a:avLst/>
          </a:prstGeom>
          <a:gradFill>
            <a:gsLst>
              <a:gs pos="35000">
                <a:schemeClr val="accent1">
                  <a:lumMod val="60000"/>
                  <a:lumOff val="40000"/>
                </a:schemeClr>
              </a:gs>
              <a:gs pos="0">
                <a:schemeClr val="accent1"/>
              </a:gs>
              <a:gs pos="100000">
                <a:schemeClr val="accent4"/>
              </a:gs>
            </a:gsLst>
            <a:lin ang="2700000" scaled="1"/>
          </a:gradFill>
          <a:ln>
            <a:noFill/>
          </a:ln>
          <a:effectLst>
            <a:softEdge rad="571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>
              <a:latin typeface="Karla Light" panose="020B0004030503030003" pitchFamily="34" charset="77"/>
            </a:endParaRPr>
          </a:p>
        </p:txBody>
      </p:sp>
      <p:sp>
        <p:nvSpPr>
          <p:cNvPr id="15" name="Cube 14">
            <a:extLst>
              <a:ext uri="{FF2B5EF4-FFF2-40B4-BE49-F238E27FC236}">
                <a16:creationId xmlns:a16="http://schemas.microsoft.com/office/drawing/2014/main" id="{FCA4AC98-1E17-41F3-8636-94173837426F}"/>
              </a:ext>
            </a:extLst>
          </p:cNvPr>
          <p:cNvSpPr/>
          <p:nvPr/>
        </p:nvSpPr>
        <p:spPr>
          <a:xfrm rot="1339157">
            <a:off x="11995588" y="249866"/>
            <a:ext cx="726203" cy="726203"/>
          </a:xfrm>
          <a:prstGeom prst="cube">
            <a:avLst/>
          </a:prstGeom>
          <a:gradFill>
            <a:gsLst>
              <a:gs pos="55000">
                <a:schemeClr val="accent1">
                  <a:lumMod val="60000"/>
                  <a:lumOff val="40000"/>
                </a:schemeClr>
              </a:gs>
              <a:gs pos="0">
                <a:schemeClr val="accent1"/>
              </a:gs>
              <a:gs pos="100000">
                <a:schemeClr val="accent4"/>
              </a:gs>
            </a:gsLst>
            <a:lin ang="2700000" scaled="1"/>
          </a:gradFill>
          <a:ln cap="rnd">
            <a:noFill/>
            <a:round/>
          </a:ln>
          <a:effectLst>
            <a:outerShdw blurRad="292100" dist="508000" dir="5400000" algn="t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latin typeface="Karla Light" panose="020B0004030503030003" pitchFamily="34" charset="77"/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B3ABA13-7970-9146-8678-F3E8D99A25BB}"/>
              </a:ext>
            </a:extLst>
          </p:cNvPr>
          <p:cNvGrpSpPr/>
          <p:nvPr/>
        </p:nvGrpSpPr>
        <p:grpSpPr>
          <a:xfrm>
            <a:off x="313242" y="2068046"/>
            <a:ext cx="4784343" cy="3789715"/>
            <a:chOff x="6864383" y="2740754"/>
            <a:chExt cx="4170568" cy="2472218"/>
          </a:xfrm>
        </p:grpSpPr>
        <p:sp>
          <p:nvSpPr>
            <p:cNvPr id="50" name="Rectangle: Rounded Corners 35">
              <a:extLst>
                <a:ext uri="{FF2B5EF4-FFF2-40B4-BE49-F238E27FC236}">
                  <a16:creationId xmlns:a16="http://schemas.microsoft.com/office/drawing/2014/main" id="{07B5F9D2-0334-B44B-B736-18DC50ADD3AA}"/>
                </a:ext>
              </a:extLst>
            </p:cNvPr>
            <p:cNvSpPr/>
            <p:nvPr/>
          </p:nvSpPr>
          <p:spPr>
            <a:xfrm>
              <a:off x="7300451" y="2740754"/>
              <a:ext cx="3734500" cy="2472218"/>
            </a:xfrm>
            <a:prstGeom prst="roundRect">
              <a:avLst>
                <a:gd name="adj" fmla="val 8458"/>
              </a:avLst>
            </a:prstGeom>
            <a:solidFill>
              <a:srgbClr val="0F0023"/>
            </a:solidFill>
            <a:ln w="635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1079500" dist="1143000" dir="2700000" sx="80000" sy="8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Karla Light" panose="020B0004030503030003" pitchFamily="34" charset="77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BD3D989-E338-D745-904A-D3204709DF45}"/>
                </a:ext>
              </a:extLst>
            </p:cNvPr>
            <p:cNvSpPr txBox="1"/>
            <p:nvPr/>
          </p:nvSpPr>
          <p:spPr>
            <a:xfrm>
              <a:off x="6864383" y="2931813"/>
              <a:ext cx="755618" cy="3699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endParaRPr lang="en-US" dirty="0">
                <a:gradFill>
                  <a:gsLst>
                    <a:gs pos="55000">
                      <a:schemeClr val="accent1">
                        <a:lumMod val="60000"/>
                        <a:lumOff val="40000"/>
                      </a:schemeClr>
                    </a:gs>
                    <a:gs pos="0">
                      <a:schemeClr val="accent1"/>
                    </a:gs>
                    <a:gs pos="100000">
                      <a:schemeClr val="accent4"/>
                    </a:gs>
                  </a:gsLst>
                  <a:lin ang="2700000" scaled="1"/>
                </a:gradFill>
                <a:latin typeface="Karla Light" panose="020B0004030503030003" pitchFamily="34" charset="77"/>
                <a:ea typeface="Roboto" panose="02000000000000000000" pitchFamily="2" charset="0"/>
                <a:cs typeface="Space Grotesk" pitchFamily="2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4BA7B25-8A0B-8241-9807-86605407B618}"/>
                </a:ext>
              </a:extLst>
            </p:cNvPr>
            <p:cNvSpPr txBox="1"/>
            <p:nvPr/>
          </p:nvSpPr>
          <p:spPr>
            <a:xfrm>
              <a:off x="7517482" y="2829629"/>
              <a:ext cx="3373645" cy="2325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2000" b="1" dirty="0">
                  <a:solidFill>
                    <a:schemeClr val="bg1"/>
                  </a:solidFill>
                  <a:latin typeface="Karla" panose="020B0004030503030003" pitchFamily="34" charset="77"/>
                  <a:ea typeface="Roboto" panose="02000000000000000000" pitchFamily="2" charset="0"/>
                  <a:cs typeface="Space Grotesk" pitchFamily="2" charset="0"/>
                </a:rPr>
                <a:t>For </a:t>
              </a:r>
              <a:r>
                <a:rPr lang="en-US" sz="2000" b="1" dirty="0" err="1">
                  <a:solidFill>
                    <a:schemeClr val="bg1"/>
                  </a:solidFill>
                  <a:latin typeface="Karla" panose="020B0004030503030003" pitchFamily="34" charset="77"/>
                  <a:ea typeface="Roboto" panose="02000000000000000000" pitchFamily="2" charset="0"/>
                  <a:cs typeface="Space Grotesk" pitchFamily="2" charset="0"/>
                </a:rPr>
                <a:t>Solarity’s</a:t>
              </a:r>
              <a:r>
                <a:rPr lang="en-US" sz="2000" b="1" dirty="0">
                  <a:solidFill>
                    <a:schemeClr val="bg1"/>
                  </a:solidFill>
                  <a:latin typeface="Karla" panose="020B0004030503030003" pitchFamily="34" charset="77"/>
                  <a:ea typeface="Roboto" panose="02000000000000000000" pitchFamily="2" charset="0"/>
                  <a:cs typeface="Space Grotesk" pitchFamily="2" charset="0"/>
                </a:rPr>
                <a:t> Land Owners</a:t>
              </a:r>
            </a:p>
            <a:p>
              <a:pPr>
                <a:lnSpc>
                  <a:spcPct val="130000"/>
                </a:lnSpc>
              </a:pPr>
              <a:endParaRPr lang="en-US" sz="1200" b="1" dirty="0">
                <a:solidFill>
                  <a:schemeClr val="bg1"/>
                </a:solidFill>
                <a:latin typeface="Karla" panose="020B0004030503030003" pitchFamily="34" charset="77"/>
                <a:ea typeface="Roboto" panose="02000000000000000000" pitchFamily="2" charset="0"/>
                <a:cs typeface="Space Grotesk" pitchFamily="2" charset="0"/>
              </a:endParaRPr>
            </a:p>
            <a:p>
              <a:pPr marL="171450" indent="-1714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/>
                  </a:solidFill>
                  <a:latin typeface="Karla Light" panose="020B0004030503030003" pitchFamily="34" charset="77"/>
                  <a:ea typeface="Roboto" panose="02000000000000000000" pitchFamily="2" charset="0"/>
                  <a:cs typeface="Space Grotesk" pitchFamily="2" charset="0"/>
                </a:rPr>
                <a:t>Self-sustainable through an innovative Crypto-economic system </a:t>
              </a:r>
            </a:p>
            <a:p>
              <a:pPr marL="171450" indent="-1714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endParaRPr lang="en-US" sz="1600" dirty="0">
                <a:solidFill>
                  <a:schemeClr val="bg1"/>
                </a:solidFill>
                <a:latin typeface="Karla Light" panose="020B0004030503030003" pitchFamily="34" charset="77"/>
                <a:ea typeface="Roboto" panose="02000000000000000000" pitchFamily="2" charset="0"/>
                <a:cs typeface="Space Grotesk" pitchFamily="2" charset="0"/>
              </a:endParaRPr>
            </a:p>
            <a:p>
              <a:pPr marL="171450" indent="-1714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sz="1600" dirty="0" err="1">
                  <a:solidFill>
                    <a:schemeClr val="bg1"/>
                  </a:solidFill>
                  <a:latin typeface="Karla Light" panose="020B0004030503030003" pitchFamily="34" charset="77"/>
                  <a:ea typeface="Roboto" panose="02000000000000000000" pitchFamily="2" charset="0"/>
                  <a:cs typeface="Space Grotesk" pitchFamily="2" charset="0"/>
                </a:rPr>
                <a:t>DeFi</a:t>
              </a:r>
              <a:r>
                <a:rPr lang="en-US" sz="1600" dirty="0">
                  <a:solidFill>
                    <a:schemeClr val="bg1"/>
                  </a:solidFill>
                  <a:latin typeface="Karla Light" panose="020B0004030503030003" pitchFamily="34" charset="77"/>
                  <a:ea typeface="Roboto" panose="02000000000000000000" pitchFamily="2" charset="0"/>
                  <a:cs typeface="Space Grotesk" pitchFamily="2" charset="0"/>
                </a:rPr>
                <a:t> treasuries to scale VR Worlds </a:t>
              </a:r>
            </a:p>
            <a:p>
              <a:pPr marL="171450" indent="-1714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endParaRPr lang="en-US" sz="1600" dirty="0">
                <a:solidFill>
                  <a:schemeClr val="bg1"/>
                </a:solidFill>
                <a:latin typeface="Karla Light" panose="020B0004030503030003" pitchFamily="34" charset="77"/>
                <a:ea typeface="Roboto" panose="02000000000000000000" pitchFamily="2" charset="0"/>
                <a:cs typeface="Space Grotesk" pitchFamily="2" charset="0"/>
              </a:endParaRPr>
            </a:p>
            <a:p>
              <a:pPr marL="171450" indent="-1714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/>
                  </a:solidFill>
                  <a:latin typeface="Karla Light" panose="020B0004030503030003" pitchFamily="34" charset="77"/>
                  <a:ea typeface="Roboto" panose="02000000000000000000" pitchFamily="2" charset="0"/>
                  <a:cs typeface="Space Grotesk" pitchFamily="2" charset="0"/>
                </a:rPr>
                <a:t>Solana for cheap and fast transactions and for a truly scalable metaverse</a:t>
              </a:r>
            </a:p>
          </p:txBody>
        </p:sp>
      </p:grpSp>
      <p:sp>
        <p:nvSpPr>
          <p:cNvPr id="16" name="Cube 15">
            <a:extLst>
              <a:ext uri="{FF2B5EF4-FFF2-40B4-BE49-F238E27FC236}">
                <a16:creationId xmlns:a16="http://schemas.microsoft.com/office/drawing/2014/main" id="{AE28AEEF-038E-4888-A8FB-9E5AF9DA0C58}"/>
              </a:ext>
            </a:extLst>
          </p:cNvPr>
          <p:cNvSpPr/>
          <p:nvPr/>
        </p:nvSpPr>
        <p:spPr>
          <a:xfrm rot="20700000" flipH="1">
            <a:off x="5540811" y="7166462"/>
            <a:ext cx="496590" cy="496590"/>
          </a:xfrm>
          <a:prstGeom prst="cube">
            <a:avLst/>
          </a:prstGeom>
          <a:gradFill>
            <a:gsLst>
              <a:gs pos="55000">
                <a:schemeClr val="accent1">
                  <a:lumMod val="60000"/>
                  <a:lumOff val="40000"/>
                </a:schemeClr>
              </a:gs>
              <a:gs pos="0">
                <a:schemeClr val="accent1"/>
              </a:gs>
              <a:gs pos="100000">
                <a:schemeClr val="accent4"/>
              </a:gs>
            </a:gsLst>
            <a:lin ang="2700000" scaled="1"/>
          </a:gradFill>
          <a:ln cap="rnd">
            <a:noFill/>
            <a:round/>
          </a:ln>
          <a:effectLst>
            <a:outerShdw blurRad="292100" dist="508000" dir="5400000" algn="t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latin typeface="Karla Light" panose="020B00040305030300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708490557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10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4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4" decel="10000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1" fill="hold" grpId="0" nodeType="withEffect" p14:presetBounceEnd="8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18" dur="12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19" dur="12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1" fill="hold" grpId="0" nodeType="withEffect" p14:presetBounceEnd="80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22" dur="12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23" dur="12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1" fill="hold" grpId="0" nodeType="withEffect" p14:presetBounceEnd="8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26" dur="1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27" dur="1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1" fill="hold" grpId="0" nodeType="withEffect" p14:presetBounceEnd="80000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30" dur="12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31" dur="12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4" decel="10000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0" grpId="0" animBg="1"/>
          <p:bldP spid="4" grpId="0" animBg="1"/>
          <p:bldP spid="3" grpId="0"/>
          <p:bldP spid="39" grpId="0" animBg="1"/>
          <p:bldP spid="15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10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4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4" decel="10000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1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12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12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1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12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12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1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1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1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1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12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12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4" decel="10000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0" grpId="0" animBg="1"/>
          <p:bldP spid="4" grpId="0" animBg="1"/>
          <p:bldP spid="3" grpId="0"/>
          <p:bldP spid="39" grpId="0" animBg="1"/>
          <p:bldP spid="15" grpId="0" animBg="1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42197EF-6C9A-EB4C-8D83-C2D87CB1FC3E}"/>
              </a:ext>
            </a:extLst>
          </p:cNvPr>
          <p:cNvGrpSpPr/>
          <p:nvPr/>
        </p:nvGrpSpPr>
        <p:grpSpPr>
          <a:xfrm>
            <a:off x="1736834" y="135550"/>
            <a:ext cx="9439118" cy="7240280"/>
            <a:chOff x="3473669" y="61103"/>
            <a:chExt cx="9439118" cy="7240280"/>
          </a:xfrm>
        </p:grpSpPr>
        <p:sp>
          <p:nvSpPr>
            <p:cNvPr id="2" name="Circle: Hollow 1">
              <a:extLst>
                <a:ext uri="{FF2B5EF4-FFF2-40B4-BE49-F238E27FC236}">
                  <a16:creationId xmlns:a16="http://schemas.microsoft.com/office/drawing/2014/main" id="{F2F00F29-C737-4BD1-BA64-C8645A68469E}"/>
                </a:ext>
              </a:extLst>
            </p:cNvPr>
            <p:cNvSpPr/>
            <p:nvPr/>
          </p:nvSpPr>
          <p:spPr>
            <a:xfrm>
              <a:off x="3473669" y="1155972"/>
              <a:ext cx="4487694" cy="4331956"/>
            </a:xfrm>
            <a:prstGeom prst="donut">
              <a:avLst>
                <a:gd name="adj" fmla="val 1857"/>
              </a:avLst>
            </a:prstGeom>
            <a:solidFill>
              <a:srgbClr val="0F0023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ID" sz="2400" dirty="0">
                <a:latin typeface="Karla Light" panose="020B0004030503030003" pitchFamily="34" charset="77"/>
              </a:endParaRPr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100ADAE4-48F5-4B8C-B690-7A6358F868AB}"/>
                </a:ext>
              </a:extLst>
            </p:cNvPr>
            <p:cNvSpPr/>
            <p:nvPr/>
          </p:nvSpPr>
          <p:spPr>
            <a:xfrm>
              <a:off x="4068791" y="1673231"/>
              <a:ext cx="3297440" cy="3297438"/>
            </a:xfrm>
            <a:custGeom>
              <a:avLst/>
              <a:gdLst>
                <a:gd name="connsiteX0" fmla="*/ 2617089 w 2617089"/>
                <a:gd name="connsiteY0" fmla="*/ 1308545 h 2617089"/>
                <a:gd name="connsiteX1" fmla="*/ 1308545 w 2617089"/>
                <a:gd name="connsiteY1" fmla="*/ 2617089 h 2617089"/>
                <a:gd name="connsiteX2" fmla="*/ 0 w 2617089"/>
                <a:gd name="connsiteY2" fmla="*/ 1308545 h 2617089"/>
                <a:gd name="connsiteX3" fmla="*/ 1308545 w 2617089"/>
                <a:gd name="connsiteY3" fmla="*/ 0 h 2617089"/>
                <a:gd name="connsiteX4" fmla="*/ 2617089 w 2617089"/>
                <a:gd name="connsiteY4" fmla="*/ 1308545 h 2617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17089" h="2617089">
                  <a:moveTo>
                    <a:pt x="2617089" y="1308545"/>
                  </a:moveTo>
                  <a:cubicBezTo>
                    <a:pt x="2617089" y="2031234"/>
                    <a:pt x="2031234" y="2617089"/>
                    <a:pt x="1308545" y="2617089"/>
                  </a:cubicBezTo>
                  <a:cubicBezTo>
                    <a:pt x="585855" y="2617089"/>
                    <a:pt x="0" y="2031234"/>
                    <a:pt x="0" y="1308545"/>
                  </a:cubicBezTo>
                  <a:cubicBezTo>
                    <a:pt x="0" y="585855"/>
                    <a:pt x="585855" y="0"/>
                    <a:pt x="1308545" y="0"/>
                  </a:cubicBezTo>
                  <a:cubicBezTo>
                    <a:pt x="2031234" y="0"/>
                    <a:pt x="2617089" y="585855"/>
                    <a:pt x="2617089" y="1308545"/>
                  </a:cubicBezTo>
                  <a:close/>
                </a:path>
              </a:pathLst>
            </a:custGeom>
            <a:noFill/>
            <a:ln w="12700" cap="flat">
              <a:solidFill>
                <a:schemeClr val="tx1">
                  <a:lumMod val="65000"/>
                  <a:lumOff val="35000"/>
                  <a:alpha val="80000"/>
                </a:schemeClr>
              </a:solidFill>
              <a:prstDash val="dash"/>
              <a:miter/>
            </a:ln>
          </p:spPr>
          <p:txBody>
            <a:bodyPr rtlCol="0" anchor="ctr"/>
            <a:lstStyle/>
            <a:p>
              <a:endParaRPr lang="en-ID" sz="2400" dirty="0">
                <a:solidFill>
                  <a:schemeClr val="tx1"/>
                </a:solidFill>
                <a:latin typeface="Karla Light" panose="020B0004030503030003" pitchFamily="34" charset="77"/>
              </a:endParaRP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EF870ED5-4394-4015-A3B3-51D130EA414C}"/>
                </a:ext>
              </a:extLst>
            </p:cNvPr>
            <p:cNvGrpSpPr/>
            <p:nvPr/>
          </p:nvGrpSpPr>
          <p:grpSpPr>
            <a:xfrm>
              <a:off x="9179477" y="2518089"/>
              <a:ext cx="3012524" cy="1854900"/>
              <a:chOff x="9049588" y="499606"/>
              <a:chExt cx="3012524" cy="1854900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BDA22C7-29C7-490A-85A6-D9FD41314184}"/>
                  </a:ext>
                </a:extLst>
              </p:cNvPr>
              <p:cNvSpPr txBox="1"/>
              <p:nvPr/>
            </p:nvSpPr>
            <p:spPr>
              <a:xfrm>
                <a:off x="9049588" y="1008753"/>
                <a:ext cx="3012524" cy="13457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sz="1600" dirty="0">
                    <a:solidFill>
                      <a:schemeClr val="bg1"/>
                    </a:solidFill>
                    <a:latin typeface="Karla Light" panose="020B0004030503030003" pitchFamily="34" charset="77"/>
                  </a:rPr>
                  <a:t>Community meeting point</a:t>
                </a:r>
              </a:p>
              <a:p>
                <a:pPr marL="171450" indent="-17145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sz="1600" dirty="0">
                    <a:solidFill>
                      <a:schemeClr val="bg1"/>
                    </a:solidFill>
                    <a:latin typeface="Karla Light" panose="020B0004030503030003" pitchFamily="34" charset="77"/>
                  </a:rPr>
                  <a:t>Interactive NFT marketplace</a:t>
                </a:r>
              </a:p>
              <a:p>
                <a:pPr marL="171450" indent="-17145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sz="1600" dirty="0">
                    <a:solidFill>
                      <a:schemeClr val="bg1"/>
                    </a:solidFill>
                    <a:latin typeface="Karla Light" panose="020B0004030503030003" pitchFamily="34" charset="77"/>
                  </a:rPr>
                  <a:t>Concerts and events</a:t>
                </a:r>
              </a:p>
              <a:p>
                <a:pPr marL="171450" indent="-17145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sz="1600" dirty="0">
                    <a:solidFill>
                      <a:schemeClr val="bg1"/>
                    </a:solidFill>
                    <a:latin typeface="Karla Light" panose="020B0004030503030003" pitchFamily="34" charset="77"/>
                  </a:rPr>
                  <a:t>Next level DAO interactions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941E9A0-A100-420A-ACD0-8C2227B80E5F}"/>
                  </a:ext>
                </a:extLst>
              </p:cNvPr>
              <p:cNvSpPr txBox="1"/>
              <p:nvPr/>
            </p:nvSpPr>
            <p:spPr>
              <a:xfrm>
                <a:off x="9049588" y="499606"/>
                <a:ext cx="2734426" cy="6053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sz="2800" b="1" spc="-150" dirty="0">
                    <a:gradFill>
                      <a:gsLst>
                        <a:gs pos="55000">
                          <a:schemeClr val="accent1">
                            <a:lumMod val="60000"/>
                            <a:lumOff val="40000"/>
                          </a:schemeClr>
                        </a:gs>
                        <a:gs pos="0">
                          <a:schemeClr val="accent1"/>
                        </a:gs>
                        <a:gs pos="100000">
                          <a:schemeClr val="accent4"/>
                        </a:gs>
                      </a:gsLst>
                      <a:lin ang="2700000" scaled="1"/>
                    </a:gradFill>
                    <a:latin typeface="Karla ExtraBold" panose="020B0004030503030003" pitchFamily="34" charset="77"/>
                    <a:cs typeface="Space Grotesk" pitchFamily="2" charset="0"/>
                  </a:rPr>
                  <a:t>Creators</a:t>
                </a: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3231DD42-3AE1-491B-BDB4-C2A034F8612A}"/>
                </a:ext>
              </a:extLst>
            </p:cNvPr>
            <p:cNvGrpSpPr/>
            <p:nvPr/>
          </p:nvGrpSpPr>
          <p:grpSpPr>
            <a:xfrm>
              <a:off x="8263824" y="4806308"/>
              <a:ext cx="4182339" cy="2495075"/>
              <a:chOff x="9049586" y="814282"/>
              <a:chExt cx="4182339" cy="2495075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098DA67-833E-4924-A78C-633B871CA5F8}"/>
                  </a:ext>
                </a:extLst>
              </p:cNvPr>
              <p:cNvSpPr txBox="1"/>
              <p:nvPr/>
            </p:nvSpPr>
            <p:spPr>
              <a:xfrm>
                <a:off x="9049586" y="1323429"/>
                <a:ext cx="4182339" cy="19859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sz="1600" dirty="0">
                    <a:solidFill>
                      <a:schemeClr val="bg1"/>
                    </a:solidFill>
                    <a:latin typeface="Karla Light" panose="020B0004030503030003" pitchFamily="34" charset="77"/>
                  </a:rPr>
                  <a:t>Subscription model (Tinder, Netflix)</a:t>
                </a:r>
              </a:p>
              <a:p>
                <a:pPr marL="171450" indent="-17145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sz="1600" dirty="0">
                    <a:solidFill>
                      <a:schemeClr val="bg1"/>
                    </a:solidFill>
                    <a:latin typeface="Karla Light" panose="020B0004030503030003" pitchFamily="34" charset="77"/>
                  </a:rPr>
                  <a:t>Membership model (Any DAOs, Clubs)</a:t>
                </a:r>
              </a:p>
              <a:p>
                <a:pPr marL="171450" indent="-17145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sz="1600" dirty="0">
                    <a:solidFill>
                      <a:schemeClr val="bg1"/>
                    </a:solidFill>
                    <a:latin typeface="Karla Light" panose="020B0004030503030003" pitchFamily="34" charset="77"/>
                  </a:rPr>
                  <a:t>Enhance Web2 businesses through an immersive VR experience</a:t>
                </a:r>
              </a:p>
              <a:p>
                <a:pPr marL="171450" indent="-17145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endParaRPr lang="en-US" sz="1600" dirty="0">
                  <a:solidFill>
                    <a:schemeClr val="bg1"/>
                  </a:solidFill>
                  <a:latin typeface="Karla Light" panose="020B0004030503030003" pitchFamily="34" charset="77"/>
                </a:endParaRPr>
              </a:p>
              <a:p>
                <a:pPr marL="171450" indent="-17145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endParaRPr lang="en-US" sz="1600" dirty="0">
                  <a:solidFill>
                    <a:schemeClr val="bg1"/>
                  </a:solidFill>
                  <a:latin typeface="Karla Light" panose="020B0004030503030003" pitchFamily="34" charset="77"/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7A8BDAF-AC66-4D4F-A4B4-204A28C10DAC}"/>
                  </a:ext>
                </a:extLst>
              </p:cNvPr>
              <p:cNvSpPr txBox="1"/>
              <p:nvPr/>
            </p:nvSpPr>
            <p:spPr>
              <a:xfrm>
                <a:off x="9049587" y="814282"/>
                <a:ext cx="2734426" cy="6053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sz="2800" b="1" spc="-150" dirty="0">
                    <a:gradFill>
                      <a:gsLst>
                        <a:gs pos="55000">
                          <a:schemeClr val="accent1">
                            <a:lumMod val="60000"/>
                            <a:lumOff val="40000"/>
                          </a:schemeClr>
                        </a:gs>
                        <a:gs pos="0">
                          <a:schemeClr val="accent1"/>
                        </a:gs>
                        <a:gs pos="100000">
                          <a:schemeClr val="accent4"/>
                        </a:gs>
                      </a:gsLst>
                      <a:lin ang="2700000" scaled="1"/>
                    </a:gradFill>
                    <a:latin typeface="Karla ExtraBold" panose="020B0004030503030003" pitchFamily="34" charset="77"/>
                    <a:cs typeface="Space Grotesk" pitchFamily="2" charset="0"/>
                  </a:rPr>
                  <a:t>Businesses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6186065-E614-449C-A587-220CDCB51026}"/>
                </a:ext>
              </a:extLst>
            </p:cNvPr>
            <p:cNvGrpSpPr/>
            <p:nvPr/>
          </p:nvGrpSpPr>
          <p:grpSpPr>
            <a:xfrm>
              <a:off x="8383042" y="581241"/>
              <a:ext cx="4529745" cy="1854900"/>
              <a:chOff x="9049587" y="612259"/>
              <a:chExt cx="4529745" cy="1854900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1473C25-121F-4122-A16E-C3F34D03EE9F}"/>
                  </a:ext>
                </a:extLst>
              </p:cNvPr>
              <p:cNvSpPr txBox="1"/>
              <p:nvPr/>
            </p:nvSpPr>
            <p:spPr>
              <a:xfrm>
                <a:off x="9049587" y="1121406"/>
                <a:ext cx="4529745" cy="13457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sz="1600" dirty="0">
                    <a:solidFill>
                      <a:schemeClr val="bg1"/>
                    </a:solidFill>
                    <a:latin typeface="Karla Light" panose="020B0004030503030003" pitchFamily="34" charset="77"/>
                  </a:rPr>
                  <a:t>Virtual World (</a:t>
                </a:r>
                <a:r>
                  <a:rPr lang="en-US" sz="1600" dirty="0" err="1">
                    <a:solidFill>
                      <a:schemeClr val="bg1"/>
                    </a:solidFill>
                    <a:latin typeface="Karla Light" panose="020B0004030503030003" pitchFamily="34" charset="77"/>
                  </a:rPr>
                  <a:t>decentraland</a:t>
                </a:r>
                <a:r>
                  <a:rPr lang="en-US" sz="1600" dirty="0">
                    <a:solidFill>
                      <a:schemeClr val="bg1"/>
                    </a:solidFill>
                    <a:latin typeface="Karla Light" panose="020B0004030503030003" pitchFamily="34" charset="77"/>
                  </a:rPr>
                  <a:t>)</a:t>
                </a:r>
              </a:p>
              <a:p>
                <a:pPr marL="171450" indent="-17145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sz="1600" dirty="0">
                    <a:solidFill>
                      <a:schemeClr val="bg1"/>
                    </a:solidFill>
                    <a:latin typeface="Karla Light" panose="020B0004030503030003" pitchFamily="34" charset="77"/>
                  </a:rPr>
                  <a:t>MMORPG (GTA)</a:t>
                </a:r>
              </a:p>
              <a:p>
                <a:pPr marL="171450" indent="-17145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sz="1600" dirty="0">
                    <a:solidFill>
                      <a:schemeClr val="bg1"/>
                    </a:solidFill>
                    <a:latin typeface="Karla Light" panose="020B0004030503030003" pitchFamily="34" charset="77"/>
                  </a:rPr>
                  <a:t>P2E games / Launchpad for Indie Game Devs</a:t>
                </a:r>
              </a:p>
              <a:p>
                <a:pPr marL="171450" indent="-17145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endParaRPr lang="en-US" sz="1600" dirty="0">
                  <a:solidFill>
                    <a:schemeClr val="bg1"/>
                  </a:solidFill>
                  <a:latin typeface="Karla Light" panose="020B0004030503030003" pitchFamily="34" charset="77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76AC549-9A69-4960-BDB5-0FD63AF2AA36}"/>
                  </a:ext>
                </a:extLst>
              </p:cNvPr>
              <p:cNvSpPr txBox="1"/>
              <p:nvPr/>
            </p:nvSpPr>
            <p:spPr>
              <a:xfrm>
                <a:off x="9049588" y="612259"/>
                <a:ext cx="2734426" cy="6053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sz="2800" b="1" spc="-150" dirty="0">
                    <a:gradFill>
                      <a:gsLst>
                        <a:gs pos="55000">
                          <a:schemeClr val="accent1">
                            <a:lumMod val="60000"/>
                            <a:lumOff val="40000"/>
                          </a:schemeClr>
                        </a:gs>
                        <a:gs pos="0">
                          <a:schemeClr val="accent1"/>
                        </a:gs>
                        <a:gs pos="100000">
                          <a:schemeClr val="accent4"/>
                        </a:gs>
                      </a:gsLst>
                      <a:lin ang="2700000" scaled="1"/>
                    </a:gradFill>
                    <a:latin typeface="Karla ExtraBold" panose="020B0004030503030003" pitchFamily="34" charset="77"/>
                    <a:cs typeface="Space Grotesk" pitchFamily="2" charset="0"/>
                  </a:rPr>
                  <a:t>Gaming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B3107E7-F47B-4D5A-BCC6-91344ADEFE1E}"/>
                </a:ext>
              </a:extLst>
            </p:cNvPr>
            <p:cNvGrpSpPr/>
            <p:nvPr/>
          </p:nvGrpSpPr>
          <p:grpSpPr>
            <a:xfrm>
              <a:off x="7132241" y="4736497"/>
              <a:ext cx="973595" cy="979743"/>
              <a:chOff x="7486203" y="4843547"/>
              <a:chExt cx="973595" cy="979743"/>
            </a:xfrm>
          </p:grpSpPr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502A9E13-1710-400F-87BD-31E0D101D195}"/>
                  </a:ext>
                </a:extLst>
              </p:cNvPr>
              <p:cNvSpPr/>
              <p:nvPr/>
            </p:nvSpPr>
            <p:spPr>
              <a:xfrm>
                <a:off x="7627359" y="4990848"/>
                <a:ext cx="294932" cy="294932"/>
              </a:xfrm>
              <a:custGeom>
                <a:avLst/>
                <a:gdLst>
                  <a:gd name="connsiteX0" fmla="*/ 255937 w 255936"/>
                  <a:gd name="connsiteY0" fmla="*/ 228981 h 255936"/>
                  <a:gd name="connsiteX1" fmla="*/ 228981 w 255936"/>
                  <a:gd name="connsiteY1" fmla="*/ 255937 h 255936"/>
                  <a:gd name="connsiteX2" fmla="*/ 0 w 255936"/>
                  <a:gd name="connsiteY2" fmla="*/ 26956 h 255936"/>
                  <a:gd name="connsiteX3" fmla="*/ 26956 w 255936"/>
                  <a:gd name="connsiteY3" fmla="*/ 0 h 2559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5936" h="255936">
                    <a:moveTo>
                      <a:pt x="255937" y="228981"/>
                    </a:moveTo>
                    <a:lnTo>
                      <a:pt x="228981" y="255937"/>
                    </a:lnTo>
                    <a:lnTo>
                      <a:pt x="0" y="26956"/>
                    </a:lnTo>
                    <a:lnTo>
                      <a:pt x="2695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 sz="2400" dirty="0">
                  <a:latin typeface="Karla Light" panose="020B0004030503030003" pitchFamily="34" charset="77"/>
                </a:endParaRPr>
              </a:p>
            </p:txBody>
          </p:sp>
          <p:grpSp>
            <p:nvGrpSpPr>
              <p:cNvPr id="25" name="Graphic 1">
                <a:extLst>
                  <a:ext uri="{FF2B5EF4-FFF2-40B4-BE49-F238E27FC236}">
                    <a16:creationId xmlns:a16="http://schemas.microsoft.com/office/drawing/2014/main" id="{2DA4CF1A-376B-4BEF-93E4-893A4DA4A800}"/>
                  </a:ext>
                </a:extLst>
              </p:cNvPr>
              <p:cNvGrpSpPr/>
              <p:nvPr/>
            </p:nvGrpSpPr>
            <p:grpSpPr>
              <a:xfrm>
                <a:off x="7757318" y="5120809"/>
                <a:ext cx="702480" cy="702481"/>
                <a:chOff x="7558944" y="4906518"/>
                <a:chExt cx="609599" cy="609600"/>
              </a:xfrm>
            </p:grpSpPr>
            <p:sp>
              <p:nvSpPr>
                <p:cNvPr id="33" name="Freeform: Shape 32">
                  <a:extLst>
                    <a:ext uri="{FF2B5EF4-FFF2-40B4-BE49-F238E27FC236}">
                      <a16:creationId xmlns:a16="http://schemas.microsoft.com/office/drawing/2014/main" id="{E7626336-E209-4EAE-BDAF-9E9E055238A2}"/>
                    </a:ext>
                  </a:extLst>
                </p:cNvPr>
                <p:cNvSpPr/>
                <p:nvPr/>
              </p:nvSpPr>
              <p:spPr>
                <a:xfrm>
                  <a:off x="7558944" y="4906518"/>
                  <a:ext cx="609599" cy="609600"/>
                </a:xfrm>
                <a:custGeom>
                  <a:avLst/>
                  <a:gdLst>
                    <a:gd name="connsiteX0" fmla="*/ 609600 w 609599"/>
                    <a:gd name="connsiteY0" fmla="*/ 304800 h 609600"/>
                    <a:gd name="connsiteX1" fmla="*/ 304800 w 609599"/>
                    <a:gd name="connsiteY1" fmla="*/ 609600 h 609600"/>
                    <a:gd name="connsiteX2" fmla="*/ 0 w 609599"/>
                    <a:gd name="connsiteY2" fmla="*/ 304800 h 609600"/>
                    <a:gd name="connsiteX3" fmla="*/ 304800 w 609599"/>
                    <a:gd name="connsiteY3" fmla="*/ 0 h 609600"/>
                    <a:gd name="connsiteX4" fmla="*/ 609600 w 609599"/>
                    <a:gd name="connsiteY4" fmla="*/ 304800 h 609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9599" h="609600">
                      <a:moveTo>
                        <a:pt x="609600" y="304800"/>
                      </a:moveTo>
                      <a:cubicBezTo>
                        <a:pt x="609600" y="473136"/>
                        <a:pt x="473137" y="609600"/>
                        <a:pt x="304800" y="609600"/>
                      </a:cubicBezTo>
                      <a:cubicBezTo>
                        <a:pt x="136464" y="609600"/>
                        <a:pt x="0" y="473136"/>
                        <a:pt x="0" y="304800"/>
                      </a:cubicBezTo>
                      <a:cubicBezTo>
                        <a:pt x="0" y="136463"/>
                        <a:pt x="136464" y="0"/>
                        <a:pt x="304800" y="0"/>
                      </a:cubicBezTo>
                      <a:cubicBezTo>
                        <a:pt x="473137" y="0"/>
                        <a:pt x="609600" y="136463"/>
                        <a:pt x="609600" y="3048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>
                  <a:outerShdw blurRad="635000" dist="114300" dir="5400000" algn="t" rotWithShape="0">
                    <a:prstClr val="black">
                      <a:alpha val="15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ID" sz="2400" dirty="0">
                    <a:solidFill>
                      <a:schemeClr val="lt1"/>
                    </a:solidFill>
                    <a:latin typeface="Karla Light" panose="020B0004030503030003" pitchFamily="34" charset="77"/>
                  </a:endParaRPr>
                </a:p>
              </p:txBody>
            </p:sp>
            <p:sp>
              <p:nvSpPr>
                <p:cNvPr id="34" name="Freeform: Shape 33">
                  <a:extLst>
                    <a:ext uri="{FF2B5EF4-FFF2-40B4-BE49-F238E27FC236}">
                      <a16:creationId xmlns:a16="http://schemas.microsoft.com/office/drawing/2014/main" id="{324AC537-DB4E-46A0-810E-DF81748A547C}"/>
                    </a:ext>
                  </a:extLst>
                </p:cNvPr>
                <p:cNvSpPr/>
                <p:nvPr/>
              </p:nvSpPr>
              <p:spPr>
                <a:xfrm>
                  <a:off x="7616098" y="4963669"/>
                  <a:ext cx="495300" cy="495300"/>
                </a:xfrm>
                <a:custGeom>
                  <a:avLst/>
                  <a:gdLst>
                    <a:gd name="connsiteX0" fmla="*/ 495300 w 495300"/>
                    <a:gd name="connsiteY0" fmla="*/ 247650 h 495300"/>
                    <a:gd name="connsiteX1" fmla="*/ 247650 w 495300"/>
                    <a:gd name="connsiteY1" fmla="*/ 495300 h 495300"/>
                    <a:gd name="connsiteX2" fmla="*/ 0 w 495300"/>
                    <a:gd name="connsiteY2" fmla="*/ 247650 h 495300"/>
                    <a:gd name="connsiteX3" fmla="*/ 247650 w 495300"/>
                    <a:gd name="connsiteY3" fmla="*/ 0 h 495300"/>
                    <a:gd name="connsiteX4" fmla="*/ 495300 w 495300"/>
                    <a:gd name="connsiteY4" fmla="*/ 247650 h 495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95300" h="495300">
                      <a:moveTo>
                        <a:pt x="495300" y="247650"/>
                      </a:moveTo>
                      <a:cubicBezTo>
                        <a:pt x="495300" y="384423"/>
                        <a:pt x="384423" y="495300"/>
                        <a:pt x="247650" y="495300"/>
                      </a:cubicBezTo>
                      <a:cubicBezTo>
                        <a:pt x="110877" y="495300"/>
                        <a:pt x="0" y="384423"/>
                        <a:pt x="0" y="247650"/>
                      </a:cubicBezTo>
                      <a:cubicBezTo>
                        <a:pt x="0" y="110877"/>
                        <a:pt x="110877" y="0"/>
                        <a:pt x="247650" y="0"/>
                      </a:cubicBezTo>
                      <a:cubicBezTo>
                        <a:pt x="384423" y="0"/>
                        <a:pt x="495300" y="110877"/>
                        <a:pt x="495300" y="247650"/>
                      </a:cubicBezTo>
                      <a:close/>
                    </a:path>
                  </a:pathLst>
                </a:custGeom>
                <a:solidFill>
                  <a:srgbClr val="0F002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 sz="2400" dirty="0">
                    <a:latin typeface="Karla Light" panose="020B0004030503030003" pitchFamily="34" charset="77"/>
                  </a:endParaRPr>
                </a:p>
              </p:txBody>
            </p:sp>
          </p:grp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D2043403-7C23-4977-A5B6-C57D9D9E24FC}"/>
                  </a:ext>
                </a:extLst>
              </p:cNvPr>
              <p:cNvSpPr/>
              <p:nvPr/>
            </p:nvSpPr>
            <p:spPr>
              <a:xfrm>
                <a:off x="7486203" y="4843547"/>
                <a:ext cx="351241" cy="351241"/>
              </a:xfrm>
              <a:custGeom>
                <a:avLst/>
                <a:gdLst>
                  <a:gd name="connsiteX0" fmla="*/ 304800 w 304800"/>
                  <a:gd name="connsiteY0" fmla="*/ 152400 h 304800"/>
                  <a:gd name="connsiteX1" fmla="*/ 152400 w 304800"/>
                  <a:gd name="connsiteY1" fmla="*/ 304800 h 304800"/>
                  <a:gd name="connsiteX2" fmla="*/ 0 w 304800"/>
                  <a:gd name="connsiteY2" fmla="*/ 152400 h 304800"/>
                  <a:gd name="connsiteX3" fmla="*/ 152400 w 304800"/>
                  <a:gd name="connsiteY3" fmla="*/ 0 h 304800"/>
                  <a:gd name="connsiteX4" fmla="*/ 304800 w 304800"/>
                  <a:gd name="connsiteY4" fmla="*/ 15240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800" h="304800">
                    <a:moveTo>
                      <a:pt x="304800" y="152400"/>
                    </a:moveTo>
                    <a:cubicBezTo>
                      <a:pt x="304800" y="236568"/>
                      <a:pt x="236568" y="304800"/>
                      <a:pt x="152400" y="304800"/>
                    </a:cubicBezTo>
                    <a:cubicBezTo>
                      <a:pt x="68232" y="304800"/>
                      <a:pt x="0" y="236568"/>
                      <a:pt x="0" y="152400"/>
                    </a:cubicBezTo>
                    <a:cubicBezTo>
                      <a:pt x="0" y="68232"/>
                      <a:pt x="68232" y="0"/>
                      <a:pt x="152400" y="0"/>
                    </a:cubicBezTo>
                    <a:cubicBezTo>
                      <a:pt x="236568" y="0"/>
                      <a:pt x="304800" y="68232"/>
                      <a:pt x="304800" y="152400"/>
                    </a:cubicBezTo>
                    <a:close/>
                  </a:path>
                </a:pathLst>
              </a:custGeom>
              <a:solidFill>
                <a:srgbClr val="0F0023"/>
              </a:solidFill>
              <a:ln>
                <a:noFill/>
              </a:ln>
              <a:effectLst>
                <a:outerShdw blurRad="635000" dist="114300" dir="5400000" algn="t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ID" sz="2400" dirty="0">
                  <a:solidFill>
                    <a:schemeClr val="lt1"/>
                  </a:solidFill>
                  <a:latin typeface="Karla Light" panose="020B0004030503030003" pitchFamily="34" charset="77"/>
                </a:endParaRPr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673FEE68-F88B-4321-89F3-0B06CED73BF1}"/>
                  </a:ext>
                </a:extLst>
              </p:cNvPr>
              <p:cNvSpPr/>
              <p:nvPr/>
            </p:nvSpPr>
            <p:spPr>
              <a:xfrm>
                <a:off x="7523194" y="4880537"/>
                <a:ext cx="277260" cy="277260"/>
              </a:xfrm>
              <a:custGeom>
                <a:avLst/>
                <a:gdLst>
                  <a:gd name="connsiteX0" fmla="*/ 240601 w 240601"/>
                  <a:gd name="connsiteY0" fmla="*/ 120301 h 240601"/>
                  <a:gd name="connsiteX1" fmla="*/ 120301 w 240601"/>
                  <a:gd name="connsiteY1" fmla="*/ 240601 h 240601"/>
                  <a:gd name="connsiteX2" fmla="*/ 0 w 240601"/>
                  <a:gd name="connsiteY2" fmla="*/ 120301 h 240601"/>
                  <a:gd name="connsiteX3" fmla="*/ 120301 w 240601"/>
                  <a:gd name="connsiteY3" fmla="*/ 0 h 240601"/>
                  <a:gd name="connsiteX4" fmla="*/ 240601 w 240601"/>
                  <a:gd name="connsiteY4" fmla="*/ 120301 h 240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0601" h="240601">
                    <a:moveTo>
                      <a:pt x="240601" y="120301"/>
                    </a:moveTo>
                    <a:cubicBezTo>
                      <a:pt x="240601" y="186741"/>
                      <a:pt x="186741" y="240601"/>
                      <a:pt x="120301" y="240601"/>
                    </a:cubicBezTo>
                    <a:cubicBezTo>
                      <a:pt x="53860" y="240601"/>
                      <a:pt x="0" y="186741"/>
                      <a:pt x="0" y="120301"/>
                    </a:cubicBezTo>
                    <a:cubicBezTo>
                      <a:pt x="0" y="53860"/>
                      <a:pt x="53860" y="0"/>
                      <a:pt x="120301" y="0"/>
                    </a:cubicBezTo>
                    <a:cubicBezTo>
                      <a:pt x="186741" y="0"/>
                      <a:pt x="240601" y="53860"/>
                      <a:pt x="240601" y="12030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635000" dist="114300" dir="5400000" algn="t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ID" sz="2400" dirty="0">
                  <a:solidFill>
                    <a:schemeClr val="lt1"/>
                  </a:solidFill>
                  <a:latin typeface="Karla Light" panose="020B0004030503030003" pitchFamily="34" charset="77"/>
                </a:endParaRPr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55B7B967-BFB2-4D21-8733-1976B1E2F070}"/>
                  </a:ext>
                </a:extLst>
              </p:cNvPr>
              <p:cNvSpPr/>
              <p:nvPr/>
            </p:nvSpPr>
            <p:spPr>
              <a:xfrm>
                <a:off x="7569321" y="4926775"/>
                <a:ext cx="184895" cy="184895"/>
              </a:xfrm>
              <a:custGeom>
                <a:avLst/>
                <a:gdLst>
                  <a:gd name="connsiteX0" fmla="*/ 23503 w 160448"/>
                  <a:gd name="connsiteY0" fmla="*/ 23503 h 160448"/>
                  <a:gd name="connsiteX1" fmla="*/ 136946 w 160448"/>
                  <a:gd name="connsiteY1" fmla="*/ 23503 h 160448"/>
                  <a:gd name="connsiteX2" fmla="*/ 136946 w 160448"/>
                  <a:gd name="connsiteY2" fmla="*/ 136946 h 160448"/>
                  <a:gd name="connsiteX3" fmla="*/ 23503 w 160448"/>
                  <a:gd name="connsiteY3" fmla="*/ 136946 h 160448"/>
                  <a:gd name="connsiteX4" fmla="*/ 23503 w 160448"/>
                  <a:gd name="connsiteY4" fmla="*/ 23503 h 1604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448" h="160448">
                    <a:moveTo>
                      <a:pt x="23503" y="23503"/>
                    </a:moveTo>
                    <a:cubicBezTo>
                      <a:pt x="54840" y="-7834"/>
                      <a:pt x="105608" y="-7834"/>
                      <a:pt x="136946" y="23503"/>
                    </a:cubicBezTo>
                    <a:cubicBezTo>
                      <a:pt x="168283" y="54840"/>
                      <a:pt x="168283" y="105608"/>
                      <a:pt x="136946" y="136946"/>
                    </a:cubicBezTo>
                    <a:cubicBezTo>
                      <a:pt x="105608" y="168283"/>
                      <a:pt x="54840" y="168283"/>
                      <a:pt x="23503" y="136946"/>
                    </a:cubicBezTo>
                    <a:cubicBezTo>
                      <a:pt x="-7834" y="105608"/>
                      <a:pt x="-7834" y="54745"/>
                      <a:pt x="23503" y="23503"/>
                    </a:cubicBezTo>
                    <a:close/>
                  </a:path>
                </a:pathLst>
              </a:custGeom>
              <a:solidFill>
                <a:srgbClr val="0F0023"/>
              </a:solidFill>
              <a:ln>
                <a:noFill/>
              </a:ln>
              <a:effectLst>
                <a:outerShdw blurRad="635000" dist="114300" dir="5400000" algn="t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ID" sz="2400" dirty="0">
                  <a:solidFill>
                    <a:schemeClr val="lt1"/>
                  </a:solidFill>
                  <a:latin typeface="Karla Light" panose="020B0004030503030003" pitchFamily="34" charset="77"/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F28A07D-5368-499E-9C67-CA0C377718C2}"/>
                </a:ext>
              </a:extLst>
            </p:cNvPr>
            <p:cNvGrpSpPr/>
            <p:nvPr/>
          </p:nvGrpSpPr>
          <p:grpSpPr>
            <a:xfrm>
              <a:off x="7142230" y="1009654"/>
              <a:ext cx="979743" cy="973706"/>
              <a:chOff x="7496192" y="1116704"/>
              <a:chExt cx="979743" cy="973706"/>
            </a:xfrm>
          </p:grpSpPr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780054EE-9868-431B-8AC5-49DCD17A2B06}"/>
                  </a:ext>
                </a:extLst>
              </p:cNvPr>
              <p:cNvSpPr/>
              <p:nvPr/>
            </p:nvSpPr>
            <p:spPr>
              <a:xfrm>
                <a:off x="7643494" y="1654212"/>
                <a:ext cx="294932" cy="294932"/>
              </a:xfrm>
              <a:custGeom>
                <a:avLst/>
                <a:gdLst>
                  <a:gd name="connsiteX0" fmla="*/ 229076 w 255936"/>
                  <a:gd name="connsiteY0" fmla="*/ 0 h 255936"/>
                  <a:gd name="connsiteX1" fmla="*/ 255937 w 255936"/>
                  <a:gd name="connsiteY1" fmla="*/ 26956 h 255936"/>
                  <a:gd name="connsiteX2" fmla="*/ 26956 w 255936"/>
                  <a:gd name="connsiteY2" fmla="*/ 255937 h 255936"/>
                  <a:gd name="connsiteX3" fmla="*/ 0 w 255936"/>
                  <a:gd name="connsiteY3" fmla="*/ 229076 h 2559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5936" h="255936">
                    <a:moveTo>
                      <a:pt x="229076" y="0"/>
                    </a:moveTo>
                    <a:lnTo>
                      <a:pt x="255937" y="26956"/>
                    </a:lnTo>
                    <a:lnTo>
                      <a:pt x="26956" y="255937"/>
                    </a:lnTo>
                    <a:lnTo>
                      <a:pt x="0" y="229076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 sz="2400" dirty="0">
                  <a:latin typeface="Karla Light" panose="020B0004030503030003" pitchFamily="34" charset="77"/>
                </a:endParaRPr>
              </a:p>
            </p:txBody>
          </p:sp>
          <p:grpSp>
            <p:nvGrpSpPr>
              <p:cNvPr id="13" name="Graphic 1">
                <a:extLst>
                  <a:ext uri="{FF2B5EF4-FFF2-40B4-BE49-F238E27FC236}">
                    <a16:creationId xmlns:a16="http://schemas.microsoft.com/office/drawing/2014/main" id="{06C10954-5F5B-4C80-8EE9-536C413A0DAB}"/>
                  </a:ext>
                </a:extLst>
              </p:cNvPr>
              <p:cNvGrpSpPr/>
              <p:nvPr/>
            </p:nvGrpSpPr>
            <p:grpSpPr>
              <a:xfrm>
                <a:off x="7773455" y="1116704"/>
                <a:ext cx="702480" cy="702481"/>
                <a:chOff x="7572947" y="1357026"/>
                <a:chExt cx="609599" cy="609600"/>
              </a:xfrm>
              <a:solidFill>
                <a:schemeClr val="accent1"/>
              </a:solidFill>
            </p:grpSpPr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F7C226AD-7FF7-4066-8C31-21F436B4ED39}"/>
                    </a:ext>
                  </a:extLst>
                </p:cNvPr>
                <p:cNvSpPr/>
                <p:nvPr/>
              </p:nvSpPr>
              <p:spPr>
                <a:xfrm>
                  <a:off x="7572947" y="1357026"/>
                  <a:ext cx="609599" cy="609600"/>
                </a:xfrm>
                <a:custGeom>
                  <a:avLst/>
                  <a:gdLst>
                    <a:gd name="connsiteX0" fmla="*/ 609600 w 609599"/>
                    <a:gd name="connsiteY0" fmla="*/ 304800 h 609600"/>
                    <a:gd name="connsiteX1" fmla="*/ 304800 w 609599"/>
                    <a:gd name="connsiteY1" fmla="*/ 609600 h 609600"/>
                    <a:gd name="connsiteX2" fmla="*/ 0 w 609599"/>
                    <a:gd name="connsiteY2" fmla="*/ 304800 h 609600"/>
                    <a:gd name="connsiteX3" fmla="*/ 304800 w 609599"/>
                    <a:gd name="connsiteY3" fmla="*/ 0 h 609600"/>
                    <a:gd name="connsiteX4" fmla="*/ 609600 w 609599"/>
                    <a:gd name="connsiteY4" fmla="*/ 304800 h 609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9599" h="609600">
                      <a:moveTo>
                        <a:pt x="609600" y="304800"/>
                      </a:moveTo>
                      <a:cubicBezTo>
                        <a:pt x="609600" y="473136"/>
                        <a:pt x="473137" y="609600"/>
                        <a:pt x="304800" y="609600"/>
                      </a:cubicBezTo>
                      <a:cubicBezTo>
                        <a:pt x="136463" y="609600"/>
                        <a:pt x="0" y="473136"/>
                        <a:pt x="0" y="304800"/>
                      </a:cubicBezTo>
                      <a:cubicBezTo>
                        <a:pt x="0" y="136464"/>
                        <a:pt x="136463" y="0"/>
                        <a:pt x="304800" y="0"/>
                      </a:cubicBezTo>
                      <a:cubicBezTo>
                        <a:pt x="473137" y="0"/>
                        <a:pt x="609600" y="136464"/>
                        <a:pt x="609600" y="30480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 sz="2400" dirty="0">
                    <a:latin typeface="Karla Light" panose="020B0004030503030003" pitchFamily="34" charset="77"/>
                  </a:endParaRPr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0578AD6C-1BD9-4D77-8162-89214CE4B1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625815" y="1410408"/>
                  <a:ext cx="499842" cy="499842"/>
                </a:xfrm>
                <a:custGeom>
                  <a:avLst/>
                  <a:gdLst>
                    <a:gd name="connsiteX0" fmla="*/ 451295 w 451294"/>
                    <a:gd name="connsiteY0" fmla="*/ 225647 h 451294"/>
                    <a:gd name="connsiteX1" fmla="*/ 225647 w 451294"/>
                    <a:gd name="connsiteY1" fmla="*/ 451295 h 451294"/>
                    <a:gd name="connsiteX2" fmla="*/ 0 w 451294"/>
                    <a:gd name="connsiteY2" fmla="*/ 225647 h 451294"/>
                    <a:gd name="connsiteX3" fmla="*/ 225647 w 451294"/>
                    <a:gd name="connsiteY3" fmla="*/ 0 h 451294"/>
                    <a:gd name="connsiteX4" fmla="*/ 451295 w 451294"/>
                    <a:gd name="connsiteY4" fmla="*/ 225647 h 4512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51294" h="451294">
                      <a:moveTo>
                        <a:pt x="451295" y="225647"/>
                      </a:moveTo>
                      <a:cubicBezTo>
                        <a:pt x="451295" y="350269"/>
                        <a:pt x="350269" y="451295"/>
                        <a:pt x="225647" y="451295"/>
                      </a:cubicBezTo>
                      <a:cubicBezTo>
                        <a:pt x="101026" y="451295"/>
                        <a:pt x="0" y="350269"/>
                        <a:pt x="0" y="225647"/>
                      </a:cubicBezTo>
                      <a:cubicBezTo>
                        <a:pt x="0" y="101026"/>
                        <a:pt x="101026" y="0"/>
                        <a:pt x="225647" y="0"/>
                      </a:cubicBezTo>
                      <a:cubicBezTo>
                        <a:pt x="350269" y="0"/>
                        <a:pt x="451295" y="101026"/>
                        <a:pt x="451295" y="225647"/>
                      </a:cubicBezTo>
                      <a:close/>
                    </a:path>
                  </a:pathLst>
                </a:custGeom>
                <a:solidFill>
                  <a:srgbClr val="0F0023"/>
                </a:solidFill>
                <a:ln>
                  <a:noFill/>
                </a:ln>
                <a:effectLst>
                  <a:outerShdw blurRad="635000" dist="114300" dir="5400000" algn="t" rotWithShape="0">
                    <a:prstClr val="black">
                      <a:alpha val="15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ID" sz="2400" dirty="0">
                    <a:solidFill>
                      <a:schemeClr val="lt1"/>
                    </a:solidFill>
                    <a:latin typeface="Karla Light" panose="020B0004030503030003" pitchFamily="34" charset="77"/>
                  </a:endParaRPr>
                </a:p>
              </p:txBody>
            </p:sp>
          </p:grp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F291E62E-168D-4AE5-817D-E60E2039C7AE}"/>
                  </a:ext>
                </a:extLst>
              </p:cNvPr>
              <p:cNvSpPr/>
              <p:nvPr/>
            </p:nvSpPr>
            <p:spPr>
              <a:xfrm>
                <a:off x="7496192" y="1739169"/>
                <a:ext cx="351241" cy="351241"/>
              </a:xfrm>
              <a:custGeom>
                <a:avLst/>
                <a:gdLst>
                  <a:gd name="connsiteX0" fmla="*/ 304800 w 304800"/>
                  <a:gd name="connsiteY0" fmla="*/ 152400 h 304800"/>
                  <a:gd name="connsiteX1" fmla="*/ 152400 w 304800"/>
                  <a:gd name="connsiteY1" fmla="*/ 304800 h 304800"/>
                  <a:gd name="connsiteX2" fmla="*/ 0 w 304800"/>
                  <a:gd name="connsiteY2" fmla="*/ 152400 h 304800"/>
                  <a:gd name="connsiteX3" fmla="*/ 152400 w 304800"/>
                  <a:gd name="connsiteY3" fmla="*/ 0 h 304800"/>
                  <a:gd name="connsiteX4" fmla="*/ 304800 w 304800"/>
                  <a:gd name="connsiteY4" fmla="*/ 15240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800" h="304800">
                    <a:moveTo>
                      <a:pt x="304800" y="152400"/>
                    </a:moveTo>
                    <a:cubicBezTo>
                      <a:pt x="304800" y="236568"/>
                      <a:pt x="236568" y="304800"/>
                      <a:pt x="152400" y="304800"/>
                    </a:cubicBezTo>
                    <a:cubicBezTo>
                      <a:pt x="68232" y="304800"/>
                      <a:pt x="0" y="236568"/>
                      <a:pt x="0" y="152400"/>
                    </a:cubicBezTo>
                    <a:cubicBezTo>
                      <a:pt x="0" y="68232"/>
                      <a:pt x="68232" y="0"/>
                      <a:pt x="152400" y="0"/>
                    </a:cubicBezTo>
                    <a:cubicBezTo>
                      <a:pt x="236568" y="0"/>
                      <a:pt x="304800" y="68232"/>
                      <a:pt x="304800" y="152400"/>
                    </a:cubicBezTo>
                    <a:close/>
                  </a:path>
                </a:pathLst>
              </a:custGeom>
              <a:solidFill>
                <a:srgbClr val="0F0023"/>
              </a:solidFill>
              <a:ln>
                <a:noFill/>
              </a:ln>
              <a:effectLst>
                <a:outerShdw blurRad="635000" dist="114300" dir="5400000" algn="t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ID" sz="2400" dirty="0">
                  <a:solidFill>
                    <a:schemeClr val="lt1"/>
                  </a:solidFill>
                  <a:latin typeface="Karla Light" panose="020B0004030503030003" pitchFamily="34" charset="77"/>
                </a:endParaRPr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66895875-18EB-4DB4-A53A-132E4BA51D98}"/>
                  </a:ext>
                </a:extLst>
              </p:cNvPr>
              <p:cNvSpPr/>
              <p:nvPr/>
            </p:nvSpPr>
            <p:spPr>
              <a:xfrm>
                <a:off x="7533182" y="1776159"/>
                <a:ext cx="277260" cy="277260"/>
              </a:xfrm>
              <a:custGeom>
                <a:avLst/>
                <a:gdLst>
                  <a:gd name="connsiteX0" fmla="*/ 240601 w 240601"/>
                  <a:gd name="connsiteY0" fmla="*/ 120301 h 240601"/>
                  <a:gd name="connsiteX1" fmla="*/ 120301 w 240601"/>
                  <a:gd name="connsiteY1" fmla="*/ 240601 h 240601"/>
                  <a:gd name="connsiteX2" fmla="*/ 0 w 240601"/>
                  <a:gd name="connsiteY2" fmla="*/ 120301 h 240601"/>
                  <a:gd name="connsiteX3" fmla="*/ 120301 w 240601"/>
                  <a:gd name="connsiteY3" fmla="*/ 0 h 240601"/>
                  <a:gd name="connsiteX4" fmla="*/ 240601 w 240601"/>
                  <a:gd name="connsiteY4" fmla="*/ 120301 h 240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0601" h="240601">
                    <a:moveTo>
                      <a:pt x="240601" y="120301"/>
                    </a:moveTo>
                    <a:cubicBezTo>
                      <a:pt x="240601" y="186741"/>
                      <a:pt x="186741" y="240601"/>
                      <a:pt x="120301" y="240601"/>
                    </a:cubicBezTo>
                    <a:cubicBezTo>
                      <a:pt x="53861" y="240601"/>
                      <a:pt x="0" y="186741"/>
                      <a:pt x="0" y="120301"/>
                    </a:cubicBezTo>
                    <a:cubicBezTo>
                      <a:pt x="0" y="53860"/>
                      <a:pt x="53860" y="0"/>
                      <a:pt x="120301" y="0"/>
                    </a:cubicBezTo>
                    <a:cubicBezTo>
                      <a:pt x="186741" y="0"/>
                      <a:pt x="240601" y="53860"/>
                      <a:pt x="240601" y="12030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635000" dist="114300" dir="5400000" algn="t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ID" sz="2400" dirty="0">
                  <a:solidFill>
                    <a:schemeClr val="lt1"/>
                  </a:solidFill>
                  <a:latin typeface="Karla Light" panose="020B0004030503030003" pitchFamily="34" charset="77"/>
                </a:endParaRPr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C67DB4C4-9A45-4B57-B191-9BBDBC093A82}"/>
                  </a:ext>
                </a:extLst>
              </p:cNvPr>
              <p:cNvSpPr/>
              <p:nvPr/>
            </p:nvSpPr>
            <p:spPr>
              <a:xfrm>
                <a:off x="7579419" y="1822287"/>
                <a:ext cx="184895" cy="184895"/>
              </a:xfrm>
              <a:custGeom>
                <a:avLst/>
                <a:gdLst>
                  <a:gd name="connsiteX0" fmla="*/ 23503 w 160448"/>
                  <a:gd name="connsiteY0" fmla="*/ 136946 h 160448"/>
                  <a:gd name="connsiteX1" fmla="*/ 23503 w 160448"/>
                  <a:gd name="connsiteY1" fmla="*/ 23503 h 160448"/>
                  <a:gd name="connsiteX2" fmla="*/ 136946 w 160448"/>
                  <a:gd name="connsiteY2" fmla="*/ 23503 h 160448"/>
                  <a:gd name="connsiteX3" fmla="*/ 136946 w 160448"/>
                  <a:gd name="connsiteY3" fmla="*/ 136946 h 160448"/>
                  <a:gd name="connsiteX4" fmla="*/ 23503 w 160448"/>
                  <a:gd name="connsiteY4" fmla="*/ 136946 h 1604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448" h="160448">
                    <a:moveTo>
                      <a:pt x="23503" y="136946"/>
                    </a:moveTo>
                    <a:cubicBezTo>
                      <a:pt x="-7834" y="105608"/>
                      <a:pt x="-7834" y="54840"/>
                      <a:pt x="23503" y="23503"/>
                    </a:cubicBezTo>
                    <a:cubicBezTo>
                      <a:pt x="54840" y="-7834"/>
                      <a:pt x="105608" y="-7834"/>
                      <a:pt x="136946" y="23503"/>
                    </a:cubicBezTo>
                    <a:cubicBezTo>
                      <a:pt x="168283" y="54840"/>
                      <a:pt x="168283" y="105608"/>
                      <a:pt x="136946" y="136946"/>
                    </a:cubicBezTo>
                    <a:cubicBezTo>
                      <a:pt x="105608" y="168283"/>
                      <a:pt x="54840" y="168283"/>
                      <a:pt x="23503" y="136946"/>
                    </a:cubicBezTo>
                    <a:close/>
                  </a:path>
                </a:pathLst>
              </a:custGeom>
              <a:solidFill>
                <a:srgbClr val="0F0023"/>
              </a:solidFill>
              <a:ln>
                <a:noFill/>
              </a:ln>
              <a:effectLst>
                <a:outerShdw blurRad="635000" dist="114300" dir="5400000" algn="t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ID" sz="2400" dirty="0">
                  <a:solidFill>
                    <a:schemeClr val="lt1"/>
                  </a:solidFill>
                  <a:latin typeface="Karla Light" panose="020B0004030503030003" pitchFamily="34" charset="77"/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4883F02-9015-4594-A615-47A4B0446C6D}"/>
                </a:ext>
              </a:extLst>
            </p:cNvPr>
            <p:cNvGrpSpPr/>
            <p:nvPr/>
          </p:nvGrpSpPr>
          <p:grpSpPr>
            <a:xfrm>
              <a:off x="7798063" y="3027236"/>
              <a:ext cx="1163050" cy="702481"/>
              <a:chOff x="8152025" y="3134286"/>
              <a:chExt cx="1163050" cy="702481"/>
            </a:xfrm>
          </p:grpSpPr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716AF427-7319-4E0C-839B-1F85EAE68841}"/>
                  </a:ext>
                </a:extLst>
              </p:cNvPr>
              <p:cNvSpPr/>
              <p:nvPr/>
            </p:nvSpPr>
            <p:spPr>
              <a:xfrm>
                <a:off x="8305253" y="3463578"/>
                <a:ext cx="373193" cy="43905"/>
              </a:xfrm>
              <a:custGeom>
                <a:avLst/>
                <a:gdLst>
                  <a:gd name="connsiteX0" fmla="*/ 323850 w 323850"/>
                  <a:gd name="connsiteY0" fmla="*/ 0 h 38100"/>
                  <a:gd name="connsiteX1" fmla="*/ 323850 w 323850"/>
                  <a:gd name="connsiteY1" fmla="*/ 38100 h 38100"/>
                  <a:gd name="connsiteX2" fmla="*/ 0 w 323850"/>
                  <a:gd name="connsiteY2" fmla="*/ 38100 h 38100"/>
                  <a:gd name="connsiteX3" fmla="*/ 0 w 323850"/>
                  <a:gd name="connsiteY3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3850" h="38100">
                    <a:moveTo>
                      <a:pt x="323850" y="0"/>
                    </a:moveTo>
                    <a:lnTo>
                      <a:pt x="323850" y="38100"/>
                    </a:lnTo>
                    <a:lnTo>
                      <a:pt x="0" y="381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 sz="2400" dirty="0">
                  <a:latin typeface="Karla Light" panose="020B0004030503030003" pitchFamily="34" charset="77"/>
                </a:endParaRPr>
              </a:p>
            </p:txBody>
          </p:sp>
          <p:grpSp>
            <p:nvGrpSpPr>
              <p:cNvPr id="37" name="Graphic 1">
                <a:extLst>
                  <a:ext uri="{FF2B5EF4-FFF2-40B4-BE49-F238E27FC236}">
                    <a16:creationId xmlns:a16="http://schemas.microsoft.com/office/drawing/2014/main" id="{7335F63B-3AA1-40DA-BE40-FF86E5BF4B9B}"/>
                  </a:ext>
                </a:extLst>
              </p:cNvPr>
              <p:cNvGrpSpPr/>
              <p:nvPr/>
            </p:nvGrpSpPr>
            <p:grpSpPr>
              <a:xfrm>
                <a:off x="8612593" y="3134286"/>
                <a:ext cx="702482" cy="702481"/>
                <a:chOff x="8301132" y="3134677"/>
                <a:chExt cx="609600" cy="609600"/>
              </a:xfrm>
            </p:grpSpPr>
            <p:sp>
              <p:nvSpPr>
                <p:cNvPr id="45" name="Freeform: Shape 44">
                  <a:extLst>
                    <a:ext uri="{FF2B5EF4-FFF2-40B4-BE49-F238E27FC236}">
                      <a16:creationId xmlns:a16="http://schemas.microsoft.com/office/drawing/2014/main" id="{101B6E2E-6D7B-4B46-8504-CE626941E6B4}"/>
                    </a:ext>
                  </a:extLst>
                </p:cNvPr>
                <p:cNvSpPr/>
                <p:nvPr/>
              </p:nvSpPr>
              <p:spPr>
                <a:xfrm>
                  <a:off x="8301132" y="3134677"/>
                  <a:ext cx="609600" cy="609600"/>
                </a:xfrm>
                <a:custGeom>
                  <a:avLst/>
                  <a:gdLst>
                    <a:gd name="connsiteX0" fmla="*/ 609600 w 609600"/>
                    <a:gd name="connsiteY0" fmla="*/ 304800 h 609600"/>
                    <a:gd name="connsiteX1" fmla="*/ 304800 w 609600"/>
                    <a:gd name="connsiteY1" fmla="*/ 609600 h 609600"/>
                    <a:gd name="connsiteX2" fmla="*/ 0 w 609600"/>
                    <a:gd name="connsiteY2" fmla="*/ 304800 h 609600"/>
                    <a:gd name="connsiteX3" fmla="*/ 304800 w 609600"/>
                    <a:gd name="connsiteY3" fmla="*/ 0 h 609600"/>
                    <a:gd name="connsiteX4" fmla="*/ 609600 w 609600"/>
                    <a:gd name="connsiteY4" fmla="*/ 304800 h 609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9600" h="609600">
                      <a:moveTo>
                        <a:pt x="609600" y="304800"/>
                      </a:moveTo>
                      <a:cubicBezTo>
                        <a:pt x="609600" y="473136"/>
                        <a:pt x="473136" y="609600"/>
                        <a:pt x="304800" y="609600"/>
                      </a:cubicBezTo>
                      <a:cubicBezTo>
                        <a:pt x="136464" y="609600"/>
                        <a:pt x="0" y="473136"/>
                        <a:pt x="0" y="304800"/>
                      </a:cubicBezTo>
                      <a:cubicBezTo>
                        <a:pt x="0" y="136464"/>
                        <a:pt x="136464" y="0"/>
                        <a:pt x="304800" y="0"/>
                      </a:cubicBezTo>
                      <a:cubicBezTo>
                        <a:pt x="473136" y="0"/>
                        <a:pt x="609600" y="136464"/>
                        <a:pt x="609600" y="30480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ffectLst>
                  <a:outerShdw blurRad="635000" dist="114300" dir="5400000" algn="t" rotWithShape="0">
                    <a:prstClr val="black">
                      <a:alpha val="15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ID" sz="2400" dirty="0">
                    <a:solidFill>
                      <a:schemeClr val="lt1"/>
                    </a:solidFill>
                    <a:latin typeface="Karla Light" panose="020B0004030503030003" pitchFamily="34" charset="77"/>
                  </a:endParaRPr>
                </a:p>
              </p:txBody>
            </p:sp>
            <p:sp>
              <p:nvSpPr>
                <p:cNvPr id="46" name="Freeform: Shape 45">
                  <a:extLst>
                    <a:ext uri="{FF2B5EF4-FFF2-40B4-BE49-F238E27FC236}">
                      <a16:creationId xmlns:a16="http://schemas.microsoft.com/office/drawing/2014/main" id="{A1BCBF27-3EC7-443A-96D4-833CCCFF0A79}"/>
                    </a:ext>
                  </a:extLst>
                </p:cNvPr>
                <p:cNvSpPr/>
                <p:nvPr/>
              </p:nvSpPr>
              <p:spPr>
                <a:xfrm rot="18459293">
                  <a:off x="8358204" y="3191808"/>
                  <a:ext cx="495296" cy="495296"/>
                </a:xfrm>
                <a:custGeom>
                  <a:avLst/>
                  <a:gdLst>
                    <a:gd name="connsiteX0" fmla="*/ 495297 w 495296"/>
                    <a:gd name="connsiteY0" fmla="*/ 247649 h 495296"/>
                    <a:gd name="connsiteX1" fmla="*/ 247649 w 495296"/>
                    <a:gd name="connsiteY1" fmla="*/ 495297 h 495296"/>
                    <a:gd name="connsiteX2" fmla="*/ 0 w 495296"/>
                    <a:gd name="connsiteY2" fmla="*/ 247649 h 495296"/>
                    <a:gd name="connsiteX3" fmla="*/ 247649 w 495296"/>
                    <a:gd name="connsiteY3" fmla="*/ 0 h 495296"/>
                    <a:gd name="connsiteX4" fmla="*/ 495297 w 495296"/>
                    <a:gd name="connsiteY4" fmla="*/ 247649 h 4952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95296" h="495296">
                      <a:moveTo>
                        <a:pt x="495297" y="247649"/>
                      </a:moveTo>
                      <a:cubicBezTo>
                        <a:pt x="495297" y="384421"/>
                        <a:pt x="384421" y="495297"/>
                        <a:pt x="247649" y="495297"/>
                      </a:cubicBezTo>
                      <a:cubicBezTo>
                        <a:pt x="110876" y="495297"/>
                        <a:pt x="0" y="384421"/>
                        <a:pt x="0" y="247649"/>
                      </a:cubicBezTo>
                      <a:cubicBezTo>
                        <a:pt x="0" y="110876"/>
                        <a:pt x="110876" y="0"/>
                        <a:pt x="247649" y="0"/>
                      </a:cubicBezTo>
                      <a:cubicBezTo>
                        <a:pt x="384421" y="0"/>
                        <a:pt x="495297" y="110876"/>
                        <a:pt x="495297" y="247649"/>
                      </a:cubicBezTo>
                      <a:close/>
                    </a:path>
                  </a:pathLst>
                </a:custGeom>
                <a:solidFill>
                  <a:srgbClr val="0F002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 sz="2400" dirty="0">
                    <a:latin typeface="Karla Light" panose="020B0004030503030003" pitchFamily="34" charset="77"/>
                  </a:endParaRPr>
                </a:p>
              </p:txBody>
            </p:sp>
          </p:grp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1EA40447-7F6B-4756-A2DB-2107787DF3B5}"/>
                  </a:ext>
                </a:extLst>
              </p:cNvPr>
              <p:cNvSpPr/>
              <p:nvPr/>
            </p:nvSpPr>
            <p:spPr>
              <a:xfrm>
                <a:off x="8152025" y="3305629"/>
                <a:ext cx="351240" cy="351241"/>
              </a:xfrm>
              <a:custGeom>
                <a:avLst/>
                <a:gdLst>
                  <a:gd name="connsiteX0" fmla="*/ 304800 w 304799"/>
                  <a:gd name="connsiteY0" fmla="*/ 152400 h 304800"/>
                  <a:gd name="connsiteX1" fmla="*/ 152400 w 304799"/>
                  <a:gd name="connsiteY1" fmla="*/ 304800 h 304800"/>
                  <a:gd name="connsiteX2" fmla="*/ 0 w 304799"/>
                  <a:gd name="connsiteY2" fmla="*/ 152400 h 304800"/>
                  <a:gd name="connsiteX3" fmla="*/ 152400 w 304799"/>
                  <a:gd name="connsiteY3" fmla="*/ 0 h 304800"/>
                  <a:gd name="connsiteX4" fmla="*/ 304800 w 304799"/>
                  <a:gd name="connsiteY4" fmla="*/ 15240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799" h="304800">
                    <a:moveTo>
                      <a:pt x="304800" y="152400"/>
                    </a:moveTo>
                    <a:cubicBezTo>
                      <a:pt x="304800" y="236568"/>
                      <a:pt x="236568" y="304800"/>
                      <a:pt x="152400" y="304800"/>
                    </a:cubicBezTo>
                    <a:cubicBezTo>
                      <a:pt x="68232" y="304800"/>
                      <a:pt x="0" y="236568"/>
                      <a:pt x="0" y="152400"/>
                    </a:cubicBezTo>
                    <a:cubicBezTo>
                      <a:pt x="0" y="68232"/>
                      <a:pt x="68232" y="0"/>
                      <a:pt x="152400" y="0"/>
                    </a:cubicBezTo>
                    <a:cubicBezTo>
                      <a:pt x="236568" y="0"/>
                      <a:pt x="304800" y="68232"/>
                      <a:pt x="304800" y="152400"/>
                    </a:cubicBezTo>
                    <a:close/>
                  </a:path>
                </a:pathLst>
              </a:custGeom>
              <a:solidFill>
                <a:srgbClr val="0F0023"/>
              </a:solidFill>
              <a:ln>
                <a:noFill/>
              </a:ln>
              <a:effectLst>
                <a:outerShdw blurRad="635000" dist="114300" dir="5400000" algn="t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ID" sz="2400" dirty="0">
                  <a:solidFill>
                    <a:schemeClr val="lt1"/>
                  </a:solidFill>
                  <a:latin typeface="Karla Light" panose="020B0004030503030003" pitchFamily="34" charset="77"/>
                </a:endParaRPr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61C537E7-6CF9-4C3C-94E9-926EAD0B0991}"/>
                  </a:ext>
                </a:extLst>
              </p:cNvPr>
              <p:cNvSpPr/>
              <p:nvPr/>
            </p:nvSpPr>
            <p:spPr>
              <a:xfrm>
                <a:off x="8189014" y="3342620"/>
                <a:ext cx="277260" cy="277260"/>
              </a:xfrm>
              <a:custGeom>
                <a:avLst/>
                <a:gdLst>
                  <a:gd name="connsiteX0" fmla="*/ 240601 w 240601"/>
                  <a:gd name="connsiteY0" fmla="*/ 120301 h 240601"/>
                  <a:gd name="connsiteX1" fmla="*/ 120301 w 240601"/>
                  <a:gd name="connsiteY1" fmla="*/ 240602 h 240601"/>
                  <a:gd name="connsiteX2" fmla="*/ 0 w 240601"/>
                  <a:gd name="connsiteY2" fmla="*/ 120301 h 240601"/>
                  <a:gd name="connsiteX3" fmla="*/ 120301 w 240601"/>
                  <a:gd name="connsiteY3" fmla="*/ 0 h 240601"/>
                  <a:gd name="connsiteX4" fmla="*/ 240601 w 240601"/>
                  <a:gd name="connsiteY4" fmla="*/ 120301 h 240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0601" h="240601">
                    <a:moveTo>
                      <a:pt x="240601" y="120301"/>
                    </a:moveTo>
                    <a:cubicBezTo>
                      <a:pt x="240601" y="186741"/>
                      <a:pt x="186741" y="240602"/>
                      <a:pt x="120301" y="240602"/>
                    </a:cubicBezTo>
                    <a:cubicBezTo>
                      <a:pt x="53861" y="240602"/>
                      <a:pt x="0" y="186741"/>
                      <a:pt x="0" y="120301"/>
                    </a:cubicBezTo>
                    <a:cubicBezTo>
                      <a:pt x="0" y="53861"/>
                      <a:pt x="53860" y="0"/>
                      <a:pt x="120301" y="0"/>
                    </a:cubicBezTo>
                    <a:cubicBezTo>
                      <a:pt x="186741" y="0"/>
                      <a:pt x="240601" y="53861"/>
                      <a:pt x="240601" y="12030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635000" dist="114300" dir="5400000" algn="t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ID" sz="2400" dirty="0">
                  <a:solidFill>
                    <a:schemeClr val="lt1"/>
                  </a:solidFill>
                  <a:latin typeface="Karla Light" panose="020B0004030503030003" pitchFamily="34" charset="77"/>
                </a:endParaRPr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D7E9CFD8-3F21-4527-AF7F-0C60B04F73D7}"/>
                  </a:ext>
                </a:extLst>
              </p:cNvPr>
              <p:cNvSpPr/>
              <p:nvPr/>
            </p:nvSpPr>
            <p:spPr>
              <a:xfrm>
                <a:off x="8235224" y="3388830"/>
                <a:ext cx="184840" cy="184839"/>
              </a:xfrm>
              <a:custGeom>
                <a:avLst/>
                <a:gdLst>
                  <a:gd name="connsiteX0" fmla="*/ 160401 w 160401"/>
                  <a:gd name="connsiteY0" fmla="*/ 80201 h 160400"/>
                  <a:gd name="connsiteX1" fmla="*/ 80200 w 160401"/>
                  <a:gd name="connsiteY1" fmla="*/ 160401 h 160400"/>
                  <a:gd name="connsiteX2" fmla="*/ 0 w 160401"/>
                  <a:gd name="connsiteY2" fmla="*/ 80201 h 160400"/>
                  <a:gd name="connsiteX3" fmla="*/ 80200 w 160401"/>
                  <a:gd name="connsiteY3" fmla="*/ 0 h 160400"/>
                  <a:gd name="connsiteX4" fmla="*/ 160401 w 160401"/>
                  <a:gd name="connsiteY4" fmla="*/ 80201 h 160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401" h="160400">
                    <a:moveTo>
                      <a:pt x="160401" y="80201"/>
                    </a:moveTo>
                    <a:cubicBezTo>
                      <a:pt x="160401" y="124494"/>
                      <a:pt x="124494" y="160401"/>
                      <a:pt x="80200" y="160401"/>
                    </a:cubicBezTo>
                    <a:cubicBezTo>
                      <a:pt x="35907" y="160401"/>
                      <a:pt x="0" y="124494"/>
                      <a:pt x="0" y="80201"/>
                    </a:cubicBezTo>
                    <a:cubicBezTo>
                      <a:pt x="0" y="35907"/>
                      <a:pt x="35907" y="0"/>
                      <a:pt x="80200" y="0"/>
                    </a:cubicBezTo>
                    <a:cubicBezTo>
                      <a:pt x="124494" y="0"/>
                      <a:pt x="160401" y="35907"/>
                      <a:pt x="160401" y="80201"/>
                    </a:cubicBezTo>
                    <a:close/>
                  </a:path>
                </a:pathLst>
              </a:custGeom>
              <a:solidFill>
                <a:srgbClr val="0F0023"/>
              </a:solidFill>
              <a:ln>
                <a:noFill/>
              </a:ln>
              <a:effectLst>
                <a:outerShdw blurRad="635000" dist="114300" dir="5400000" algn="t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ID" sz="2400" dirty="0">
                  <a:solidFill>
                    <a:schemeClr val="lt1"/>
                  </a:solidFill>
                  <a:latin typeface="Karla Light" panose="020B0004030503030003" pitchFamily="34" charset="77"/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DB9D483-C7A7-4664-99DE-1A4F7C100D7D}"/>
                </a:ext>
              </a:extLst>
            </p:cNvPr>
            <p:cNvGrpSpPr/>
            <p:nvPr/>
          </p:nvGrpSpPr>
          <p:grpSpPr>
            <a:xfrm>
              <a:off x="4408470" y="2012910"/>
              <a:ext cx="2618082" cy="2618080"/>
              <a:chOff x="4762432" y="2119960"/>
              <a:chExt cx="2618082" cy="2618080"/>
            </a:xfrm>
          </p:grpSpPr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56F54A26-5F71-4496-B4FA-E95531785857}"/>
                  </a:ext>
                </a:extLst>
              </p:cNvPr>
              <p:cNvSpPr/>
              <p:nvPr/>
            </p:nvSpPr>
            <p:spPr>
              <a:xfrm>
                <a:off x="4762432" y="2119960"/>
                <a:ext cx="2618082" cy="2618080"/>
              </a:xfrm>
              <a:custGeom>
                <a:avLst/>
                <a:gdLst>
                  <a:gd name="connsiteX0" fmla="*/ 2617089 w 2617089"/>
                  <a:gd name="connsiteY0" fmla="*/ 1308545 h 2617089"/>
                  <a:gd name="connsiteX1" fmla="*/ 1308545 w 2617089"/>
                  <a:gd name="connsiteY1" fmla="*/ 2617089 h 2617089"/>
                  <a:gd name="connsiteX2" fmla="*/ 0 w 2617089"/>
                  <a:gd name="connsiteY2" fmla="*/ 1308545 h 2617089"/>
                  <a:gd name="connsiteX3" fmla="*/ 1308545 w 2617089"/>
                  <a:gd name="connsiteY3" fmla="*/ 0 h 2617089"/>
                  <a:gd name="connsiteX4" fmla="*/ 2617089 w 2617089"/>
                  <a:gd name="connsiteY4" fmla="*/ 1308545 h 2617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17089" h="2617089">
                    <a:moveTo>
                      <a:pt x="2617089" y="1308545"/>
                    </a:moveTo>
                    <a:cubicBezTo>
                      <a:pt x="2617089" y="2031234"/>
                      <a:pt x="2031234" y="2617089"/>
                      <a:pt x="1308545" y="2617089"/>
                    </a:cubicBezTo>
                    <a:cubicBezTo>
                      <a:pt x="585855" y="2617089"/>
                      <a:pt x="0" y="2031234"/>
                      <a:pt x="0" y="1308545"/>
                    </a:cubicBezTo>
                    <a:cubicBezTo>
                      <a:pt x="0" y="585855"/>
                      <a:pt x="585855" y="0"/>
                      <a:pt x="1308545" y="0"/>
                    </a:cubicBezTo>
                    <a:cubicBezTo>
                      <a:pt x="2031234" y="0"/>
                      <a:pt x="2617089" y="585855"/>
                      <a:pt x="2617089" y="1308545"/>
                    </a:cubicBezTo>
                    <a:close/>
                  </a:path>
                </a:pathLst>
              </a:custGeom>
              <a:gradFill>
                <a:gsLst>
                  <a:gs pos="55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  <a:gs pos="100000">
                    <a:schemeClr val="accent4"/>
                  </a:gs>
                </a:gsLst>
                <a:lin ang="2700000" scaled="1"/>
              </a:gradFill>
              <a:ln>
                <a:noFill/>
              </a:ln>
              <a:effectLst>
                <a:outerShdw blurRad="635000" dist="114300" dir="5400000" algn="t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ID" sz="2400" dirty="0">
                  <a:latin typeface="Karla Light" panose="020B0004030503030003" pitchFamily="34" charset="77"/>
                </a:endParaRPr>
              </a:p>
            </p:txBody>
          </p:sp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BC7C2BEC-8B99-4F53-BA25-510FB4A6686A}"/>
                  </a:ext>
                </a:extLst>
              </p:cNvPr>
              <p:cNvSpPr/>
              <p:nvPr/>
            </p:nvSpPr>
            <p:spPr>
              <a:xfrm>
                <a:off x="5004672" y="2362200"/>
                <a:ext cx="2133602" cy="2133600"/>
              </a:xfrm>
              <a:custGeom>
                <a:avLst/>
                <a:gdLst>
                  <a:gd name="connsiteX0" fmla="*/ 2617089 w 2617089"/>
                  <a:gd name="connsiteY0" fmla="*/ 1308545 h 2617089"/>
                  <a:gd name="connsiteX1" fmla="*/ 1308545 w 2617089"/>
                  <a:gd name="connsiteY1" fmla="*/ 2617089 h 2617089"/>
                  <a:gd name="connsiteX2" fmla="*/ 0 w 2617089"/>
                  <a:gd name="connsiteY2" fmla="*/ 1308545 h 2617089"/>
                  <a:gd name="connsiteX3" fmla="*/ 1308545 w 2617089"/>
                  <a:gd name="connsiteY3" fmla="*/ 0 h 2617089"/>
                  <a:gd name="connsiteX4" fmla="*/ 2617089 w 2617089"/>
                  <a:gd name="connsiteY4" fmla="*/ 1308545 h 2617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17089" h="2617089">
                    <a:moveTo>
                      <a:pt x="2617089" y="1308545"/>
                    </a:moveTo>
                    <a:cubicBezTo>
                      <a:pt x="2617089" y="2031234"/>
                      <a:pt x="2031234" y="2617089"/>
                      <a:pt x="1308545" y="2617089"/>
                    </a:cubicBezTo>
                    <a:cubicBezTo>
                      <a:pt x="585855" y="2617089"/>
                      <a:pt x="0" y="2031234"/>
                      <a:pt x="0" y="1308545"/>
                    </a:cubicBezTo>
                    <a:cubicBezTo>
                      <a:pt x="0" y="585855"/>
                      <a:pt x="585855" y="0"/>
                      <a:pt x="1308545" y="0"/>
                    </a:cubicBezTo>
                    <a:cubicBezTo>
                      <a:pt x="2031234" y="0"/>
                      <a:pt x="2617089" y="585855"/>
                      <a:pt x="2617089" y="1308545"/>
                    </a:cubicBezTo>
                    <a:close/>
                  </a:path>
                </a:pathLst>
              </a:custGeom>
              <a:solidFill>
                <a:srgbClr val="0F0023"/>
              </a:solidFill>
              <a:ln>
                <a:noFill/>
              </a:ln>
              <a:effectLst>
                <a:outerShdw blurRad="635000" dist="114300" dir="5400000" algn="t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ID" sz="2400" dirty="0">
                  <a:latin typeface="Karla Light" panose="020B0004030503030003" pitchFamily="34" charset="77"/>
                </a:endParaRPr>
              </a:p>
            </p:txBody>
          </p:sp>
        </p:grp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7816D640-ABD5-4F62-8856-89E14A27BAC4}"/>
                </a:ext>
              </a:extLst>
            </p:cNvPr>
            <p:cNvSpPr/>
            <p:nvPr/>
          </p:nvSpPr>
          <p:spPr>
            <a:xfrm>
              <a:off x="6084614" y="61103"/>
              <a:ext cx="941938" cy="941938"/>
            </a:xfrm>
            <a:prstGeom prst="ellipse">
              <a:avLst/>
            </a:prstGeom>
            <a:gradFill>
              <a:gsLst>
                <a:gs pos="55000">
                  <a:schemeClr val="accent1">
                    <a:lumMod val="60000"/>
                    <a:lumOff val="40000"/>
                  </a:schemeClr>
                </a:gs>
                <a:gs pos="0">
                  <a:schemeClr val="accent1"/>
                </a:gs>
                <a:gs pos="100000">
                  <a:schemeClr val="accent4"/>
                </a:gs>
              </a:gsLst>
              <a:lin ang="2700000" scaled="1"/>
            </a:gra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2400" dirty="0">
                <a:latin typeface="Karla Light" panose="020B0004030503030003" pitchFamily="34" charset="77"/>
              </a:endParaRPr>
            </a:p>
          </p:txBody>
        </p:sp>
        <p:pic>
          <p:nvPicPr>
            <p:cNvPr id="35" name="Graphic 34">
              <a:extLst>
                <a:ext uri="{FF2B5EF4-FFF2-40B4-BE49-F238E27FC236}">
                  <a16:creationId xmlns:a16="http://schemas.microsoft.com/office/drawing/2014/main" id="{6E2034A7-41BD-D848-9C52-5B3C2FFAD807}"/>
                </a:ext>
              </a:extLst>
            </p:cNvPr>
            <p:cNvPicPr>
              <a:picLocks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607134" y="1173743"/>
              <a:ext cx="317330" cy="317330"/>
            </a:xfrm>
            <a:prstGeom prst="rect">
              <a:avLst/>
            </a:prstGeom>
          </p:spPr>
        </p:pic>
        <p:pic>
          <p:nvPicPr>
            <p:cNvPr id="42" name="Graphic 41">
              <a:extLst>
                <a:ext uri="{FF2B5EF4-FFF2-40B4-BE49-F238E27FC236}">
                  <a16:creationId xmlns:a16="http://schemas.microsoft.com/office/drawing/2014/main" id="{0F466A1D-A606-164C-AE5E-21E98EB743C1}"/>
                </a:ext>
              </a:extLst>
            </p:cNvPr>
            <p:cNvPicPr>
              <a:picLocks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451114" y="3183247"/>
              <a:ext cx="317330" cy="317330"/>
            </a:xfrm>
            <a:prstGeom prst="rect">
              <a:avLst/>
            </a:prstGeom>
          </p:spPr>
        </p:pic>
        <p:pic>
          <p:nvPicPr>
            <p:cNvPr id="47" name="Graphic 46">
              <a:extLst>
                <a:ext uri="{FF2B5EF4-FFF2-40B4-BE49-F238E27FC236}">
                  <a16:creationId xmlns:a16="http://schemas.microsoft.com/office/drawing/2014/main" id="{8F05B8AC-A985-714E-8C3B-CD3CB93DED90}"/>
                </a:ext>
              </a:extLst>
            </p:cNvPr>
            <p:cNvPicPr>
              <a:picLocks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590253" y="5188181"/>
              <a:ext cx="317330" cy="317330"/>
            </a:xfrm>
            <a:prstGeom prst="rect">
              <a:avLst/>
            </a:prstGeom>
          </p:spPr>
        </p:pic>
      </p:grpSp>
      <p:sp>
        <p:nvSpPr>
          <p:cNvPr id="94" name="Cube 93">
            <a:extLst>
              <a:ext uri="{FF2B5EF4-FFF2-40B4-BE49-F238E27FC236}">
                <a16:creationId xmlns:a16="http://schemas.microsoft.com/office/drawing/2014/main" id="{B54740A3-A122-4386-A133-6A59E26F6823}"/>
              </a:ext>
            </a:extLst>
          </p:cNvPr>
          <p:cNvSpPr/>
          <p:nvPr/>
        </p:nvSpPr>
        <p:spPr>
          <a:xfrm rot="9900000">
            <a:off x="946474" y="5330095"/>
            <a:ext cx="499723" cy="499723"/>
          </a:xfrm>
          <a:prstGeom prst="cube">
            <a:avLst/>
          </a:prstGeom>
          <a:gradFill>
            <a:gsLst>
              <a:gs pos="54900">
                <a:schemeClr val="accent1">
                  <a:lumMod val="60000"/>
                  <a:lumOff val="40000"/>
                </a:schemeClr>
              </a:gs>
              <a:gs pos="0">
                <a:schemeClr val="accent1"/>
              </a:gs>
              <a:gs pos="100000">
                <a:schemeClr val="accent4"/>
              </a:gs>
            </a:gsLst>
            <a:lin ang="2700000" scaled="1"/>
          </a:gradFill>
          <a:ln cap="rnd">
            <a:noFill/>
            <a:round/>
          </a:ln>
          <a:effectLst>
            <a:outerShdw blurRad="292100" dist="508000" dir="5400000" algn="t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latin typeface="Karla Light" panose="020B0004030503030003" pitchFamily="34" charset="77"/>
            </a:endParaRPr>
          </a:p>
        </p:txBody>
      </p:sp>
      <p:sp>
        <p:nvSpPr>
          <p:cNvPr id="95" name="Cube 94">
            <a:extLst>
              <a:ext uri="{FF2B5EF4-FFF2-40B4-BE49-F238E27FC236}">
                <a16:creationId xmlns:a16="http://schemas.microsoft.com/office/drawing/2014/main" id="{77ECA65B-379D-4121-A9F1-3F579D0DA304}"/>
              </a:ext>
            </a:extLst>
          </p:cNvPr>
          <p:cNvSpPr/>
          <p:nvPr/>
        </p:nvSpPr>
        <p:spPr>
          <a:xfrm rot="20818151">
            <a:off x="11590016" y="259189"/>
            <a:ext cx="1238094" cy="1238094"/>
          </a:xfrm>
          <a:prstGeom prst="cube">
            <a:avLst>
              <a:gd name="adj" fmla="val 24518"/>
            </a:avLst>
          </a:prstGeom>
          <a:gradFill>
            <a:gsLst>
              <a:gs pos="54900">
                <a:schemeClr val="accent1">
                  <a:lumMod val="60000"/>
                  <a:lumOff val="40000"/>
                </a:schemeClr>
              </a:gs>
              <a:gs pos="0">
                <a:schemeClr val="accent1"/>
              </a:gs>
              <a:gs pos="100000">
                <a:schemeClr val="accent4"/>
              </a:gs>
            </a:gsLst>
            <a:lin ang="2700000" scaled="1"/>
          </a:gradFill>
          <a:ln cap="rnd">
            <a:noFill/>
            <a:round/>
          </a:ln>
          <a:effectLst>
            <a:outerShdw blurRad="292100" dist="508000" dir="5400000" algn="t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latin typeface="Karla Light" panose="020B0004030503030003" pitchFamily="34" charset="77"/>
            </a:endParaRP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251E2A18-6623-4F3C-A4EE-CCECE94CF90F}"/>
              </a:ext>
            </a:extLst>
          </p:cNvPr>
          <p:cNvSpPr/>
          <p:nvPr/>
        </p:nvSpPr>
        <p:spPr>
          <a:xfrm>
            <a:off x="-1342140" y="1229408"/>
            <a:ext cx="2233984" cy="2233984"/>
          </a:xfrm>
          <a:prstGeom prst="ellipse">
            <a:avLst/>
          </a:prstGeom>
          <a:gradFill>
            <a:gsLst>
              <a:gs pos="55000">
                <a:schemeClr val="accent1">
                  <a:lumMod val="60000"/>
                  <a:lumOff val="40000"/>
                </a:schemeClr>
              </a:gs>
              <a:gs pos="0">
                <a:schemeClr val="accent1"/>
              </a:gs>
              <a:gs pos="100000">
                <a:schemeClr val="accent4"/>
              </a:gs>
            </a:gsLst>
            <a:lin ang="2700000" scaled="1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>
              <a:latin typeface="Karla Light" panose="020B0004030503030003" pitchFamily="34" charset="77"/>
            </a:endParaRPr>
          </a:p>
        </p:txBody>
      </p:sp>
      <p:sp>
        <p:nvSpPr>
          <p:cNvPr id="101" name="CasellaDiTesto 6">
            <a:extLst>
              <a:ext uri="{FF2B5EF4-FFF2-40B4-BE49-F238E27FC236}">
                <a16:creationId xmlns:a16="http://schemas.microsoft.com/office/drawing/2014/main" id="{480FAD25-5013-FA4A-B630-AB7AD26F22B6}"/>
              </a:ext>
            </a:extLst>
          </p:cNvPr>
          <p:cNvSpPr txBox="1"/>
          <p:nvPr/>
        </p:nvSpPr>
        <p:spPr>
          <a:xfrm>
            <a:off x="6767698" y="9886011"/>
            <a:ext cx="2542310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1350" dirty="0"/>
              <a:t>Subscription model (</a:t>
            </a:r>
            <a:r>
              <a:rPr lang="it-IT" sz="1350" dirty="0" err="1"/>
              <a:t>Tinder</a:t>
            </a:r>
            <a:r>
              <a:rPr lang="it-IT" sz="1350" dirty="0"/>
              <a:t>, Netflix)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1350" dirty="0"/>
              <a:t>Membership model (</a:t>
            </a:r>
            <a:r>
              <a:rPr lang="it-IT" sz="1350" dirty="0" err="1"/>
              <a:t>Any</a:t>
            </a:r>
            <a:r>
              <a:rPr lang="it-IT" sz="1350" dirty="0"/>
              <a:t> </a:t>
            </a:r>
            <a:r>
              <a:rPr lang="it-IT" sz="1350" dirty="0" err="1"/>
              <a:t>DAOs</a:t>
            </a:r>
            <a:r>
              <a:rPr lang="it-IT" sz="1350" dirty="0"/>
              <a:t>, Clubs)</a:t>
            </a:r>
          </a:p>
          <a:p>
            <a:endParaRPr lang="it-IT" sz="1350" dirty="0"/>
          </a:p>
        </p:txBody>
      </p:sp>
      <p:sp>
        <p:nvSpPr>
          <p:cNvPr id="102" name="CasellaDiTesto 8">
            <a:extLst>
              <a:ext uri="{FF2B5EF4-FFF2-40B4-BE49-F238E27FC236}">
                <a16:creationId xmlns:a16="http://schemas.microsoft.com/office/drawing/2014/main" id="{FF21279E-A8A3-3249-A0D4-90C4AAF5A87A}"/>
              </a:ext>
            </a:extLst>
          </p:cNvPr>
          <p:cNvSpPr txBox="1"/>
          <p:nvPr/>
        </p:nvSpPr>
        <p:spPr>
          <a:xfrm>
            <a:off x="1196336" y="9886011"/>
            <a:ext cx="2542310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1350" dirty="0"/>
              <a:t>Virtual World (</a:t>
            </a:r>
            <a:r>
              <a:rPr lang="it-IT" sz="1350" dirty="0" err="1"/>
              <a:t>decentraland</a:t>
            </a:r>
            <a:r>
              <a:rPr lang="it-IT" sz="1350" dirty="0"/>
              <a:t>)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1350" dirty="0"/>
              <a:t>MMORPG (GTA)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1350" dirty="0"/>
              <a:t>P2E games / </a:t>
            </a:r>
            <a:r>
              <a:rPr lang="it-IT" sz="1350" dirty="0" err="1"/>
              <a:t>Launchpad</a:t>
            </a:r>
            <a:r>
              <a:rPr lang="it-IT" sz="1350" dirty="0"/>
              <a:t> for Indie Game </a:t>
            </a:r>
            <a:r>
              <a:rPr lang="it-IT" sz="1350" dirty="0" err="1"/>
              <a:t>Devs</a:t>
            </a:r>
            <a:endParaRPr lang="it-IT" sz="1350" dirty="0"/>
          </a:p>
          <a:p>
            <a:pPr marL="214313" indent="-214313">
              <a:buFont typeface="Arial" panose="020B0604020202020204" pitchFamily="34" charset="0"/>
              <a:buChar char="•"/>
            </a:pPr>
            <a:endParaRPr lang="it-IT" sz="1350" dirty="0"/>
          </a:p>
        </p:txBody>
      </p:sp>
      <p:sp>
        <p:nvSpPr>
          <p:cNvPr id="103" name="CasellaDiTesto 9">
            <a:extLst>
              <a:ext uri="{FF2B5EF4-FFF2-40B4-BE49-F238E27FC236}">
                <a16:creationId xmlns:a16="http://schemas.microsoft.com/office/drawing/2014/main" id="{C041A0A9-FA5A-4C41-A35A-BC092844C6B9}"/>
              </a:ext>
            </a:extLst>
          </p:cNvPr>
          <p:cNvSpPr txBox="1"/>
          <p:nvPr/>
        </p:nvSpPr>
        <p:spPr>
          <a:xfrm>
            <a:off x="3982017" y="9886011"/>
            <a:ext cx="2542310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1350" dirty="0"/>
              <a:t>Community meeting point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1350" dirty="0"/>
              <a:t>Interactive NFT marketplace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1350" dirty="0" err="1"/>
              <a:t>Concerts</a:t>
            </a:r>
            <a:r>
              <a:rPr lang="it-IT" sz="1350" dirty="0"/>
              <a:t> and events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1350" dirty="0"/>
              <a:t>Next </a:t>
            </a:r>
            <a:r>
              <a:rPr lang="it-IT" sz="1350" dirty="0" err="1"/>
              <a:t>level</a:t>
            </a:r>
            <a:r>
              <a:rPr lang="it-IT" sz="1350" dirty="0"/>
              <a:t> interactions</a:t>
            </a:r>
          </a:p>
          <a:p>
            <a:endParaRPr lang="it-IT" sz="135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62FDFA5-EF76-0343-9B95-E1F8A28A617F}"/>
              </a:ext>
            </a:extLst>
          </p:cNvPr>
          <p:cNvSpPr txBox="1"/>
          <p:nvPr/>
        </p:nvSpPr>
        <p:spPr>
          <a:xfrm>
            <a:off x="1047035" y="2565743"/>
            <a:ext cx="582063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Karla ExtraBold" panose="020B0004030503030003" pitchFamily="34" charset="77"/>
                <a:cs typeface="Space Grotesk" pitchFamily="2" charset="0"/>
              </a:rPr>
              <a:t>Use </a:t>
            </a:r>
          </a:p>
          <a:p>
            <a:pPr algn="ctr"/>
            <a:r>
              <a:rPr lang="en-US" sz="4400" b="1" dirty="0">
                <a:solidFill>
                  <a:schemeClr val="bg1"/>
                </a:solidFill>
                <a:latin typeface="Karla ExtraBold" panose="020B0004030503030003" pitchFamily="34" charset="77"/>
                <a:cs typeface="Space Grotesk" pitchFamily="2" charset="0"/>
              </a:rPr>
              <a:t>Cases</a:t>
            </a:r>
            <a:endParaRPr lang="en-US" sz="4400" b="1" dirty="0">
              <a:gradFill>
                <a:gsLst>
                  <a:gs pos="55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  <a:gs pos="100000">
                    <a:schemeClr val="accent4"/>
                  </a:gs>
                </a:gsLst>
                <a:lin ang="2700000" scaled="1"/>
              </a:gradFill>
              <a:latin typeface="Karla ExtraBold" panose="020B0004030503030003" pitchFamily="34" charset="77"/>
              <a:cs typeface="Space Grotes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602148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22667" fill="hold" grpId="0" nodeType="withEffect" p14:presetBounceEnd="81333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1333">
                                          <p:cBhvr additive="base">
                                            <p:cTn id="7" dur="125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1333">
                                          <p:cBhvr additive="base">
                                            <p:cTn id="8" dur="125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accel="22667" fill="hold" grpId="0" nodeType="withEffect" p14:presetBounceEnd="81333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1333">
                                          <p:cBhvr additive="base">
                                            <p:cTn id="11" dur="125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1333">
                                          <p:cBhvr additive="base">
                                            <p:cTn id="12" dur="125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accel="22667" fill="hold" grpId="0" nodeType="withEffect" p14:presetBounceEnd="81333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1333">
                                          <p:cBhvr additive="base">
                                            <p:cTn id="15" dur="125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1333">
                                          <p:cBhvr additive="base">
                                            <p:cTn id="16" dur="125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4" grpId="0" animBg="1"/>
          <p:bldP spid="95" grpId="0" animBg="1"/>
          <p:bldP spid="96" grpId="0" animBg="1"/>
          <p:bldP spid="11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22667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5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5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accel="22667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25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25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accel="22667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25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25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4" grpId="0" animBg="1"/>
          <p:bldP spid="95" grpId="0" animBg="1"/>
          <p:bldP spid="96" grpId="0" animBg="1"/>
          <p:bldP spid="111" grpId="0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9EB78F51-97FF-41DB-8A5D-40FB5F67E384}"/>
              </a:ext>
            </a:extLst>
          </p:cNvPr>
          <p:cNvSpPr/>
          <p:nvPr/>
        </p:nvSpPr>
        <p:spPr>
          <a:xfrm>
            <a:off x="9581411" y="3521982"/>
            <a:ext cx="3597092" cy="3597090"/>
          </a:xfrm>
          <a:prstGeom prst="ellipse">
            <a:avLst/>
          </a:prstGeom>
          <a:gradFill>
            <a:gsLst>
              <a:gs pos="35000">
                <a:schemeClr val="accent1">
                  <a:lumMod val="60000"/>
                  <a:lumOff val="40000"/>
                </a:schemeClr>
              </a:gs>
              <a:gs pos="0">
                <a:schemeClr val="accent1"/>
              </a:gs>
              <a:gs pos="100000">
                <a:schemeClr val="accent4"/>
              </a:gs>
            </a:gsLst>
            <a:lin ang="2700000" scaled="1"/>
          </a:gra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>
              <a:latin typeface="Karla" panose="020B0004030503030003" pitchFamily="34" charset="77"/>
            </a:endParaRPr>
          </a:p>
        </p:txBody>
      </p:sp>
      <p:grpSp>
        <p:nvGrpSpPr>
          <p:cNvPr id="28" name="Graphic 70">
            <a:extLst>
              <a:ext uri="{FF2B5EF4-FFF2-40B4-BE49-F238E27FC236}">
                <a16:creationId xmlns:a16="http://schemas.microsoft.com/office/drawing/2014/main" id="{286A31FF-0A2E-45B8-8A56-57C97A5FF75D}"/>
              </a:ext>
            </a:extLst>
          </p:cNvPr>
          <p:cNvGrpSpPr/>
          <p:nvPr/>
        </p:nvGrpSpPr>
        <p:grpSpPr>
          <a:xfrm rot="900000">
            <a:off x="4389291" y="-3877491"/>
            <a:ext cx="8759820" cy="10587424"/>
            <a:chOff x="4939567" y="-1171087"/>
            <a:chExt cx="8436520" cy="10196672"/>
          </a:xfrm>
          <a:noFill/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6B32024F-A869-4877-9D46-ED26F4B2CEF5}"/>
                </a:ext>
              </a:extLst>
            </p:cNvPr>
            <p:cNvSpPr/>
            <p:nvPr/>
          </p:nvSpPr>
          <p:spPr>
            <a:xfrm>
              <a:off x="4939567" y="-38123"/>
              <a:ext cx="5859991" cy="9063564"/>
            </a:xfrm>
            <a:custGeom>
              <a:avLst/>
              <a:gdLst>
                <a:gd name="connsiteX0" fmla="*/ 3379699 w 5859991"/>
                <a:gd name="connsiteY0" fmla="*/ 0 h 9063564"/>
                <a:gd name="connsiteX1" fmla="*/ 0 w 5859991"/>
                <a:gd name="connsiteY1" fmla="*/ 9063564 h 9063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859991" h="9063564">
                  <a:moveTo>
                    <a:pt x="3379699" y="0"/>
                  </a:moveTo>
                  <a:cubicBezTo>
                    <a:pt x="7168991" y="921842"/>
                    <a:pt x="7043074" y="6625483"/>
                    <a:pt x="0" y="9063564"/>
                  </a:cubicBezTo>
                </a:path>
              </a:pathLst>
            </a:custGeom>
            <a:noFill/>
            <a:ln w="14525" cap="flat">
              <a:gradFill>
                <a:gsLst>
                  <a:gs pos="90000">
                    <a:schemeClr val="bg1">
                      <a:lumMod val="75000"/>
                      <a:alpha val="0"/>
                    </a:schemeClr>
                  </a:gs>
                  <a:gs pos="0">
                    <a:schemeClr val="bg1">
                      <a:lumMod val="75000"/>
                      <a:alpha val="50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en-ID" dirty="0">
                <a:latin typeface="Karla Light" panose="020B0004030503030003" pitchFamily="34" charset="77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CE23D517-F1A2-41DE-8743-976513428D99}"/>
                </a:ext>
              </a:extLst>
            </p:cNvPr>
            <p:cNvSpPr/>
            <p:nvPr/>
          </p:nvSpPr>
          <p:spPr>
            <a:xfrm>
              <a:off x="4939567" y="-92067"/>
              <a:ext cx="5941512" cy="9117508"/>
            </a:xfrm>
            <a:custGeom>
              <a:avLst/>
              <a:gdLst>
                <a:gd name="connsiteX0" fmla="*/ 3597800 w 5941512"/>
                <a:gd name="connsiteY0" fmla="*/ 0 h 9117508"/>
                <a:gd name="connsiteX1" fmla="*/ 0 w 5941512"/>
                <a:gd name="connsiteY1" fmla="*/ 9117508 h 9117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941512" h="9117508">
                  <a:moveTo>
                    <a:pt x="3597800" y="0"/>
                  </a:moveTo>
                  <a:cubicBezTo>
                    <a:pt x="7297671" y="1096468"/>
                    <a:pt x="6983314" y="6761286"/>
                    <a:pt x="0" y="9117508"/>
                  </a:cubicBezTo>
                </a:path>
              </a:pathLst>
            </a:custGeom>
            <a:noFill/>
            <a:ln w="14525" cap="flat">
              <a:gradFill>
                <a:gsLst>
                  <a:gs pos="90000">
                    <a:schemeClr val="bg1">
                      <a:lumMod val="75000"/>
                      <a:alpha val="0"/>
                    </a:schemeClr>
                  </a:gs>
                  <a:gs pos="0">
                    <a:schemeClr val="bg1">
                      <a:lumMod val="75000"/>
                      <a:alpha val="50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en-ID" dirty="0">
                <a:latin typeface="Karla Light" panose="020B0004030503030003" pitchFamily="34" charset="77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CC23C957-D53E-4ABB-8CCA-1A8507488529}"/>
                </a:ext>
              </a:extLst>
            </p:cNvPr>
            <p:cNvSpPr/>
            <p:nvPr/>
          </p:nvSpPr>
          <p:spPr>
            <a:xfrm>
              <a:off x="4939567" y="-146011"/>
              <a:ext cx="6026723" cy="9171451"/>
            </a:xfrm>
            <a:custGeom>
              <a:avLst/>
              <a:gdLst>
                <a:gd name="connsiteX0" fmla="*/ 3815901 w 6026723"/>
                <a:gd name="connsiteY0" fmla="*/ 0 h 9171451"/>
                <a:gd name="connsiteX1" fmla="*/ 0 w 6026723"/>
                <a:gd name="connsiteY1" fmla="*/ 9171452 h 9171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026723" h="9171451">
                  <a:moveTo>
                    <a:pt x="3815901" y="0"/>
                  </a:moveTo>
                  <a:cubicBezTo>
                    <a:pt x="7426351" y="1271240"/>
                    <a:pt x="6923409" y="6897236"/>
                    <a:pt x="0" y="9171452"/>
                  </a:cubicBezTo>
                </a:path>
              </a:pathLst>
            </a:custGeom>
            <a:noFill/>
            <a:ln w="14525" cap="flat">
              <a:gradFill>
                <a:gsLst>
                  <a:gs pos="90000">
                    <a:schemeClr val="bg1">
                      <a:lumMod val="75000"/>
                      <a:alpha val="0"/>
                    </a:schemeClr>
                  </a:gs>
                  <a:gs pos="0">
                    <a:schemeClr val="bg1">
                      <a:lumMod val="75000"/>
                      <a:alpha val="50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en-ID" dirty="0">
                <a:latin typeface="Karla Light" panose="020B0004030503030003" pitchFamily="34" charset="77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5407465C-D1A8-4D7D-953F-DC063E844A27}"/>
                </a:ext>
              </a:extLst>
            </p:cNvPr>
            <p:cNvSpPr/>
            <p:nvPr/>
          </p:nvSpPr>
          <p:spPr>
            <a:xfrm>
              <a:off x="4939567" y="-199954"/>
              <a:ext cx="6115780" cy="9225395"/>
            </a:xfrm>
            <a:custGeom>
              <a:avLst/>
              <a:gdLst>
                <a:gd name="connsiteX0" fmla="*/ 4034003 w 6115780"/>
                <a:gd name="connsiteY0" fmla="*/ 0 h 9225395"/>
                <a:gd name="connsiteX1" fmla="*/ 0 w 6115780"/>
                <a:gd name="connsiteY1" fmla="*/ 9225396 h 9225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15780" h="9225395">
                  <a:moveTo>
                    <a:pt x="4034003" y="0"/>
                  </a:moveTo>
                  <a:cubicBezTo>
                    <a:pt x="7555031" y="1446012"/>
                    <a:pt x="6863504" y="7033186"/>
                    <a:pt x="0" y="9225396"/>
                  </a:cubicBezTo>
                </a:path>
              </a:pathLst>
            </a:custGeom>
            <a:noFill/>
            <a:ln w="14525" cap="flat">
              <a:gradFill>
                <a:gsLst>
                  <a:gs pos="90000">
                    <a:schemeClr val="bg1">
                      <a:lumMod val="75000"/>
                      <a:alpha val="0"/>
                    </a:schemeClr>
                  </a:gs>
                  <a:gs pos="0">
                    <a:schemeClr val="bg1">
                      <a:lumMod val="75000"/>
                      <a:alpha val="50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en-ID" dirty="0">
                <a:latin typeface="Karla Light" panose="020B0004030503030003" pitchFamily="34" charset="77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283F14B9-AD5D-487C-9C84-2C741FA0264D}"/>
                </a:ext>
              </a:extLst>
            </p:cNvPr>
            <p:cNvSpPr/>
            <p:nvPr/>
          </p:nvSpPr>
          <p:spPr>
            <a:xfrm>
              <a:off x="4939567" y="-253898"/>
              <a:ext cx="6208924" cy="9279339"/>
            </a:xfrm>
            <a:custGeom>
              <a:avLst/>
              <a:gdLst>
                <a:gd name="connsiteX0" fmla="*/ 4252249 w 6208924"/>
                <a:gd name="connsiteY0" fmla="*/ 0 h 9279339"/>
                <a:gd name="connsiteX1" fmla="*/ 0 w 6208924"/>
                <a:gd name="connsiteY1" fmla="*/ 9279339 h 9279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208924" h="9279339">
                  <a:moveTo>
                    <a:pt x="4252249" y="0"/>
                  </a:moveTo>
                  <a:cubicBezTo>
                    <a:pt x="7683856" y="1620784"/>
                    <a:pt x="6803744" y="7169136"/>
                    <a:pt x="0" y="9279339"/>
                  </a:cubicBezTo>
                </a:path>
              </a:pathLst>
            </a:custGeom>
            <a:noFill/>
            <a:ln w="14525" cap="flat">
              <a:gradFill>
                <a:gsLst>
                  <a:gs pos="90000">
                    <a:schemeClr val="bg1">
                      <a:lumMod val="75000"/>
                      <a:alpha val="0"/>
                    </a:schemeClr>
                  </a:gs>
                  <a:gs pos="0">
                    <a:schemeClr val="bg1">
                      <a:lumMod val="75000"/>
                      <a:alpha val="50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en-ID" dirty="0">
                <a:latin typeface="Karla Light" panose="020B0004030503030003" pitchFamily="34" charset="77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4F49FA6-691C-424F-A73F-192861D54887}"/>
                </a:ext>
              </a:extLst>
            </p:cNvPr>
            <p:cNvSpPr/>
            <p:nvPr/>
          </p:nvSpPr>
          <p:spPr>
            <a:xfrm>
              <a:off x="4939567" y="-307842"/>
              <a:ext cx="6306011" cy="9333282"/>
            </a:xfrm>
            <a:custGeom>
              <a:avLst/>
              <a:gdLst>
                <a:gd name="connsiteX0" fmla="*/ 4470351 w 6306011"/>
                <a:gd name="connsiteY0" fmla="*/ 0 h 9333282"/>
                <a:gd name="connsiteX1" fmla="*/ 0 w 6306011"/>
                <a:gd name="connsiteY1" fmla="*/ 9333283 h 9333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306011" h="9333282">
                  <a:moveTo>
                    <a:pt x="4470351" y="0"/>
                  </a:moveTo>
                  <a:cubicBezTo>
                    <a:pt x="7812535" y="1795410"/>
                    <a:pt x="6743985" y="7304941"/>
                    <a:pt x="0" y="9333283"/>
                  </a:cubicBezTo>
                </a:path>
              </a:pathLst>
            </a:custGeom>
            <a:noFill/>
            <a:ln w="14525" cap="flat">
              <a:gradFill>
                <a:gsLst>
                  <a:gs pos="90000">
                    <a:schemeClr val="bg1">
                      <a:lumMod val="75000"/>
                      <a:alpha val="0"/>
                    </a:schemeClr>
                  </a:gs>
                  <a:gs pos="0">
                    <a:schemeClr val="bg1">
                      <a:lumMod val="75000"/>
                      <a:alpha val="50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en-ID" dirty="0">
                <a:latin typeface="Karla Light" panose="020B0004030503030003" pitchFamily="34" charset="77"/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569B667-B996-4FD7-BB59-3A07CFA21BED}"/>
                </a:ext>
              </a:extLst>
            </p:cNvPr>
            <p:cNvSpPr/>
            <p:nvPr/>
          </p:nvSpPr>
          <p:spPr>
            <a:xfrm>
              <a:off x="4939567" y="-361786"/>
              <a:ext cx="6407253" cy="9387226"/>
            </a:xfrm>
            <a:custGeom>
              <a:avLst/>
              <a:gdLst>
                <a:gd name="connsiteX0" fmla="*/ 4688452 w 6407253"/>
                <a:gd name="connsiteY0" fmla="*/ 0 h 9387226"/>
                <a:gd name="connsiteX1" fmla="*/ 0 w 6407253"/>
                <a:gd name="connsiteY1" fmla="*/ 9387227 h 9387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407253" h="9387226">
                  <a:moveTo>
                    <a:pt x="4688452" y="0"/>
                  </a:moveTo>
                  <a:cubicBezTo>
                    <a:pt x="7941361" y="1970182"/>
                    <a:pt x="6684079" y="7440890"/>
                    <a:pt x="0" y="9387227"/>
                  </a:cubicBezTo>
                </a:path>
              </a:pathLst>
            </a:custGeom>
            <a:noFill/>
            <a:ln w="14525" cap="flat">
              <a:gradFill>
                <a:gsLst>
                  <a:gs pos="90000">
                    <a:schemeClr val="bg1">
                      <a:lumMod val="75000"/>
                      <a:alpha val="0"/>
                    </a:schemeClr>
                  </a:gs>
                  <a:gs pos="0">
                    <a:schemeClr val="bg1">
                      <a:lumMod val="75000"/>
                      <a:alpha val="50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en-ID" dirty="0">
                <a:latin typeface="Karla Light" panose="020B0004030503030003" pitchFamily="34" charset="77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41ADB117-2D70-44B5-A6DA-785732692719}"/>
                </a:ext>
              </a:extLst>
            </p:cNvPr>
            <p:cNvSpPr/>
            <p:nvPr/>
          </p:nvSpPr>
          <p:spPr>
            <a:xfrm>
              <a:off x="4939567" y="-415729"/>
              <a:ext cx="6512633" cy="9441170"/>
            </a:xfrm>
            <a:custGeom>
              <a:avLst/>
              <a:gdLst>
                <a:gd name="connsiteX0" fmla="*/ 4906553 w 6512633"/>
                <a:gd name="connsiteY0" fmla="*/ 0 h 9441170"/>
                <a:gd name="connsiteX1" fmla="*/ 0 w 6512633"/>
                <a:gd name="connsiteY1" fmla="*/ 9441170 h 9441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12633" h="9441170">
                  <a:moveTo>
                    <a:pt x="4906553" y="0"/>
                  </a:moveTo>
                  <a:cubicBezTo>
                    <a:pt x="8070041" y="2144954"/>
                    <a:pt x="6624174" y="7576840"/>
                    <a:pt x="0" y="9441170"/>
                  </a:cubicBezTo>
                </a:path>
              </a:pathLst>
            </a:custGeom>
            <a:noFill/>
            <a:ln w="14525" cap="flat">
              <a:gradFill>
                <a:gsLst>
                  <a:gs pos="90000">
                    <a:schemeClr val="bg1">
                      <a:lumMod val="75000"/>
                      <a:alpha val="0"/>
                    </a:schemeClr>
                  </a:gs>
                  <a:gs pos="0">
                    <a:schemeClr val="bg1">
                      <a:lumMod val="75000"/>
                      <a:alpha val="50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en-ID" dirty="0">
                <a:latin typeface="Karla Light" panose="020B0004030503030003" pitchFamily="34" charset="77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B95ED4A8-833E-4CA3-B199-E32E6A81D5CB}"/>
                </a:ext>
              </a:extLst>
            </p:cNvPr>
            <p:cNvSpPr/>
            <p:nvPr/>
          </p:nvSpPr>
          <p:spPr>
            <a:xfrm>
              <a:off x="4939567" y="-469673"/>
              <a:ext cx="6622351" cy="9495114"/>
            </a:xfrm>
            <a:custGeom>
              <a:avLst/>
              <a:gdLst>
                <a:gd name="connsiteX0" fmla="*/ 5124800 w 6622351"/>
                <a:gd name="connsiteY0" fmla="*/ 0 h 9495114"/>
                <a:gd name="connsiteX1" fmla="*/ 0 w 6622351"/>
                <a:gd name="connsiteY1" fmla="*/ 9495114 h 9495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22351" h="9495114">
                  <a:moveTo>
                    <a:pt x="5124800" y="0"/>
                  </a:moveTo>
                  <a:cubicBezTo>
                    <a:pt x="8198721" y="2319726"/>
                    <a:pt x="6564415" y="7712645"/>
                    <a:pt x="0" y="9495114"/>
                  </a:cubicBezTo>
                </a:path>
              </a:pathLst>
            </a:custGeom>
            <a:noFill/>
            <a:ln w="14525" cap="flat">
              <a:gradFill>
                <a:gsLst>
                  <a:gs pos="90000">
                    <a:schemeClr val="bg1">
                      <a:lumMod val="75000"/>
                      <a:alpha val="0"/>
                    </a:schemeClr>
                  </a:gs>
                  <a:gs pos="0">
                    <a:schemeClr val="bg1">
                      <a:lumMod val="75000"/>
                      <a:alpha val="50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en-ID" dirty="0">
                <a:latin typeface="Karla Light" panose="020B0004030503030003" pitchFamily="34" charset="77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1284675C-891C-43B2-AA78-08F8D14ADFC3}"/>
                </a:ext>
              </a:extLst>
            </p:cNvPr>
            <p:cNvSpPr/>
            <p:nvPr/>
          </p:nvSpPr>
          <p:spPr>
            <a:xfrm>
              <a:off x="4939567" y="-523617"/>
              <a:ext cx="6736301" cy="9549057"/>
            </a:xfrm>
            <a:custGeom>
              <a:avLst/>
              <a:gdLst>
                <a:gd name="connsiteX0" fmla="*/ 5342901 w 6736301"/>
                <a:gd name="connsiteY0" fmla="*/ 0 h 9549057"/>
                <a:gd name="connsiteX1" fmla="*/ 0 w 6736301"/>
                <a:gd name="connsiteY1" fmla="*/ 9549058 h 9549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36301" h="9549057">
                  <a:moveTo>
                    <a:pt x="5342901" y="0"/>
                  </a:moveTo>
                  <a:cubicBezTo>
                    <a:pt x="8327400" y="2494498"/>
                    <a:pt x="6504509" y="7848595"/>
                    <a:pt x="0" y="9549058"/>
                  </a:cubicBezTo>
                </a:path>
              </a:pathLst>
            </a:custGeom>
            <a:noFill/>
            <a:ln w="14525" cap="flat">
              <a:gradFill>
                <a:gsLst>
                  <a:gs pos="90000">
                    <a:schemeClr val="bg1">
                      <a:lumMod val="75000"/>
                      <a:alpha val="0"/>
                    </a:schemeClr>
                  </a:gs>
                  <a:gs pos="0">
                    <a:schemeClr val="bg1">
                      <a:lumMod val="75000"/>
                      <a:alpha val="50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en-ID" dirty="0">
                <a:latin typeface="Karla Light" panose="020B0004030503030003" pitchFamily="34" charset="77"/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16AF8F65-8744-47AF-97AB-DA8DB7C6EC34}"/>
                </a:ext>
              </a:extLst>
            </p:cNvPr>
            <p:cNvSpPr/>
            <p:nvPr/>
          </p:nvSpPr>
          <p:spPr>
            <a:xfrm>
              <a:off x="4939567" y="-577561"/>
              <a:ext cx="6854655" cy="9603001"/>
            </a:xfrm>
            <a:custGeom>
              <a:avLst/>
              <a:gdLst>
                <a:gd name="connsiteX0" fmla="*/ 5561003 w 6854655"/>
                <a:gd name="connsiteY0" fmla="*/ 0 h 9603001"/>
                <a:gd name="connsiteX1" fmla="*/ 0 w 6854655"/>
                <a:gd name="connsiteY1" fmla="*/ 9603002 h 9603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854655" h="9603001">
                  <a:moveTo>
                    <a:pt x="5561003" y="0"/>
                  </a:moveTo>
                  <a:cubicBezTo>
                    <a:pt x="8456225" y="2669270"/>
                    <a:pt x="6444604" y="7984545"/>
                    <a:pt x="0" y="9603002"/>
                  </a:cubicBezTo>
                </a:path>
              </a:pathLst>
            </a:custGeom>
            <a:noFill/>
            <a:ln w="14525" cap="flat">
              <a:gradFill>
                <a:gsLst>
                  <a:gs pos="90000">
                    <a:schemeClr val="bg1">
                      <a:lumMod val="75000"/>
                      <a:alpha val="0"/>
                    </a:schemeClr>
                  </a:gs>
                  <a:gs pos="0">
                    <a:schemeClr val="bg1">
                      <a:lumMod val="75000"/>
                      <a:alpha val="50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en-ID" dirty="0">
                <a:latin typeface="Karla Light" panose="020B0004030503030003" pitchFamily="34" charset="77"/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05ED7A7D-DF23-4460-AB8C-BD4F02EE2CAB}"/>
                </a:ext>
              </a:extLst>
            </p:cNvPr>
            <p:cNvSpPr/>
            <p:nvPr/>
          </p:nvSpPr>
          <p:spPr>
            <a:xfrm>
              <a:off x="4939567" y="-631504"/>
              <a:ext cx="6977325" cy="9656945"/>
            </a:xfrm>
            <a:custGeom>
              <a:avLst/>
              <a:gdLst>
                <a:gd name="connsiteX0" fmla="*/ 5779104 w 6977325"/>
                <a:gd name="connsiteY0" fmla="*/ 0 h 9656945"/>
                <a:gd name="connsiteX1" fmla="*/ 0 w 6977325"/>
                <a:gd name="connsiteY1" fmla="*/ 9656945 h 9656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77325" h="9656945">
                  <a:moveTo>
                    <a:pt x="5779104" y="0"/>
                  </a:moveTo>
                  <a:cubicBezTo>
                    <a:pt x="8584905" y="2844041"/>
                    <a:pt x="6384844" y="8120494"/>
                    <a:pt x="0" y="9656945"/>
                  </a:cubicBezTo>
                </a:path>
              </a:pathLst>
            </a:custGeom>
            <a:noFill/>
            <a:ln w="14525" cap="flat">
              <a:gradFill>
                <a:gsLst>
                  <a:gs pos="90000">
                    <a:schemeClr val="bg1">
                      <a:lumMod val="75000"/>
                      <a:alpha val="0"/>
                    </a:schemeClr>
                  </a:gs>
                  <a:gs pos="0">
                    <a:schemeClr val="bg1">
                      <a:lumMod val="75000"/>
                      <a:alpha val="50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en-ID" dirty="0">
                <a:latin typeface="Karla Light" panose="020B0004030503030003" pitchFamily="34" charset="77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4D6A4610-5C91-4564-BD27-D31AA7D667B9}"/>
                </a:ext>
              </a:extLst>
            </p:cNvPr>
            <p:cNvSpPr/>
            <p:nvPr/>
          </p:nvSpPr>
          <p:spPr>
            <a:xfrm>
              <a:off x="4939567" y="-685448"/>
              <a:ext cx="7104323" cy="9710889"/>
            </a:xfrm>
            <a:custGeom>
              <a:avLst/>
              <a:gdLst>
                <a:gd name="connsiteX0" fmla="*/ 5997205 w 7104323"/>
                <a:gd name="connsiteY0" fmla="*/ 0 h 9710889"/>
                <a:gd name="connsiteX1" fmla="*/ 0 w 7104323"/>
                <a:gd name="connsiteY1" fmla="*/ 9710889 h 9710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04323" h="9710889">
                  <a:moveTo>
                    <a:pt x="5997205" y="0"/>
                  </a:moveTo>
                  <a:cubicBezTo>
                    <a:pt x="8713585" y="3018668"/>
                    <a:pt x="6324939" y="8256298"/>
                    <a:pt x="0" y="9710889"/>
                  </a:cubicBezTo>
                </a:path>
              </a:pathLst>
            </a:custGeom>
            <a:noFill/>
            <a:ln w="14525" cap="flat">
              <a:gradFill>
                <a:gsLst>
                  <a:gs pos="90000">
                    <a:schemeClr val="bg1">
                      <a:lumMod val="75000"/>
                      <a:alpha val="0"/>
                    </a:schemeClr>
                  </a:gs>
                  <a:gs pos="0">
                    <a:schemeClr val="bg1">
                      <a:lumMod val="75000"/>
                      <a:alpha val="50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en-ID" dirty="0">
                <a:latin typeface="Karla Light" panose="020B0004030503030003" pitchFamily="34" charset="77"/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2B2461F-3E2D-467A-B425-82782CCAD2CC}"/>
                </a:ext>
              </a:extLst>
            </p:cNvPr>
            <p:cNvSpPr/>
            <p:nvPr/>
          </p:nvSpPr>
          <p:spPr>
            <a:xfrm>
              <a:off x="4939567" y="-739392"/>
              <a:ext cx="7235803" cy="9764832"/>
            </a:xfrm>
            <a:custGeom>
              <a:avLst/>
              <a:gdLst>
                <a:gd name="connsiteX0" fmla="*/ 6215452 w 7235803"/>
                <a:gd name="connsiteY0" fmla="*/ 0 h 9764832"/>
                <a:gd name="connsiteX1" fmla="*/ 0 w 7235803"/>
                <a:gd name="connsiteY1" fmla="*/ 9764833 h 9764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35803" h="9764832">
                  <a:moveTo>
                    <a:pt x="6215452" y="0"/>
                  </a:moveTo>
                  <a:cubicBezTo>
                    <a:pt x="8842410" y="3193440"/>
                    <a:pt x="6265179" y="8392248"/>
                    <a:pt x="0" y="9764833"/>
                  </a:cubicBezTo>
                </a:path>
              </a:pathLst>
            </a:custGeom>
            <a:noFill/>
            <a:ln w="14525" cap="flat">
              <a:gradFill>
                <a:gsLst>
                  <a:gs pos="90000">
                    <a:schemeClr val="bg1">
                      <a:lumMod val="75000"/>
                      <a:alpha val="0"/>
                    </a:schemeClr>
                  </a:gs>
                  <a:gs pos="0">
                    <a:schemeClr val="bg1">
                      <a:lumMod val="75000"/>
                      <a:alpha val="50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en-ID" dirty="0">
                <a:latin typeface="Karla Light" panose="020B0004030503030003" pitchFamily="34" charset="77"/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C1231E0F-5BB2-489C-B168-F37D9AE07B88}"/>
                </a:ext>
              </a:extLst>
            </p:cNvPr>
            <p:cNvSpPr/>
            <p:nvPr/>
          </p:nvSpPr>
          <p:spPr>
            <a:xfrm>
              <a:off x="4939712" y="-793335"/>
              <a:ext cx="7371308" cy="9818921"/>
            </a:xfrm>
            <a:custGeom>
              <a:avLst/>
              <a:gdLst>
                <a:gd name="connsiteX0" fmla="*/ 6433408 w 7371308"/>
                <a:gd name="connsiteY0" fmla="*/ 0 h 9818921"/>
                <a:gd name="connsiteX1" fmla="*/ 0 w 7371308"/>
                <a:gd name="connsiteY1" fmla="*/ 9818921 h 9818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371308" h="9818921">
                  <a:moveTo>
                    <a:pt x="6433408" y="0"/>
                  </a:moveTo>
                  <a:cubicBezTo>
                    <a:pt x="8970945" y="3368212"/>
                    <a:pt x="6205129" y="8528198"/>
                    <a:pt x="0" y="9818921"/>
                  </a:cubicBezTo>
                </a:path>
              </a:pathLst>
            </a:custGeom>
            <a:noFill/>
            <a:ln w="14525" cap="flat">
              <a:gradFill>
                <a:gsLst>
                  <a:gs pos="90000">
                    <a:schemeClr val="bg1">
                      <a:lumMod val="75000"/>
                      <a:alpha val="0"/>
                    </a:schemeClr>
                  </a:gs>
                  <a:gs pos="0">
                    <a:schemeClr val="bg1">
                      <a:lumMod val="75000"/>
                      <a:alpha val="50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en-ID" dirty="0">
                <a:latin typeface="Karla Light" panose="020B0004030503030003" pitchFamily="34" charset="77"/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52727BD-C220-400D-84A6-53E0B5722C98}"/>
                </a:ext>
              </a:extLst>
            </p:cNvPr>
            <p:cNvSpPr/>
            <p:nvPr/>
          </p:nvSpPr>
          <p:spPr>
            <a:xfrm>
              <a:off x="4939567" y="-847279"/>
              <a:ext cx="7511382" cy="9872720"/>
            </a:xfrm>
            <a:custGeom>
              <a:avLst/>
              <a:gdLst>
                <a:gd name="connsiteX0" fmla="*/ 6651655 w 7511382"/>
                <a:gd name="connsiteY0" fmla="*/ 0 h 9872720"/>
                <a:gd name="connsiteX1" fmla="*/ 0 w 7511382"/>
                <a:gd name="connsiteY1" fmla="*/ 9872720 h 9872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511382" h="9872720">
                  <a:moveTo>
                    <a:pt x="6651655" y="0"/>
                  </a:moveTo>
                  <a:cubicBezTo>
                    <a:pt x="9099770" y="3542984"/>
                    <a:pt x="6145515" y="8664003"/>
                    <a:pt x="0" y="9872720"/>
                  </a:cubicBezTo>
                </a:path>
              </a:pathLst>
            </a:custGeom>
            <a:noFill/>
            <a:ln w="14525" cap="flat">
              <a:gradFill>
                <a:gsLst>
                  <a:gs pos="90000">
                    <a:schemeClr val="bg1">
                      <a:lumMod val="75000"/>
                      <a:alpha val="0"/>
                    </a:schemeClr>
                  </a:gs>
                  <a:gs pos="0">
                    <a:schemeClr val="bg1">
                      <a:lumMod val="75000"/>
                      <a:alpha val="50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en-ID" dirty="0">
                <a:latin typeface="Karla Light" panose="020B0004030503030003" pitchFamily="34" charset="77"/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4DC538CD-6896-440E-9DBF-DD2B776D3715}"/>
                </a:ext>
              </a:extLst>
            </p:cNvPr>
            <p:cNvSpPr/>
            <p:nvPr/>
          </p:nvSpPr>
          <p:spPr>
            <a:xfrm>
              <a:off x="4939567" y="-901368"/>
              <a:ext cx="7655557" cy="9926809"/>
            </a:xfrm>
            <a:custGeom>
              <a:avLst/>
              <a:gdLst>
                <a:gd name="connsiteX0" fmla="*/ 6869756 w 7655557"/>
                <a:gd name="connsiteY0" fmla="*/ 0 h 9926809"/>
                <a:gd name="connsiteX1" fmla="*/ 0 w 7655557"/>
                <a:gd name="connsiteY1" fmla="*/ 9926809 h 992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655557" h="9926809">
                  <a:moveTo>
                    <a:pt x="6869756" y="0"/>
                  </a:moveTo>
                  <a:cubicBezTo>
                    <a:pt x="9228595" y="3717755"/>
                    <a:pt x="6085609" y="8800097"/>
                    <a:pt x="0" y="9926809"/>
                  </a:cubicBezTo>
                </a:path>
              </a:pathLst>
            </a:custGeom>
            <a:noFill/>
            <a:ln w="14525" cap="flat">
              <a:gradFill>
                <a:gsLst>
                  <a:gs pos="90000">
                    <a:schemeClr val="bg1">
                      <a:lumMod val="75000"/>
                      <a:alpha val="0"/>
                    </a:schemeClr>
                  </a:gs>
                  <a:gs pos="0">
                    <a:schemeClr val="bg1">
                      <a:lumMod val="75000"/>
                      <a:alpha val="50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en-ID" dirty="0">
                <a:latin typeface="Karla Light" panose="020B0004030503030003" pitchFamily="34" charset="77"/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D36BF344-E180-4256-9CCC-81AEEEC84AF9}"/>
                </a:ext>
              </a:extLst>
            </p:cNvPr>
            <p:cNvSpPr/>
            <p:nvPr/>
          </p:nvSpPr>
          <p:spPr>
            <a:xfrm>
              <a:off x="4939567" y="-955312"/>
              <a:ext cx="7803807" cy="9980753"/>
            </a:xfrm>
            <a:custGeom>
              <a:avLst/>
              <a:gdLst>
                <a:gd name="connsiteX0" fmla="*/ 7087858 w 7803807"/>
                <a:gd name="connsiteY0" fmla="*/ 0 h 9980753"/>
                <a:gd name="connsiteX1" fmla="*/ 0 w 7803807"/>
                <a:gd name="connsiteY1" fmla="*/ 9980753 h 9980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03807" h="9980753">
                  <a:moveTo>
                    <a:pt x="7087858" y="0"/>
                  </a:moveTo>
                  <a:cubicBezTo>
                    <a:pt x="9357275" y="3892527"/>
                    <a:pt x="6025704" y="8936047"/>
                    <a:pt x="0" y="9980753"/>
                  </a:cubicBezTo>
                </a:path>
              </a:pathLst>
            </a:custGeom>
            <a:noFill/>
            <a:ln w="14525" cap="flat">
              <a:gradFill>
                <a:gsLst>
                  <a:gs pos="90000">
                    <a:schemeClr val="bg1">
                      <a:lumMod val="75000"/>
                      <a:alpha val="0"/>
                    </a:schemeClr>
                  </a:gs>
                  <a:gs pos="0">
                    <a:schemeClr val="bg1">
                      <a:lumMod val="75000"/>
                      <a:alpha val="50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en-ID" dirty="0">
                <a:latin typeface="Karla Light" panose="020B0004030503030003" pitchFamily="34" charset="77"/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5EB9BC55-C935-4734-9822-3895BBC5F4AD}"/>
                </a:ext>
              </a:extLst>
            </p:cNvPr>
            <p:cNvSpPr/>
            <p:nvPr/>
          </p:nvSpPr>
          <p:spPr>
            <a:xfrm>
              <a:off x="4939567" y="-1009256"/>
              <a:ext cx="7956196" cy="10034696"/>
            </a:xfrm>
            <a:custGeom>
              <a:avLst/>
              <a:gdLst>
                <a:gd name="connsiteX0" fmla="*/ 7306105 w 7956196"/>
                <a:gd name="connsiteY0" fmla="*/ 0 h 10034696"/>
                <a:gd name="connsiteX1" fmla="*/ 0 w 7956196"/>
                <a:gd name="connsiteY1" fmla="*/ 10034697 h 10034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56196" h="10034696">
                  <a:moveTo>
                    <a:pt x="7306105" y="0"/>
                  </a:moveTo>
                  <a:cubicBezTo>
                    <a:pt x="9485954" y="4067299"/>
                    <a:pt x="5965944" y="9071997"/>
                    <a:pt x="0" y="10034697"/>
                  </a:cubicBezTo>
                </a:path>
              </a:pathLst>
            </a:custGeom>
            <a:noFill/>
            <a:ln w="14525" cap="flat">
              <a:gradFill>
                <a:gsLst>
                  <a:gs pos="90000">
                    <a:schemeClr val="bg1">
                      <a:lumMod val="75000"/>
                      <a:alpha val="0"/>
                    </a:schemeClr>
                  </a:gs>
                  <a:gs pos="0">
                    <a:schemeClr val="bg1">
                      <a:lumMod val="75000"/>
                      <a:alpha val="50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en-ID" dirty="0">
                <a:latin typeface="Karla Light" panose="020B0004030503030003" pitchFamily="34" charset="77"/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B72D0CC4-4293-4517-B080-953564CE18B7}"/>
                </a:ext>
              </a:extLst>
            </p:cNvPr>
            <p:cNvSpPr/>
            <p:nvPr/>
          </p:nvSpPr>
          <p:spPr>
            <a:xfrm>
              <a:off x="4939567" y="-1063199"/>
              <a:ext cx="8112460" cy="10088640"/>
            </a:xfrm>
            <a:custGeom>
              <a:avLst/>
              <a:gdLst>
                <a:gd name="connsiteX0" fmla="*/ 7524206 w 8112460"/>
                <a:gd name="connsiteY0" fmla="*/ 0 h 10088640"/>
                <a:gd name="connsiteX1" fmla="*/ 0 w 8112460"/>
                <a:gd name="connsiteY1" fmla="*/ 10088641 h 10088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112460" h="10088640">
                  <a:moveTo>
                    <a:pt x="7524206" y="0"/>
                  </a:moveTo>
                  <a:cubicBezTo>
                    <a:pt x="9614634" y="4242071"/>
                    <a:pt x="5906039" y="9207802"/>
                    <a:pt x="0" y="10088641"/>
                  </a:cubicBezTo>
                </a:path>
              </a:pathLst>
            </a:custGeom>
            <a:noFill/>
            <a:ln w="14525" cap="flat">
              <a:gradFill>
                <a:gsLst>
                  <a:gs pos="90000">
                    <a:schemeClr val="bg1">
                      <a:lumMod val="75000"/>
                      <a:alpha val="0"/>
                    </a:schemeClr>
                  </a:gs>
                  <a:gs pos="0">
                    <a:schemeClr val="bg1">
                      <a:lumMod val="75000"/>
                      <a:alpha val="50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en-ID" dirty="0">
                <a:latin typeface="Karla Light" panose="020B0004030503030003" pitchFamily="34" charset="77"/>
              </a:endParaRPr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C24B3E8-FE7B-455A-8FD7-6AA3CE0E4F9D}"/>
                </a:ext>
              </a:extLst>
            </p:cNvPr>
            <p:cNvSpPr/>
            <p:nvPr/>
          </p:nvSpPr>
          <p:spPr>
            <a:xfrm>
              <a:off x="4939567" y="-1117143"/>
              <a:ext cx="8272648" cy="10142584"/>
            </a:xfrm>
            <a:custGeom>
              <a:avLst/>
              <a:gdLst>
                <a:gd name="connsiteX0" fmla="*/ 7742307 w 8272648"/>
                <a:gd name="connsiteY0" fmla="*/ 0 h 10142584"/>
                <a:gd name="connsiteX1" fmla="*/ 0 w 8272648"/>
                <a:gd name="connsiteY1" fmla="*/ 10142584 h 10142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72648" h="10142584">
                  <a:moveTo>
                    <a:pt x="7742307" y="0"/>
                  </a:moveTo>
                  <a:cubicBezTo>
                    <a:pt x="9743460" y="4416843"/>
                    <a:pt x="5846279" y="9343752"/>
                    <a:pt x="0" y="10142584"/>
                  </a:cubicBezTo>
                </a:path>
              </a:pathLst>
            </a:custGeom>
            <a:noFill/>
            <a:ln w="14525" cap="flat">
              <a:gradFill>
                <a:gsLst>
                  <a:gs pos="90000">
                    <a:schemeClr val="bg1">
                      <a:lumMod val="75000"/>
                      <a:alpha val="0"/>
                    </a:schemeClr>
                  </a:gs>
                  <a:gs pos="0">
                    <a:schemeClr val="bg1">
                      <a:lumMod val="75000"/>
                      <a:alpha val="50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en-ID" dirty="0">
                <a:latin typeface="Karla Light" panose="020B0004030503030003" pitchFamily="34" charset="77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B8D8E7E2-9FC6-49B0-B1CC-91CD27EF910A}"/>
                </a:ext>
              </a:extLst>
            </p:cNvPr>
            <p:cNvSpPr/>
            <p:nvPr/>
          </p:nvSpPr>
          <p:spPr>
            <a:xfrm>
              <a:off x="4939567" y="-1171087"/>
              <a:ext cx="8436520" cy="10196528"/>
            </a:xfrm>
            <a:custGeom>
              <a:avLst/>
              <a:gdLst>
                <a:gd name="connsiteX0" fmla="*/ 7960409 w 8436520"/>
                <a:gd name="connsiteY0" fmla="*/ 0 h 10196528"/>
                <a:gd name="connsiteX1" fmla="*/ 0 w 8436520"/>
                <a:gd name="connsiteY1" fmla="*/ 10196528 h 10196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436520" h="10196528">
                  <a:moveTo>
                    <a:pt x="7960409" y="0"/>
                  </a:moveTo>
                  <a:cubicBezTo>
                    <a:pt x="9872139" y="4591469"/>
                    <a:pt x="5786374" y="9479701"/>
                    <a:pt x="0" y="10196528"/>
                  </a:cubicBezTo>
                </a:path>
              </a:pathLst>
            </a:custGeom>
            <a:noFill/>
            <a:ln w="14525" cap="flat">
              <a:gradFill>
                <a:gsLst>
                  <a:gs pos="90000">
                    <a:schemeClr val="bg1">
                      <a:lumMod val="75000"/>
                      <a:alpha val="0"/>
                    </a:schemeClr>
                  </a:gs>
                  <a:gs pos="0">
                    <a:schemeClr val="bg1">
                      <a:lumMod val="75000"/>
                      <a:alpha val="50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en-ID" dirty="0">
                <a:latin typeface="Karla Light" panose="020B0004030503030003" pitchFamily="34" charset="77"/>
              </a:endParaRPr>
            </a:p>
          </p:txBody>
        </p:sp>
      </p:grpSp>
      <p:sp>
        <p:nvSpPr>
          <p:cNvPr id="106" name="Rectangle: Rounded Corners 9">
            <a:extLst>
              <a:ext uri="{FF2B5EF4-FFF2-40B4-BE49-F238E27FC236}">
                <a16:creationId xmlns:a16="http://schemas.microsoft.com/office/drawing/2014/main" id="{ACC24C62-0201-CE47-A3C1-C2027B62C236}"/>
              </a:ext>
            </a:extLst>
          </p:cNvPr>
          <p:cNvSpPr/>
          <p:nvPr/>
        </p:nvSpPr>
        <p:spPr>
          <a:xfrm>
            <a:off x="5635918" y="2332106"/>
            <a:ext cx="2786965" cy="4078328"/>
          </a:xfrm>
          <a:prstGeom prst="roundRect">
            <a:avLst>
              <a:gd name="adj" fmla="val 7429"/>
            </a:avLst>
          </a:prstGeom>
          <a:solidFill>
            <a:srgbClr val="0F0023"/>
          </a:solidFill>
          <a:ln w="635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1079500" dist="1143000" dir="2700000" sx="80000" sy="8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  <a:latin typeface="Karla" panose="020B0004030503030003" pitchFamily="34" charset="77"/>
            </a:endParaRPr>
          </a:p>
        </p:txBody>
      </p:sp>
      <p:sp>
        <p:nvSpPr>
          <p:cNvPr id="107" name="Rectangle: Rounded Corners 9">
            <a:extLst>
              <a:ext uri="{FF2B5EF4-FFF2-40B4-BE49-F238E27FC236}">
                <a16:creationId xmlns:a16="http://schemas.microsoft.com/office/drawing/2014/main" id="{2C2D3CB6-1666-804F-A66B-A3672DB407FF}"/>
              </a:ext>
            </a:extLst>
          </p:cNvPr>
          <p:cNvSpPr/>
          <p:nvPr/>
        </p:nvSpPr>
        <p:spPr>
          <a:xfrm>
            <a:off x="8670137" y="2337178"/>
            <a:ext cx="2786965" cy="4073256"/>
          </a:xfrm>
          <a:prstGeom prst="roundRect">
            <a:avLst>
              <a:gd name="adj" fmla="val 7429"/>
            </a:avLst>
          </a:prstGeom>
          <a:solidFill>
            <a:srgbClr val="0F0023"/>
          </a:solidFill>
          <a:ln w="635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1079500" dist="1143000" dir="2700000" sx="80000" sy="8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  <a:latin typeface="Karla" panose="020B0004030503030003" pitchFamily="34" charset="77"/>
            </a:endParaRPr>
          </a:p>
        </p:txBody>
      </p:sp>
      <p:sp>
        <p:nvSpPr>
          <p:cNvPr id="109" name="Rectangle: Rounded Corners 23">
            <a:extLst>
              <a:ext uri="{FF2B5EF4-FFF2-40B4-BE49-F238E27FC236}">
                <a16:creationId xmlns:a16="http://schemas.microsoft.com/office/drawing/2014/main" id="{EA9C9FFD-7BC2-7142-A2CC-7FFE705A20BC}"/>
              </a:ext>
            </a:extLst>
          </p:cNvPr>
          <p:cNvSpPr/>
          <p:nvPr/>
        </p:nvSpPr>
        <p:spPr>
          <a:xfrm>
            <a:off x="5753888" y="2106995"/>
            <a:ext cx="2568259" cy="446625"/>
          </a:xfrm>
          <a:prstGeom prst="roundRect">
            <a:avLst>
              <a:gd name="adj" fmla="val 50000"/>
            </a:avLst>
          </a:prstGeom>
          <a:gradFill>
            <a:gsLst>
              <a:gs pos="55000">
                <a:schemeClr val="accent1">
                  <a:lumMod val="60000"/>
                  <a:lumOff val="40000"/>
                </a:schemeClr>
              </a:gs>
              <a:gs pos="0">
                <a:schemeClr val="accent1"/>
              </a:gs>
              <a:gs pos="100000">
                <a:schemeClr val="accent4"/>
              </a:gs>
            </a:gsLst>
            <a:lin ang="2700000" scaled="1"/>
          </a:gradFill>
          <a:ln w="6350">
            <a:solidFill>
              <a:schemeClr val="bg1">
                <a:lumMod val="85000"/>
              </a:schemeClr>
            </a:solidFill>
          </a:ln>
          <a:effectLst>
            <a:outerShdw blurRad="508000" dist="444500" dir="2700000" sx="80000" sy="8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/>
              </a:solidFill>
              <a:latin typeface="Karla Light" panose="020B0004030503030003" pitchFamily="34" charset="77"/>
            </a:endParaRPr>
          </a:p>
        </p:txBody>
      </p:sp>
      <p:sp>
        <p:nvSpPr>
          <p:cNvPr id="110" name="Rectangle: Rounded Corners 23">
            <a:extLst>
              <a:ext uri="{FF2B5EF4-FFF2-40B4-BE49-F238E27FC236}">
                <a16:creationId xmlns:a16="http://schemas.microsoft.com/office/drawing/2014/main" id="{AB5892DC-CB5D-D542-B974-30587CB4FA4D}"/>
              </a:ext>
            </a:extLst>
          </p:cNvPr>
          <p:cNvSpPr/>
          <p:nvPr/>
        </p:nvSpPr>
        <p:spPr>
          <a:xfrm>
            <a:off x="8784009" y="2110727"/>
            <a:ext cx="2568259" cy="446625"/>
          </a:xfrm>
          <a:prstGeom prst="roundRect">
            <a:avLst>
              <a:gd name="adj" fmla="val 50000"/>
            </a:avLst>
          </a:prstGeom>
          <a:gradFill>
            <a:gsLst>
              <a:gs pos="55000">
                <a:schemeClr val="accent1">
                  <a:lumMod val="60000"/>
                  <a:lumOff val="40000"/>
                </a:schemeClr>
              </a:gs>
              <a:gs pos="0">
                <a:schemeClr val="accent1"/>
              </a:gs>
              <a:gs pos="100000">
                <a:schemeClr val="accent4"/>
              </a:gs>
            </a:gsLst>
            <a:lin ang="2700000" scaled="1"/>
          </a:gradFill>
          <a:ln w="6350">
            <a:solidFill>
              <a:schemeClr val="bg1">
                <a:lumMod val="85000"/>
              </a:schemeClr>
            </a:solidFill>
          </a:ln>
          <a:effectLst>
            <a:outerShdw blurRad="508000" dist="444500" dir="2700000" sx="80000" sy="8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/>
              </a:solidFill>
              <a:latin typeface="Karla Light" panose="020B0004030503030003" pitchFamily="34" charset="77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D0CA251-C297-4B1E-9BE7-5A36618246F8}"/>
              </a:ext>
            </a:extLst>
          </p:cNvPr>
          <p:cNvSpPr/>
          <p:nvPr/>
        </p:nvSpPr>
        <p:spPr>
          <a:xfrm>
            <a:off x="2625319" y="2327033"/>
            <a:ext cx="2786965" cy="4083401"/>
          </a:xfrm>
          <a:prstGeom prst="roundRect">
            <a:avLst>
              <a:gd name="adj" fmla="val 7429"/>
            </a:avLst>
          </a:prstGeom>
          <a:solidFill>
            <a:srgbClr val="0F0023"/>
          </a:solidFill>
          <a:ln w="635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1079500" dist="1143000" dir="2700000" sx="80000" sy="8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  <a:latin typeface="Karla" panose="020B0004030503030003" pitchFamily="34" charset="77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8E0BCAA-3248-41B2-AB78-6D2810C0FEDE}"/>
              </a:ext>
            </a:extLst>
          </p:cNvPr>
          <p:cNvSpPr/>
          <p:nvPr/>
        </p:nvSpPr>
        <p:spPr>
          <a:xfrm>
            <a:off x="284780" y="1391982"/>
            <a:ext cx="1280577" cy="1280577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4"/>
              </a:gs>
            </a:gsLst>
            <a:lin ang="2700000" scaled="1"/>
          </a:gradFill>
          <a:ln>
            <a:noFill/>
          </a:ln>
          <a:effectLst>
            <a:softEdge rad="444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>
              <a:latin typeface="Karla Light" panose="020B0004030503030003" pitchFamily="34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D422C4-FE12-4FD7-B2E1-4046F95F2CC2}"/>
              </a:ext>
            </a:extLst>
          </p:cNvPr>
          <p:cNvSpPr txBox="1"/>
          <p:nvPr/>
        </p:nvSpPr>
        <p:spPr>
          <a:xfrm>
            <a:off x="1124858" y="599263"/>
            <a:ext cx="994228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err="1">
                <a:solidFill>
                  <a:schemeClr val="bg1"/>
                </a:solidFill>
                <a:latin typeface="Karla ExtraBold" panose="020B0004030503030003" pitchFamily="34" charset="77"/>
                <a:cs typeface="Space Grotesk" pitchFamily="2" charset="0"/>
              </a:rPr>
              <a:t>Landonomics</a:t>
            </a:r>
            <a:r>
              <a:rPr lang="en-US" sz="4400" b="1" dirty="0">
                <a:solidFill>
                  <a:schemeClr val="bg1"/>
                </a:solidFill>
                <a:latin typeface="Karla ExtraBold" panose="020B0004030503030003" pitchFamily="34" charset="77"/>
                <a:cs typeface="Space Grotesk" pitchFamily="2" charset="0"/>
              </a:rPr>
              <a:t> Comparison 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Karla" panose="020B0004030503030003" pitchFamily="34" charset="77"/>
                <a:cs typeface="Space Grotesk" pitchFamily="2" charset="0"/>
              </a:rPr>
              <a:t>(Virtual Worlds Stats, Land </a:t>
            </a:r>
            <a:r>
              <a:rPr lang="en-US" sz="2400" dirty="0" err="1">
                <a:solidFill>
                  <a:schemeClr val="bg1"/>
                </a:solidFill>
                <a:latin typeface="Karla" panose="020B0004030503030003" pitchFamily="34" charset="77"/>
                <a:cs typeface="Space Grotesk" pitchFamily="2" charset="0"/>
              </a:rPr>
              <a:t>ecc</a:t>
            </a:r>
            <a:r>
              <a:rPr lang="en-US" sz="2400" dirty="0">
                <a:solidFill>
                  <a:schemeClr val="bg1"/>
                </a:solidFill>
                <a:latin typeface="Karla" panose="020B0004030503030003" pitchFamily="34" charset="77"/>
                <a:cs typeface="Space Grotesk" pitchFamily="2" charset="0"/>
              </a:rPr>
              <a:t>)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664FAEB-092C-49DB-A323-A9C51CEFE9D6}"/>
              </a:ext>
            </a:extLst>
          </p:cNvPr>
          <p:cNvSpPr/>
          <p:nvPr/>
        </p:nvSpPr>
        <p:spPr>
          <a:xfrm>
            <a:off x="2723767" y="2103263"/>
            <a:ext cx="2568259" cy="446625"/>
          </a:xfrm>
          <a:prstGeom prst="roundRect">
            <a:avLst>
              <a:gd name="adj" fmla="val 50000"/>
            </a:avLst>
          </a:prstGeom>
          <a:gradFill>
            <a:gsLst>
              <a:gs pos="55000">
                <a:schemeClr val="accent1">
                  <a:lumMod val="60000"/>
                  <a:lumOff val="40000"/>
                </a:schemeClr>
              </a:gs>
              <a:gs pos="0">
                <a:schemeClr val="accent1"/>
              </a:gs>
              <a:gs pos="100000">
                <a:schemeClr val="accent4"/>
              </a:gs>
            </a:gsLst>
            <a:lin ang="2700000" scaled="1"/>
          </a:gradFill>
          <a:ln w="6350">
            <a:solidFill>
              <a:schemeClr val="bg1">
                <a:lumMod val="85000"/>
              </a:schemeClr>
            </a:solidFill>
          </a:ln>
          <a:effectLst>
            <a:outerShdw blurRad="508000" dist="444500" dir="2700000" sx="80000" sy="8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/>
              </a:solidFill>
              <a:latin typeface="Karla Light" panose="020B0004030503030003" pitchFamily="34" charset="77"/>
            </a:endParaRPr>
          </a:p>
        </p:txBody>
      </p:sp>
      <p:sp>
        <p:nvSpPr>
          <p:cNvPr id="25" name="Cube 24">
            <a:extLst>
              <a:ext uri="{FF2B5EF4-FFF2-40B4-BE49-F238E27FC236}">
                <a16:creationId xmlns:a16="http://schemas.microsoft.com/office/drawing/2014/main" id="{BF2C8040-2098-487D-8E4A-F2CE2A2662F1}"/>
              </a:ext>
            </a:extLst>
          </p:cNvPr>
          <p:cNvSpPr/>
          <p:nvPr/>
        </p:nvSpPr>
        <p:spPr>
          <a:xfrm rot="21119814" flipH="1">
            <a:off x="11921940" y="141345"/>
            <a:ext cx="604073" cy="604073"/>
          </a:xfrm>
          <a:prstGeom prst="cube">
            <a:avLst/>
          </a:prstGeom>
          <a:gradFill>
            <a:gsLst>
              <a:gs pos="55000">
                <a:schemeClr val="accent1">
                  <a:lumMod val="60000"/>
                  <a:lumOff val="40000"/>
                </a:schemeClr>
              </a:gs>
              <a:gs pos="0">
                <a:schemeClr val="accent1"/>
              </a:gs>
              <a:gs pos="100000">
                <a:schemeClr val="accent4"/>
              </a:gs>
            </a:gsLst>
            <a:lin ang="2700000" scaled="1"/>
          </a:gradFill>
          <a:ln cap="rnd">
            <a:noFill/>
            <a:round/>
          </a:ln>
          <a:effectLst>
            <a:outerShdw blurRad="292100" dist="508000" dir="5400000" algn="t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latin typeface="Karla Light" panose="020B0004030503030003" pitchFamily="34" charset="77"/>
            </a:endParaRPr>
          </a:p>
        </p:txBody>
      </p:sp>
      <p:sp>
        <p:nvSpPr>
          <p:cNvPr id="80" name="Segnaposto contenuto 2">
            <a:extLst>
              <a:ext uri="{FF2B5EF4-FFF2-40B4-BE49-F238E27FC236}">
                <a16:creationId xmlns:a16="http://schemas.microsoft.com/office/drawing/2014/main" id="{57C759EB-CE21-7F47-BE71-798D884BF9DE}"/>
              </a:ext>
            </a:extLst>
          </p:cNvPr>
          <p:cNvSpPr txBox="1">
            <a:spLocks/>
          </p:cNvSpPr>
          <p:nvPr/>
        </p:nvSpPr>
        <p:spPr>
          <a:xfrm>
            <a:off x="2484793" y="2167710"/>
            <a:ext cx="3073385" cy="2887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2000" b="1" dirty="0" err="1">
                <a:solidFill>
                  <a:schemeClr val="bg1"/>
                </a:solidFill>
                <a:latin typeface="Karla" panose="020B0004030503030003" pitchFamily="34" charset="77"/>
              </a:rPr>
              <a:t>Decentraland</a:t>
            </a:r>
            <a:r>
              <a:rPr lang="en-US" sz="2000" b="1" dirty="0">
                <a:solidFill>
                  <a:schemeClr val="bg1"/>
                </a:solidFill>
                <a:latin typeface="Karla" panose="020B0004030503030003" pitchFamily="34" charset="77"/>
              </a:rPr>
              <a:t> </a:t>
            </a:r>
            <a:r>
              <a:rPr lang="en-US" sz="1800" b="1" dirty="0">
                <a:solidFill>
                  <a:schemeClr val="bg1"/>
                </a:solidFill>
                <a:latin typeface="Karla" panose="020B0004030503030003" pitchFamily="34" charset="77"/>
              </a:rPr>
              <a:t>(flat)</a:t>
            </a:r>
            <a:endParaRPr lang="it-IT" sz="2000" b="1" dirty="0">
              <a:solidFill>
                <a:schemeClr val="bg1"/>
              </a:solidFill>
              <a:latin typeface="Karla" panose="020B0004030503030003" pitchFamily="34" charset="77"/>
            </a:endParaRPr>
          </a:p>
        </p:txBody>
      </p:sp>
      <p:sp>
        <p:nvSpPr>
          <p:cNvPr id="81" name="Segnaposto contenuto 2">
            <a:extLst>
              <a:ext uri="{FF2B5EF4-FFF2-40B4-BE49-F238E27FC236}">
                <a16:creationId xmlns:a16="http://schemas.microsoft.com/office/drawing/2014/main" id="{A7B83B18-E0B6-574B-8D63-4C05F80B5F24}"/>
              </a:ext>
            </a:extLst>
          </p:cNvPr>
          <p:cNvSpPr txBox="1">
            <a:spLocks/>
          </p:cNvSpPr>
          <p:nvPr/>
        </p:nvSpPr>
        <p:spPr>
          <a:xfrm>
            <a:off x="5819442" y="2163194"/>
            <a:ext cx="2419917" cy="46397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sz="2000" b="1" dirty="0">
                <a:solidFill>
                  <a:schemeClr val="bg1"/>
                </a:solidFill>
                <a:latin typeface="Karla" panose="020B0004030503030003" pitchFamily="34" charset="77"/>
              </a:rPr>
              <a:t>Sandbox</a:t>
            </a:r>
            <a:r>
              <a:rPr lang="en-US" sz="2000" b="1" dirty="0">
                <a:solidFill>
                  <a:schemeClr val="bg1"/>
                </a:solidFill>
                <a:latin typeface="Karla" panose="020B0004030503030003" pitchFamily="34" charset="77"/>
              </a:rPr>
              <a:t> </a:t>
            </a:r>
            <a:r>
              <a:rPr lang="en-US" sz="1800" b="1" dirty="0">
                <a:solidFill>
                  <a:schemeClr val="bg1"/>
                </a:solidFill>
                <a:latin typeface="Karla" panose="020B0004030503030003" pitchFamily="34" charset="77"/>
              </a:rPr>
              <a:t>(flat)</a:t>
            </a:r>
            <a:endParaRPr lang="it-IT" sz="2000" b="1" dirty="0">
              <a:solidFill>
                <a:schemeClr val="bg1"/>
              </a:solidFill>
              <a:latin typeface="Karla" panose="020B0004030503030003" pitchFamily="34" charset="77"/>
            </a:endParaRPr>
          </a:p>
        </p:txBody>
      </p:sp>
      <p:sp>
        <p:nvSpPr>
          <p:cNvPr id="82" name="Segnaposto contenuto 2">
            <a:extLst>
              <a:ext uri="{FF2B5EF4-FFF2-40B4-BE49-F238E27FC236}">
                <a16:creationId xmlns:a16="http://schemas.microsoft.com/office/drawing/2014/main" id="{D87CCA4B-21E2-8F46-ABF3-F772E0715BF9}"/>
              </a:ext>
            </a:extLst>
          </p:cNvPr>
          <p:cNvSpPr txBox="1">
            <a:spLocks/>
          </p:cNvSpPr>
          <p:nvPr/>
        </p:nvSpPr>
        <p:spPr>
          <a:xfrm>
            <a:off x="8493368" y="2166851"/>
            <a:ext cx="3140503" cy="300380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sz="2000" b="1" dirty="0" err="1">
                <a:solidFill>
                  <a:schemeClr val="bg1"/>
                </a:solidFill>
                <a:latin typeface="Karla" panose="020B0004030503030003" pitchFamily="34" charset="77"/>
              </a:rPr>
              <a:t>Solarity</a:t>
            </a:r>
            <a:r>
              <a:rPr lang="en-US" sz="2000" b="1" dirty="0">
                <a:solidFill>
                  <a:schemeClr val="bg1"/>
                </a:solidFill>
                <a:latin typeface="Karla" panose="020B0004030503030003" pitchFamily="34" charset="77"/>
              </a:rPr>
              <a:t> </a:t>
            </a:r>
            <a:r>
              <a:rPr lang="en-US" sz="1800" b="1" dirty="0">
                <a:solidFill>
                  <a:schemeClr val="bg1"/>
                </a:solidFill>
                <a:latin typeface="Karla" panose="020B0004030503030003" pitchFamily="34" charset="77"/>
              </a:rPr>
              <a:t>(spherical) </a:t>
            </a:r>
            <a:endParaRPr lang="it-IT" sz="2000" b="1" dirty="0">
              <a:solidFill>
                <a:schemeClr val="bg1"/>
              </a:solidFill>
              <a:latin typeface="Karla" panose="020B0004030503030003" pitchFamily="34" charset="77"/>
            </a:endParaRPr>
          </a:p>
        </p:txBody>
      </p:sp>
      <p:pic>
        <p:nvPicPr>
          <p:cNvPr id="83" name="Immagine 4">
            <a:extLst>
              <a:ext uri="{FF2B5EF4-FFF2-40B4-BE49-F238E27FC236}">
                <a16:creationId xmlns:a16="http://schemas.microsoft.com/office/drawing/2014/main" id="{51AD8A82-56A9-5D48-A94E-A4C3E0DE97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9567" y="2810280"/>
            <a:ext cx="1175292" cy="1175292"/>
          </a:xfrm>
          <a:prstGeom prst="rect">
            <a:avLst/>
          </a:prstGeom>
        </p:spPr>
      </p:pic>
      <p:pic>
        <p:nvPicPr>
          <p:cNvPr id="84" name="Immagine 8" descr="Immagine che contiene mappa&#10;&#10;Descrizione generata automaticamente">
            <a:extLst>
              <a:ext uri="{FF2B5EF4-FFF2-40B4-BE49-F238E27FC236}">
                <a16:creationId xmlns:a16="http://schemas.microsoft.com/office/drawing/2014/main" id="{4771547A-91F9-D44C-854D-6B60144D9D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8299" y="2740066"/>
            <a:ext cx="1922202" cy="1164935"/>
          </a:xfrm>
          <a:prstGeom prst="rect">
            <a:avLst/>
          </a:prstGeom>
        </p:spPr>
      </p:pic>
      <p:pic>
        <p:nvPicPr>
          <p:cNvPr id="85" name="Google Shape;172;p18">
            <a:extLst>
              <a:ext uri="{FF2B5EF4-FFF2-40B4-BE49-F238E27FC236}">
                <a16:creationId xmlns:a16="http://schemas.microsoft.com/office/drawing/2014/main" id="{70D86B93-2FCF-934B-BFBD-6356AA41BD59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24616" y="2788142"/>
            <a:ext cx="1278006" cy="1172812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CasellaDiTesto 10">
            <a:extLst>
              <a:ext uri="{FF2B5EF4-FFF2-40B4-BE49-F238E27FC236}">
                <a16:creationId xmlns:a16="http://schemas.microsoft.com/office/drawing/2014/main" id="{BB4653EC-F0E5-7341-A555-FA648B1E4934}"/>
              </a:ext>
            </a:extLst>
          </p:cNvPr>
          <p:cNvSpPr txBox="1"/>
          <p:nvPr/>
        </p:nvSpPr>
        <p:spPr>
          <a:xfrm>
            <a:off x="742444" y="4134670"/>
            <a:ext cx="155839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350" dirty="0">
                <a:solidFill>
                  <a:schemeClr val="bg1"/>
                </a:solidFill>
                <a:latin typeface="Karla" panose="020B0004030503030003" pitchFamily="34" charset="77"/>
              </a:rPr>
              <a:t>1 </a:t>
            </a:r>
            <a:r>
              <a:rPr lang="it-IT" sz="1350" dirty="0" err="1">
                <a:solidFill>
                  <a:schemeClr val="bg1"/>
                </a:solidFill>
                <a:latin typeface="Karla" panose="020B0004030503030003" pitchFamily="34" charset="77"/>
              </a:rPr>
              <a:t>Tile</a:t>
            </a:r>
            <a:endParaRPr lang="it-IT" sz="1350" dirty="0">
              <a:solidFill>
                <a:schemeClr val="bg1"/>
              </a:solidFill>
              <a:latin typeface="Karla" panose="020B0004030503030003" pitchFamily="34" charset="77"/>
            </a:endParaRPr>
          </a:p>
        </p:txBody>
      </p:sp>
      <p:sp>
        <p:nvSpPr>
          <p:cNvPr id="87" name="CasellaDiTesto 11">
            <a:extLst>
              <a:ext uri="{FF2B5EF4-FFF2-40B4-BE49-F238E27FC236}">
                <a16:creationId xmlns:a16="http://schemas.microsoft.com/office/drawing/2014/main" id="{33F199B7-81B3-BB4D-BC1A-BC0FCABB9CA4}"/>
              </a:ext>
            </a:extLst>
          </p:cNvPr>
          <p:cNvSpPr txBox="1"/>
          <p:nvPr/>
        </p:nvSpPr>
        <p:spPr>
          <a:xfrm>
            <a:off x="110864" y="4519334"/>
            <a:ext cx="218997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350" dirty="0">
                <a:solidFill>
                  <a:schemeClr val="bg1"/>
                </a:solidFill>
                <a:latin typeface="Karla" panose="020B0004030503030003" pitchFamily="34" charset="77"/>
              </a:rPr>
              <a:t>Total </a:t>
            </a:r>
            <a:r>
              <a:rPr lang="it-IT" sz="1350" dirty="0" err="1">
                <a:solidFill>
                  <a:schemeClr val="bg1"/>
                </a:solidFill>
                <a:latin typeface="Karla" panose="020B0004030503030003" pitchFamily="34" charset="77"/>
              </a:rPr>
              <a:t>Parcels</a:t>
            </a:r>
            <a:endParaRPr lang="it-IT" sz="1350" dirty="0">
              <a:solidFill>
                <a:schemeClr val="bg1"/>
              </a:solidFill>
              <a:latin typeface="Karla" panose="020B0004030503030003" pitchFamily="34" charset="77"/>
            </a:endParaRPr>
          </a:p>
        </p:txBody>
      </p:sp>
      <p:sp>
        <p:nvSpPr>
          <p:cNvPr id="88" name="CasellaDiTesto 14">
            <a:extLst>
              <a:ext uri="{FF2B5EF4-FFF2-40B4-BE49-F238E27FC236}">
                <a16:creationId xmlns:a16="http://schemas.microsoft.com/office/drawing/2014/main" id="{1931CE10-B733-5B4E-821A-FE7BDC3B78E2}"/>
              </a:ext>
            </a:extLst>
          </p:cNvPr>
          <p:cNvSpPr txBox="1"/>
          <p:nvPr/>
        </p:nvSpPr>
        <p:spPr>
          <a:xfrm>
            <a:off x="-60451" y="5288661"/>
            <a:ext cx="236128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350" dirty="0">
                <a:solidFill>
                  <a:schemeClr val="bg1"/>
                </a:solidFill>
                <a:latin typeface="Karla" panose="020B0004030503030003" pitchFamily="34" charset="77"/>
              </a:rPr>
              <a:t>Land Upgrades</a:t>
            </a:r>
          </a:p>
        </p:txBody>
      </p:sp>
      <p:sp>
        <p:nvSpPr>
          <p:cNvPr id="89" name="CasellaDiTesto 15">
            <a:extLst>
              <a:ext uri="{FF2B5EF4-FFF2-40B4-BE49-F238E27FC236}">
                <a16:creationId xmlns:a16="http://schemas.microsoft.com/office/drawing/2014/main" id="{33C8336B-CCF3-1C42-BCA3-8BAFF9B1097C}"/>
              </a:ext>
            </a:extLst>
          </p:cNvPr>
          <p:cNvSpPr txBox="1"/>
          <p:nvPr/>
        </p:nvSpPr>
        <p:spPr>
          <a:xfrm>
            <a:off x="3226561" y="4134670"/>
            <a:ext cx="146999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350" dirty="0">
                <a:solidFill>
                  <a:schemeClr val="bg1"/>
                </a:solidFill>
                <a:latin typeface="Karla" panose="020B0004030503030003" pitchFamily="34" charset="77"/>
              </a:rPr>
              <a:t>1</a:t>
            </a:r>
            <a:r>
              <a:rPr lang="en-US" sz="1350" dirty="0">
                <a:solidFill>
                  <a:schemeClr val="bg1"/>
                </a:solidFill>
                <a:latin typeface="Karla" panose="020B0004030503030003" pitchFamily="34" charset="77"/>
              </a:rPr>
              <a:t>6</a:t>
            </a:r>
            <a:r>
              <a:rPr lang="it-IT" sz="1350" dirty="0">
                <a:solidFill>
                  <a:schemeClr val="bg1"/>
                </a:solidFill>
                <a:latin typeface="Karla" panose="020B0004030503030003" pitchFamily="34" charset="77"/>
              </a:rPr>
              <a:t>m x 1</a:t>
            </a:r>
            <a:r>
              <a:rPr lang="en-US" sz="1350" dirty="0">
                <a:solidFill>
                  <a:schemeClr val="bg1"/>
                </a:solidFill>
                <a:latin typeface="Karla" panose="020B0004030503030003" pitchFamily="34" charset="77"/>
              </a:rPr>
              <a:t>6</a:t>
            </a:r>
            <a:r>
              <a:rPr lang="it-IT" sz="1350" dirty="0">
                <a:solidFill>
                  <a:schemeClr val="bg1"/>
                </a:solidFill>
                <a:latin typeface="Karla" panose="020B0004030503030003" pitchFamily="34" charset="77"/>
              </a:rPr>
              <a:t>m</a:t>
            </a:r>
          </a:p>
        </p:txBody>
      </p:sp>
      <p:sp>
        <p:nvSpPr>
          <p:cNvPr id="90" name="CasellaDiTesto 16">
            <a:extLst>
              <a:ext uri="{FF2B5EF4-FFF2-40B4-BE49-F238E27FC236}">
                <a16:creationId xmlns:a16="http://schemas.microsoft.com/office/drawing/2014/main" id="{EE285763-4A1A-6C43-9716-6976F2C4056A}"/>
              </a:ext>
            </a:extLst>
          </p:cNvPr>
          <p:cNvSpPr txBox="1"/>
          <p:nvPr/>
        </p:nvSpPr>
        <p:spPr>
          <a:xfrm>
            <a:off x="6190458" y="4134670"/>
            <a:ext cx="167788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350" dirty="0">
                <a:solidFill>
                  <a:schemeClr val="bg1"/>
                </a:solidFill>
                <a:latin typeface="Karla" panose="020B0004030503030003" pitchFamily="34" charset="77"/>
              </a:rPr>
              <a:t>96m x 96m</a:t>
            </a:r>
          </a:p>
        </p:txBody>
      </p:sp>
      <p:sp>
        <p:nvSpPr>
          <p:cNvPr id="91" name="CasellaDiTesto 17">
            <a:extLst>
              <a:ext uri="{FF2B5EF4-FFF2-40B4-BE49-F238E27FC236}">
                <a16:creationId xmlns:a16="http://schemas.microsoft.com/office/drawing/2014/main" id="{7EF34A3F-4D6A-0E42-8DC8-D78625CE7ECE}"/>
              </a:ext>
            </a:extLst>
          </p:cNvPr>
          <p:cNvSpPr txBox="1"/>
          <p:nvPr/>
        </p:nvSpPr>
        <p:spPr>
          <a:xfrm>
            <a:off x="9224677" y="4134670"/>
            <a:ext cx="167788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350" dirty="0">
                <a:solidFill>
                  <a:schemeClr val="bg1"/>
                </a:solidFill>
                <a:latin typeface="Karla" panose="020B0004030503030003" pitchFamily="34" charset="77"/>
              </a:rPr>
              <a:t>10m x 10m</a:t>
            </a:r>
          </a:p>
        </p:txBody>
      </p:sp>
      <p:sp>
        <p:nvSpPr>
          <p:cNvPr id="92" name="CasellaDiTesto 18">
            <a:extLst>
              <a:ext uri="{FF2B5EF4-FFF2-40B4-BE49-F238E27FC236}">
                <a16:creationId xmlns:a16="http://schemas.microsoft.com/office/drawing/2014/main" id="{DE51CC03-FC1B-284C-91CA-6A90A54267D0}"/>
              </a:ext>
            </a:extLst>
          </p:cNvPr>
          <p:cNvSpPr txBox="1"/>
          <p:nvPr/>
        </p:nvSpPr>
        <p:spPr>
          <a:xfrm>
            <a:off x="3226561" y="4519334"/>
            <a:ext cx="146999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>
                <a:solidFill>
                  <a:schemeClr val="bg1"/>
                </a:solidFill>
                <a:latin typeface="Karla" panose="020B0004030503030003" pitchFamily="34" charset="77"/>
              </a:rPr>
              <a:t>90601</a:t>
            </a:r>
            <a:endParaRPr lang="it-IT" sz="1350" dirty="0">
              <a:solidFill>
                <a:schemeClr val="bg1"/>
              </a:solidFill>
              <a:latin typeface="Karla" panose="020B0004030503030003" pitchFamily="34" charset="77"/>
            </a:endParaRPr>
          </a:p>
        </p:txBody>
      </p:sp>
      <p:sp>
        <p:nvSpPr>
          <p:cNvPr id="93" name="CasellaDiTesto 19">
            <a:extLst>
              <a:ext uri="{FF2B5EF4-FFF2-40B4-BE49-F238E27FC236}">
                <a16:creationId xmlns:a16="http://schemas.microsoft.com/office/drawing/2014/main" id="{8C63305E-D7AE-CB49-975B-FC6C71060B98}"/>
              </a:ext>
            </a:extLst>
          </p:cNvPr>
          <p:cNvSpPr txBox="1"/>
          <p:nvPr/>
        </p:nvSpPr>
        <p:spPr>
          <a:xfrm>
            <a:off x="6190458" y="4519334"/>
            <a:ext cx="167788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350" dirty="0">
                <a:solidFill>
                  <a:schemeClr val="bg1"/>
                </a:solidFill>
                <a:latin typeface="Karla" panose="020B0004030503030003" pitchFamily="34" charset="77"/>
              </a:rPr>
              <a:t>166.646</a:t>
            </a:r>
          </a:p>
        </p:txBody>
      </p:sp>
      <p:sp>
        <p:nvSpPr>
          <p:cNvPr id="94" name="CasellaDiTesto 20">
            <a:extLst>
              <a:ext uri="{FF2B5EF4-FFF2-40B4-BE49-F238E27FC236}">
                <a16:creationId xmlns:a16="http://schemas.microsoft.com/office/drawing/2014/main" id="{54F900EE-269B-464D-9078-96C562B826C2}"/>
              </a:ext>
            </a:extLst>
          </p:cNvPr>
          <p:cNvSpPr txBox="1"/>
          <p:nvPr/>
        </p:nvSpPr>
        <p:spPr>
          <a:xfrm>
            <a:off x="8708405" y="4504495"/>
            <a:ext cx="271042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>
                <a:solidFill>
                  <a:schemeClr val="bg1"/>
                </a:solidFill>
                <a:latin typeface="Karla" panose="020B0004030503030003" pitchFamily="34" charset="77"/>
              </a:rPr>
              <a:t>1000, expandable up to 3’147’212 </a:t>
            </a:r>
            <a:endParaRPr lang="it-IT" sz="1350" dirty="0">
              <a:solidFill>
                <a:schemeClr val="bg1"/>
              </a:solidFill>
              <a:latin typeface="Karla" panose="020B0004030503030003" pitchFamily="34" charset="77"/>
            </a:endParaRPr>
          </a:p>
        </p:txBody>
      </p:sp>
      <p:sp>
        <p:nvSpPr>
          <p:cNvPr id="95" name="CasellaDiTesto 21">
            <a:extLst>
              <a:ext uri="{FF2B5EF4-FFF2-40B4-BE49-F238E27FC236}">
                <a16:creationId xmlns:a16="http://schemas.microsoft.com/office/drawing/2014/main" id="{080229B4-8752-754F-B4A9-808CEA7BBA1E}"/>
              </a:ext>
            </a:extLst>
          </p:cNvPr>
          <p:cNvSpPr txBox="1"/>
          <p:nvPr/>
        </p:nvSpPr>
        <p:spPr>
          <a:xfrm>
            <a:off x="3179630" y="5288661"/>
            <a:ext cx="156386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350" dirty="0">
                <a:solidFill>
                  <a:schemeClr val="bg1"/>
                </a:solidFill>
                <a:latin typeface="Karla" panose="020B0004030503030003" pitchFamily="34" charset="77"/>
              </a:rPr>
              <a:t>Not </a:t>
            </a:r>
            <a:r>
              <a:rPr lang="it-IT" sz="1350" dirty="0" err="1">
                <a:solidFill>
                  <a:schemeClr val="bg1"/>
                </a:solidFill>
                <a:latin typeface="Karla" panose="020B0004030503030003" pitchFamily="34" charset="77"/>
              </a:rPr>
              <a:t>available</a:t>
            </a:r>
            <a:endParaRPr lang="it-IT" sz="1350" dirty="0">
              <a:solidFill>
                <a:schemeClr val="bg1"/>
              </a:solidFill>
              <a:latin typeface="Karla" panose="020B0004030503030003" pitchFamily="34" charset="77"/>
            </a:endParaRPr>
          </a:p>
        </p:txBody>
      </p:sp>
      <p:sp>
        <p:nvSpPr>
          <p:cNvPr id="96" name="CasellaDiTesto 22">
            <a:extLst>
              <a:ext uri="{FF2B5EF4-FFF2-40B4-BE49-F238E27FC236}">
                <a16:creationId xmlns:a16="http://schemas.microsoft.com/office/drawing/2014/main" id="{A45A7447-EA57-5045-8147-FF6E984A25D1}"/>
              </a:ext>
            </a:extLst>
          </p:cNvPr>
          <p:cNvSpPr txBox="1"/>
          <p:nvPr/>
        </p:nvSpPr>
        <p:spPr>
          <a:xfrm>
            <a:off x="6136890" y="5288661"/>
            <a:ext cx="178502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350" dirty="0">
                <a:solidFill>
                  <a:schemeClr val="bg1"/>
                </a:solidFill>
                <a:latin typeface="Karla" panose="020B0004030503030003" pitchFamily="34" charset="77"/>
              </a:rPr>
              <a:t>Not </a:t>
            </a:r>
            <a:r>
              <a:rPr lang="it-IT" sz="1350" dirty="0" err="1">
                <a:solidFill>
                  <a:schemeClr val="bg1"/>
                </a:solidFill>
                <a:latin typeface="Karla" panose="020B0004030503030003" pitchFamily="34" charset="77"/>
              </a:rPr>
              <a:t>available</a:t>
            </a:r>
            <a:endParaRPr lang="it-IT" sz="1350" dirty="0">
              <a:solidFill>
                <a:schemeClr val="bg1"/>
              </a:solidFill>
              <a:latin typeface="Karla" panose="020B0004030503030003" pitchFamily="34" charset="77"/>
            </a:endParaRPr>
          </a:p>
        </p:txBody>
      </p:sp>
      <p:sp>
        <p:nvSpPr>
          <p:cNvPr id="97" name="CasellaDiTesto 23">
            <a:extLst>
              <a:ext uri="{FF2B5EF4-FFF2-40B4-BE49-F238E27FC236}">
                <a16:creationId xmlns:a16="http://schemas.microsoft.com/office/drawing/2014/main" id="{2B6BF5AF-059F-6241-88DE-B5ABDF2C070D}"/>
              </a:ext>
            </a:extLst>
          </p:cNvPr>
          <p:cNvSpPr txBox="1"/>
          <p:nvPr/>
        </p:nvSpPr>
        <p:spPr>
          <a:xfrm>
            <a:off x="9171109" y="5265563"/>
            <a:ext cx="178502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350" dirty="0">
                <a:solidFill>
                  <a:schemeClr val="bg1"/>
                </a:solidFill>
                <a:latin typeface="Karla" panose="020B0004030503030003" pitchFamily="34" charset="77"/>
              </a:rPr>
              <a:t> </a:t>
            </a:r>
            <a:r>
              <a:rPr lang="it-IT" sz="1350" dirty="0" err="1">
                <a:solidFill>
                  <a:schemeClr val="bg1"/>
                </a:solidFill>
                <a:latin typeface="Karla" panose="020B0004030503030003" pitchFamily="34" charset="77"/>
              </a:rPr>
              <a:t>Available</a:t>
            </a:r>
            <a:endParaRPr lang="it-IT" sz="1350" dirty="0">
              <a:solidFill>
                <a:schemeClr val="bg1"/>
              </a:solidFill>
              <a:latin typeface="Karla" panose="020B0004030503030003" pitchFamily="34" charset="77"/>
            </a:endParaRPr>
          </a:p>
        </p:txBody>
      </p:sp>
      <p:sp>
        <p:nvSpPr>
          <p:cNvPr id="98" name="CasellaDiTesto 24">
            <a:extLst>
              <a:ext uri="{FF2B5EF4-FFF2-40B4-BE49-F238E27FC236}">
                <a16:creationId xmlns:a16="http://schemas.microsoft.com/office/drawing/2014/main" id="{C98B8045-0C4C-3F4A-8DEC-78010E7866D7}"/>
              </a:ext>
            </a:extLst>
          </p:cNvPr>
          <p:cNvSpPr txBox="1"/>
          <p:nvPr/>
        </p:nvSpPr>
        <p:spPr>
          <a:xfrm>
            <a:off x="-86746" y="5673324"/>
            <a:ext cx="238758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dirty="0">
                <a:solidFill>
                  <a:schemeClr val="bg1"/>
                </a:solidFill>
                <a:latin typeface="Karla" panose="020B0004030503030003" pitchFamily="34" charset="77"/>
              </a:rPr>
              <a:t>Land Floor </a:t>
            </a:r>
            <a:endParaRPr lang="it-IT" sz="1350" dirty="0">
              <a:solidFill>
                <a:schemeClr val="bg1"/>
              </a:solidFill>
              <a:latin typeface="Karla" panose="020B0004030503030003" pitchFamily="34" charset="77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03D6EFE9-BFF9-314B-8DF4-3BD7D75918B2}"/>
              </a:ext>
            </a:extLst>
          </p:cNvPr>
          <p:cNvSpPr txBox="1"/>
          <p:nvPr/>
        </p:nvSpPr>
        <p:spPr>
          <a:xfrm>
            <a:off x="5191725" y="3324985"/>
            <a:ext cx="13716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1350">
              <a:solidFill>
                <a:schemeClr val="bg1"/>
              </a:solidFill>
              <a:latin typeface="Karla" panose="020B0004030503030003" pitchFamily="34" charset="7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86275FF-D054-B648-947C-0D6CA6F18F3A}"/>
              </a:ext>
            </a:extLst>
          </p:cNvPr>
          <p:cNvSpPr txBox="1"/>
          <p:nvPr/>
        </p:nvSpPr>
        <p:spPr>
          <a:xfrm>
            <a:off x="-60450" y="4903997"/>
            <a:ext cx="236128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dirty="0">
                <a:solidFill>
                  <a:schemeClr val="bg1"/>
                </a:solidFill>
                <a:latin typeface="Karla" panose="020B0004030503030003" pitchFamily="34" charset="77"/>
              </a:rPr>
              <a:t>Total different owners 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E6A8B335-3E37-BD40-9F09-77B0E5FB8665}"/>
              </a:ext>
            </a:extLst>
          </p:cNvPr>
          <p:cNvSpPr txBox="1"/>
          <p:nvPr/>
        </p:nvSpPr>
        <p:spPr>
          <a:xfrm>
            <a:off x="2888143" y="4903997"/>
            <a:ext cx="214683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>
                <a:solidFill>
                  <a:schemeClr val="bg1"/>
                </a:solidFill>
                <a:latin typeface="Karla" panose="020B0004030503030003" pitchFamily="34" charset="77"/>
              </a:rPr>
              <a:t>5.6k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C15D036-5762-E444-9AD6-E9ECE8BA588A}"/>
              </a:ext>
            </a:extLst>
          </p:cNvPr>
          <p:cNvSpPr txBox="1"/>
          <p:nvPr/>
        </p:nvSpPr>
        <p:spPr>
          <a:xfrm>
            <a:off x="3275760" y="5673324"/>
            <a:ext cx="13716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>
                <a:solidFill>
                  <a:schemeClr val="bg1"/>
                </a:solidFill>
                <a:latin typeface="Karla" panose="020B0004030503030003" pitchFamily="34" charset="77"/>
              </a:rPr>
              <a:t>3.7 ETH 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AD80945-32AC-874A-86CA-B17D9B8B23CE}"/>
              </a:ext>
            </a:extLst>
          </p:cNvPr>
          <p:cNvSpPr txBox="1"/>
          <p:nvPr/>
        </p:nvSpPr>
        <p:spPr>
          <a:xfrm>
            <a:off x="5902988" y="4903997"/>
            <a:ext cx="225282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>
                <a:solidFill>
                  <a:schemeClr val="bg1"/>
                </a:solidFill>
                <a:latin typeface="Karla" panose="020B0004030503030003" pitchFamily="34" charset="77"/>
              </a:rPr>
              <a:t>15.6k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A89F04B-30CF-EF4F-9A5D-64359018FD37}"/>
              </a:ext>
            </a:extLst>
          </p:cNvPr>
          <p:cNvSpPr txBox="1"/>
          <p:nvPr/>
        </p:nvSpPr>
        <p:spPr>
          <a:xfrm>
            <a:off x="5902988" y="5673324"/>
            <a:ext cx="225282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solidFill>
                  <a:schemeClr val="bg1"/>
                </a:solidFill>
                <a:latin typeface="Karla" panose="020B0004030503030003" pitchFamily="34" charset="77"/>
              </a:rPr>
              <a:t>0.78 ETH 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4E3CAAA-1B3C-384F-8461-01D280C75564}"/>
              </a:ext>
            </a:extLst>
          </p:cNvPr>
          <p:cNvSpPr txBox="1"/>
          <p:nvPr/>
        </p:nvSpPr>
        <p:spPr>
          <a:xfrm>
            <a:off x="8094691" y="5673324"/>
            <a:ext cx="393785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solidFill>
                  <a:schemeClr val="bg1"/>
                </a:solidFill>
                <a:latin typeface="Karla" panose="020B0004030503030003" pitchFamily="34" charset="77"/>
              </a:rPr>
              <a:t>0.01 SOL+</a:t>
            </a:r>
          </a:p>
        </p:txBody>
      </p:sp>
      <p:sp>
        <p:nvSpPr>
          <p:cNvPr id="61" name="CasellaDiTesto 24">
            <a:extLst>
              <a:ext uri="{FF2B5EF4-FFF2-40B4-BE49-F238E27FC236}">
                <a16:creationId xmlns:a16="http://schemas.microsoft.com/office/drawing/2014/main" id="{D0AEA80D-E42B-4D10-80F5-D75405BABE2F}"/>
              </a:ext>
            </a:extLst>
          </p:cNvPr>
          <p:cNvSpPr txBox="1"/>
          <p:nvPr/>
        </p:nvSpPr>
        <p:spPr>
          <a:xfrm>
            <a:off x="-60451" y="6021541"/>
            <a:ext cx="238758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dirty="0">
                <a:solidFill>
                  <a:schemeClr val="bg1"/>
                </a:solidFill>
                <a:latin typeface="Karla" panose="020B0004030503030003" pitchFamily="34" charset="77"/>
              </a:rPr>
              <a:t>Market Cap</a:t>
            </a:r>
            <a:endParaRPr lang="it-IT" sz="1350" dirty="0">
              <a:solidFill>
                <a:schemeClr val="bg1"/>
              </a:solidFill>
              <a:latin typeface="Karla" panose="020B0004030503030003" pitchFamily="34" charset="7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993F19A-85AA-4EFA-8DEA-DC8158B2D6FB}"/>
              </a:ext>
            </a:extLst>
          </p:cNvPr>
          <p:cNvSpPr txBox="1"/>
          <p:nvPr/>
        </p:nvSpPr>
        <p:spPr>
          <a:xfrm>
            <a:off x="3275760" y="6010827"/>
            <a:ext cx="146773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solidFill>
                  <a:schemeClr val="bg1"/>
                </a:solidFill>
                <a:latin typeface="Karla" panose="020B0004030503030003" pitchFamily="34" charset="77"/>
              </a:rPr>
              <a:t>9,000,000,000 $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E577900-EF40-4783-ABAE-A20C0EB0B971}"/>
              </a:ext>
            </a:extLst>
          </p:cNvPr>
          <p:cNvSpPr txBox="1"/>
          <p:nvPr/>
        </p:nvSpPr>
        <p:spPr>
          <a:xfrm>
            <a:off x="6275647" y="5992322"/>
            <a:ext cx="152474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solidFill>
                  <a:schemeClr val="bg1"/>
                </a:solidFill>
                <a:latin typeface="Karla" panose="020B0004030503030003" pitchFamily="34" charset="77"/>
              </a:rPr>
              <a:t>15,000,000,000 $</a:t>
            </a:r>
          </a:p>
        </p:txBody>
      </p:sp>
    </p:spTree>
    <p:extLst>
      <p:ext uri="{BB962C8B-B14F-4D97-AF65-F5344CB8AC3E}">
        <p14:creationId xmlns:p14="http://schemas.microsoft.com/office/powerpoint/2010/main" val="3168950964"/>
      </p:ext>
    </p:extLst>
  </p:cSld>
  <p:clrMapOvr>
    <a:masterClrMapping/>
  </p:clrMapOvr>
  <p:transition spd="slow">
    <p:push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100000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accel="22667" fill="hold" grpId="0" nodeType="withEffect" p14:presetBounceEnd="81333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1333">
                                          <p:cBhvr additive="base">
                                            <p:cTn id="15" dur="12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1333">
                                          <p:cBhvr additive="base">
                                            <p:cTn id="16" dur="12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2" presetClass="entr" presetSubtype="4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9" dur="10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1" accel="22667" fill="hold" grpId="0" nodeType="withEffect" p14:presetBounceEnd="81333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1333">
                                          <p:cBhvr additive="base">
                                            <p:cTn id="22" dur="12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1333">
                                          <p:cBhvr additive="base">
                                            <p:cTn id="23" dur="12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1" accel="22667" fill="hold" grpId="0" nodeType="withEffect" p14:presetBounceEnd="81333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1333">
                                          <p:cBhvr additive="base">
                                            <p:cTn id="26" dur="12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1333">
                                          <p:cBhvr additive="base">
                                            <p:cTn id="27" dur="12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4" decel="100000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10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10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4" decel="100000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10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10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 animBg="1"/>
          <p:bldP spid="109" grpId="0" animBg="1"/>
          <p:bldP spid="110" grpId="0" animBg="1"/>
          <p:bldP spid="2" grpId="0" animBg="1"/>
          <p:bldP spid="3" grpId="0"/>
          <p:bldP spid="24" grpId="0" animBg="1"/>
          <p:bldP spid="25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100000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accel="22667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2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2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2" presetClass="entr" presetSubtype="4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9" dur="10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1" accel="22667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12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12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1" accel="22667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12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12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4" decel="100000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10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10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4" decel="100000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10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10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 animBg="1"/>
          <p:bldP spid="109" grpId="0" animBg="1"/>
          <p:bldP spid="110" grpId="0" animBg="1"/>
          <p:bldP spid="2" grpId="0" animBg="1"/>
          <p:bldP spid="3" grpId="0"/>
          <p:bldP spid="24" grpId="0" animBg="1"/>
          <p:bldP spid="25" grpId="0" animBg="1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E99DB7D9-6138-4F83-8BF6-26143E347046}"/>
              </a:ext>
            </a:extLst>
          </p:cNvPr>
          <p:cNvSpPr/>
          <p:nvPr/>
        </p:nvSpPr>
        <p:spPr>
          <a:xfrm>
            <a:off x="10344953" y="-2165678"/>
            <a:ext cx="3941536" cy="3941534"/>
          </a:xfrm>
          <a:prstGeom prst="ellipse">
            <a:avLst/>
          </a:prstGeom>
          <a:gradFill>
            <a:gsLst>
              <a:gs pos="35000">
                <a:schemeClr val="accent1">
                  <a:lumMod val="60000"/>
                  <a:lumOff val="40000"/>
                </a:schemeClr>
              </a:gs>
              <a:gs pos="0">
                <a:schemeClr val="accent1"/>
              </a:gs>
              <a:gs pos="100000">
                <a:schemeClr val="accent4"/>
              </a:gs>
            </a:gsLst>
            <a:lin ang="2700000" scaled="1"/>
          </a:gradFill>
          <a:ln>
            <a:noFill/>
          </a:ln>
          <a:effectLst>
            <a:softEdge rad="1079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>
              <a:latin typeface="Karla Light" panose="020B0004030503030003" pitchFamily="34" charset="77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0E2138C-52C8-4F24-98A8-5324E07FCA82}"/>
              </a:ext>
            </a:extLst>
          </p:cNvPr>
          <p:cNvSpPr/>
          <p:nvPr/>
        </p:nvSpPr>
        <p:spPr>
          <a:xfrm>
            <a:off x="-302280" y="4949188"/>
            <a:ext cx="1595286" cy="1595286"/>
          </a:xfrm>
          <a:prstGeom prst="ellipse">
            <a:avLst/>
          </a:prstGeom>
          <a:gradFill>
            <a:gsLst>
              <a:gs pos="35400">
                <a:schemeClr val="accent1">
                  <a:lumMod val="60000"/>
                  <a:lumOff val="40000"/>
                </a:schemeClr>
              </a:gs>
              <a:gs pos="0">
                <a:schemeClr val="accent1"/>
              </a:gs>
              <a:gs pos="100000">
                <a:schemeClr val="accent4"/>
              </a:gs>
            </a:gsLst>
            <a:lin ang="2700000" scaled="1"/>
          </a:gradFill>
          <a:ln>
            <a:noFill/>
          </a:ln>
          <a:effectLst>
            <a:softEdge rad="508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>
              <a:latin typeface="Karla Light" panose="020B0004030503030003" pitchFamily="34" charset="7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6E1ACF-A8AA-4B90-BF87-6AB00A56E0CA}"/>
              </a:ext>
            </a:extLst>
          </p:cNvPr>
          <p:cNvSpPr txBox="1"/>
          <p:nvPr/>
        </p:nvSpPr>
        <p:spPr>
          <a:xfrm>
            <a:off x="698679" y="624398"/>
            <a:ext cx="56387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err="1">
                <a:solidFill>
                  <a:schemeClr val="bg1"/>
                </a:solidFill>
                <a:latin typeface="Karla ExtraBold" panose="020B0004030503030003" pitchFamily="34" charset="77"/>
                <a:cs typeface="Space Grotesk" pitchFamily="2" charset="0"/>
              </a:rPr>
              <a:t>Tokenomics</a:t>
            </a:r>
            <a:endParaRPr lang="en-US" sz="4400" b="1" dirty="0">
              <a:gradFill>
                <a:gsLst>
                  <a:gs pos="55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  <a:gs pos="100000">
                    <a:schemeClr val="accent4"/>
                  </a:gs>
                </a:gsLst>
                <a:lin ang="2700000" scaled="1"/>
              </a:gradFill>
              <a:latin typeface="Karla ExtraBold" panose="020B0004030503030003" pitchFamily="34" charset="77"/>
              <a:cs typeface="Space Grotesk" pitchFamily="2" charset="0"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FE742E03-D80F-4373-AF5A-01E051867DF7}"/>
              </a:ext>
            </a:extLst>
          </p:cNvPr>
          <p:cNvSpPr/>
          <p:nvPr/>
        </p:nvSpPr>
        <p:spPr>
          <a:xfrm>
            <a:off x="535976" y="3805353"/>
            <a:ext cx="6734862" cy="2381988"/>
          </a:xfrm>
          <a:prstGeom prst="roundRect">
            <a:avLst>
              <a:gd name="adj" fmla="val 11820"/>
            </a:avLst>
          </a:prstGeom>
          <a:solidFill>
            <a:srgbClr val="0F0023"/>
          </a:solidFill>
          <a:ln w="635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1079500" dist="1143000" dir="2700000" sx="80000" sy="8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  <a:latin typeface="Karla Light" panose="020B0004030503030003" pitchFamily="34" charset="77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B20773A-EE0B-42B8-97B2-D30E75B295F1}"/>
              </a:ext>
            </a:extLst>
          </p:cNvPr>
          <p:cNvSpPr/>
          <p:nvPr/>
        </p:nvSpPr>
        <p:spPr>
          <a:xfrm>
            <a:off x="6576368" y="3583256"/>
            <a:ext cx="790032" cy="790032"/>
          </a:xfrm>
          <a:prstGeom prst="ellipse">
            <a:avLst/>
          </a:prstGeom>
          <a:gradFill>
            <a:gsLst>
              <a:gs pos="55000">
                <a:schemeClr val="accent1">
                  <a:lumMod val="60000"/>
                  <a:lumOff val="40000"/>
                </a:schemeClr>
              </a:gs>
              <a:gs pos="0">
                <a:schemeClr val="accent1"/>
              </a:gs>
              <a:gs pos="100000">
                <a:schemeClr val="accent4"/>
              </a:gs>
            </a:gsLst>
            <a:lin ang="2700000" scaled="1"/>
          </a:gradFill>
          <a:ln w="6350">
            <a:solidFill>
              <a:schemeClr val="bg1">
                <a:lumMod val="85000"/>
              </a:schemeClr>
            </a:solidFill>
          </a:ln>
          <a:effectLst>
            <a:outerShdw blurRad="508000" dist="444500" dir="2700000" sx="80000" sy="8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  <a:latin typeface="Karla Light" panose="020B0004030503030003" pitchFamily="34" charset="77"/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D09917CD-4A80-6E45-B52F-96D5F7BD8AF6}"/>
              </a:ext>
            </a:extLst>
          </p:cNvPr>
          <p:cNvSpPr txBox="1"/>
          <p:nvPr/>
        </p:nvSpPr>
        <p:spPr>
          <a:xfrm>
            <a:off x="763934" y="4503401"/>
            <a:ext cx="6251299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350" dirty="0">
                <a:solidFill>
                  <a:schemeClr val="bg1"/>
                </a:solidFill>
                <a:latin typeface="Karla" panose="020B0004030503030003" pitchFamily="34" charset="77"/>
              </a:rPr>
              <a:t>Inflationary Metaverse Currency = $VERSE</a:t>
            </a:r>
          </a:p>
          <a:p>
            <a:pPr marL="285750" indent="-285750">
              <a:buFontTx/>
              <a:buChar char="-"/>
            </a:pPr>
            <a:endParaRPr lang="en-US" sz="1350" dirty="0">
              <a:solidFill>
                <a:schemeClr val="bg1"/>
              </a:solidFill>
              <a:latin typeface="Karla" panose="020B0004030503030003" pitchFamily="34" charset="77"/>
            </a:endParaRPr>
          </a:p>
          <a:p>
            <a:pPr marL="285750" indent="-285750">
              <a:buFontTx/>
              <a:buChar char="-"/>
            </a:pPr>
            <a:r>
              <a:rPr lang="en-US" sz="1350" dirty="0">
                <a:solidFill>
                  <a:schemeClr val="bg1"/>
                </a:solidFill>
                <a:latin typeface="Karla" panose="020B0004030503030003" pitchFamily="34" charset="77"/>
              </a:rPr>
              <a:t>Early Staking Rewards (until </a:t>
            </a:r>
            <a:r>
              <a:rPr lang="en-US" sz="1350" dirty="0" err="1">
                <a:solidFill>
                  <a:schemeClr val="bg1"/>
                </a:solidFill>
                <a:latin typeface="Karla" panose="020B0004030503030003" pitchFamily="34" charset="77"/>
              </a:rPr>
              <a:t>MainNet</a:t>
            </a:r>
            <a:r>
              <a:rPr lang="en-US" sz="1350" dirty="0">
                <a:solidFill>
                  <a:schemeClr val="bg1"/>
                </a:solidFill>
                <a:latin typeface="Karla" panose="020B0004030503030003" pitchFamily="34" charset="77"/>
              </a:rPr>
              <a:t>)</a:t>
            </a:r>
          </a:p>
          <a:p>
            <a:pPr marL="285750" indent="-285750">
              <a:buFontTx/>
              <a:buChar char="-"/>
            </a:pPr>
            <a:endParaRPr lang="en-US" sz="1350" dirty="0">
              <a:solidFill>
                <a:schemeClr val="bg1"/>
              </a:solidFill>
              <a:latin typeface="Karla" panose="020B0004030503030003" pitchFamily="34" charset="77"/>
            </a:endParaRPr>
          </a:p>
          <a:p>
            <a:pPr marL="285750" indent="-285750">
              <a:buFontTx/>
              <a:buChar char="-"/>
            </a:pPr>
            <a:r>
              <a:rPr lang="en-US" sz="1350" dirty="0">
                <a:solidFill>
                  <a:schemeClr val="bg1"/>
                </a:solidFill>
                <a:latin typeface="Karla" panose="020B0004030503030003" pitchFamily="34" charset="77"/>
              </a:rPr>
              <a:t>Dynamic Polynomial Function for Land Upgrade Costs</a:t>
            </a:r>
          </a:p>
          <a:p>
            <a:pPr marL="285750" indent="-285750">
              <a:buFontTx/>
              <a:buChar char="-"/>
            </a:pPr>
            <a:endParaRPr lang="en-US" sz="1350" dirty="0">
              <a:solidFill>
                <a:schemeClr val="bg1"/>
              </a:solidFill>
              <a:latin typeface="Karla" panose="020B0004030503030003" pitchFamily="34" charset="77"/>
            </a:endParaRPr>
          </a:p>
          <a:p>
            <a:pPr marL="285750" indent="-285750">
              <a:buFontTx/>
              <a:buChar char="-"/>
            </a:pPr>
            <a:r>
              <a:rPr lang="en-US" sz="1350" dirty="0">
                <a:solidFill>
                  <a:schemeClr val="bg1"/>
                </a:solidFill>
                <a:latin typeface="Karla" panose="020B0004030503030003" pitchFamily="34" charset="77"/>
              </a:rPr>
              <a:t>6370 Economic Cycles each of 314M $VERSE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840BAA-E06D-4344-A125-CFB6561E4D3D}"/>
              </a:ext>
            </a:extLst>
          </p:cNvPr>
          <p:cNvSpPr txBox="1"/>
          <p:nvPr/>
        </p:nvSpPr>
        <p:spPr>
          <a:xfrm>
            <a:off x="763935" y="4032636"/>
            <a:ext cx="45814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it-IT" sz="2000" b="1" dirty="0">
                <a:solidFill>
                  <a:schemeClr val="bg1"/>
                </a:solidFill>
                <a:latin typeface="Karla" panose="020B0004030503030003" pitchFamily="34" charset="77"/>
              </a:rPr>
              <a:t>Tokenomics &amp; Economic Cycles</a:t>
            </a:r>
          </a:p>
        </p:txBody>
      </p:sp>
      <p:sp>
        <p:nvSpPr>
          <p:cNvPr id="18" name="Segnaposto contenuto 2">
            <a:extLst>
              <a:ext uri="{FF2B5EF4-FFF2-40B4-BE49-F238E27FC236}">
                <a16:creationId xmlns:a16="http://schemas.microsoft.com/office/drawing/2014/main" id="{07D7F818-F8F2-A44F-AB79-D35F9EF901B0}"/>
              </a:ext>
            </a:extLst>
          </p:cNvPr>
          <p:cNvSpPr txBox="1">
            <a:spLocks/>
          </p:cNvSpPr>
          <p:nvPr/>
        </p:nvSpPr>
        <p:spPr>
          <a:xfrm>
            <a:off x="759472" y="1301959"/>
            <a:ext cx="5296226" cy="47373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457200">
              <a:buFont typeface="Arial" panose="020B0604020202020204" pitchFamily="34" charset="0"/>
              <a:buNone/>
            </a:pPr>
            <a:r>
              <a:rPr lang="it-IT" sz="2000" b="1" dirty="0">
                <a:gradFill>
                  <a:gsLst>
                    <a:gs pos="55000">
                      <a:schemeClr val="accent1">
                        <a:lumMod val="60000"/>
                        <a:lumOff val="40000"/>
                      </a:schemeClr>
                    </a:gs>
                    <a:gs pos="0">
                      <a:schemeClr val="accent1"/>
                    </a:gs>
                    <a:gs pos="100000">
                      <a:schemeClr val="accent4"/>
                    </a:gs>
                  </a:gsLst>
                  <a:lin ang="2700000" scaled="1"/>
                </a:gradFill>
                <a:latin typeface="Karla ExtraBold" panose="020B0004030503030003" pitchFamily="34" charset="77"/>
                <a:cs typeface="Space Grotesk" pitchFamily="2" charset="0"/>
              </a:rPr>
              <a:t>Community token / Metaverse Currency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it-IT" sz="2000" dirty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endParaRPr lang="it-IT" sz="2000" dirty="0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sz="2000" dirty="0">
              <a:solidFill>
                <a:schemeClr val="bg1"/>
              </a:solidFill>
            </a:endParaRPr>
          </a:p>
        </p:txBody>
      </p:sp>
      <p:sp>
        <p:nvSpPr>
          <p:cNvPr id="24" name="CasellaDiTesto 11">
            <a:extLst>
              <a:ext uri="{FF2B5EF4-FFF2-40B4-BE49-F238E27FC236}">
                <a16:creationId xmlns:a16="http://schemas.microsoft.com/office/drawing/2014/main" id="{07780EA5-3458-CF4D-B973-C651F02B2533}"/>
              </a:ext>
            </a:extLst>
          </p:cNvPr>
          <p:cNvSpPr txBox="1"/>
          <p:nvPr/>
        </p:nvSpPr>
        <p:spPr>
          <a:xfrm>
            <a:off x="698680" y="2213538"/>
            <a:ext cx="271425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50" dirty="0">
                <a:solidFill>
                  <a:schemeClr val="bg1"/>
                </a:solidFill>
                <a:latin typeface="Karla" panose="020B0004030503030003" pitchFamily="34" charset="77"/>
              </a:rPr>
              <a:t>Govern:</a:t>
            </a:r>
          </a:p>
          <a:p>
            <a:pPr marL="285750" indent="-285750">
              <a:buFontTx/>
              <a:buChar char="-"/>
            </a:pPr>
            <a:r>
              <a:rPr lang="it-IT" sz="1350" dirty="0">
                <a:solidFill>
                  <a:schemeClr val="bg1"/>
                </a:solidFill>
                <a:latin typeface="Karla" panose="020B0004030503030003" pitchFamily="34" charset="77"/>
              </a:rPr>
              <a:t>Treasury</a:t>
            </a:r>
          </a:p>
          <a:p>
            <a:pPr marL="285750" indent="-285750">
              <a:buFontTx/>
              <a:buChar char="-"/>
            </a:pPr>
            <a:r>
              <a:rPr lang="it-IT" sz="1350" dirty="0">
                <a:solidFill>
                  <a:schemeClr val="bg1"/>
                </a:solidFill>
                <a:latin typeface="Karla" panose="020B0004030503030003" pitchFamily="34" charset="77"/>
              </a:rPr>
              <a:t>Crypto-economic system Parameters</a:t>
            </a:r>
          </a:p>
          <a:p>
            <a:r>
              <a:rPr lang="it-IT" sz="1350" dirty="0">
                <a:solidFill>
                  <a:schemeClr val="bg1"/>
                </a:solidFill>
                <a:latin typeface="Karla" panose="020B0004030503030003" pitchFamily="34" charset="77"/>
              </a:rPr>
              <a:t>Non-Transferable</a:t>
            </a:r>
            <a:r>
              <a:rPr lang="en-US" sz="1350" dirty="0">
                <a:solidFill>
                  <a:schemeClr val="bg1"/>
                </a:solidFill>
                <a:latin typeface="Karla" panose="020B0004030503030003" pitchFamily="34" charset="77"/>
              </a:rPr>
              <a:t>. </a:t>
            </a:r>
          </a:p>
          <a:p>
            <a:r>
              <a:rPr lang="en-US" sz="1350" dirty="0">
                <a:solidFill>
                  <a:schemeClr val="bg1"/>
                </a:solidFill>
                <a:latin typeface="Karla" panose="020B0004030503030003" pitchFamily="34" charset="77"/>
              </a:rPr>
              <a:t>(burn $VERSE to get more) </a:t>
            </a:r>
            <a:endParaRPr lang="it-IT" sz="1350" dirty="0">
              <a:solidFill>
                <a:schemeClr val="bg1"/>
              </a:solidFill>
              <a:latin typeface="Karla" panose="020B0004030503030003" pitchFamily="34" charset="77"/>
            </a:endParaRPr>
          </a:p>
        </p:txBody>
      </p:sp>
      <p:sp>
        <p:nvSpPr>
          <p:cNvPr id="25" name="CasellaDiTesto 14">
            <a:extLst>
              <a:ext uri="{FF2B5EF4-FFF2-40B4-BE49-F238E27FC236}">
                <a16:creationId xmlns:a16="http://schemas.microsoft.com/office/drawing/2014/main" id="{5B5DF3A1-8EBF-0B41-A064-D713A40F0F02}"/>
              </a:ext>
            </a:extLst>
          </p:cNvPr>
          <p:cNvSpPr txBox="1"/>
          <p:nvPr/>
        </p:nvSpPr>
        <p:spPr>
          <a:xfrm>
            <a:off x="3971703" y="2316685"/>
            <a:ext cx="3382974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50" dirty="0">
                <a:solidFill>
                  <a:schemeClr val="bg1"/>
                </a:solidFill>
                <a:latin typeface="Karla" panose="020B0004030503030003" pitchFamily="34" charset="77"/>
              </a:rPr>
              <a:t>Govern:</a:t>
            </a:r>
          </a:p>
          <a:p>
            <a:pPr marL="285750" indent="-285750">
              <a:buFontTx/>
              <a:buChar char="-"/>
            </a:pPr>
            <a:r>
              <a:rPr lang="it-IT" sz="1350" dirty="0">
                <a:solidFill>
                  <a:schemeClr val="bg1"/>
                </a:solidFill>
                <a:latin typeface="Karla" panose="020B0004030503030003" pitchFamily="34" charset="77"/>
              </a:rPr>
              <a:t>Solarity’s Protocol (metagovernance)</a:t>
            </a:r>
          </a:p>
          <a:p>
            <a:pPr marL="285750" indent="-285750">
              <a:buFontTx/>
              <a:buChar char="-"/>
            </a:pPr>
            <a:r>
              <a:rPr lang="it-IT" sz="1350" dirty="0">
                <a:solidFill>
                  <a:schemeClr val="bg1"/>
                </a:solidFill>
                <a:latin typeface="Karla" panose="020B0004030503030003" pitchFamily="34" charset="77"/>
              </a:rPr>
              <a:t>Your Land (Permissionless Platform)</a:t>
            </a:r>
          </a:p>
          <a:p>
            <a:r>
              <a:rPr lang="it-IT" sz="1350" dirty="0">
                <a:solidFill>
                  <a:schemeClr val="bg1"/>
                </a:solidFill>
                <a:latin typeface="Karla" panose="020B0004030503030003" pitchFamily="34" charset="77"/>
              </a:rPr>
              <a:t>Buy, sell, upgrade and govern your land</a:t>
            </a:r>
            <a:r>
              <a:rPr lang="en-US" sz="1350" dirty="0">
                <a:solidFill>
                  <a:schemeClr val="bg1"/>
                </a:solidFill>
                <a:latin typeface="Karla" panose="020B0004030503030003" pitchFamily="34" charset="77"/>
              </a:rPr>
              <a:t> (Buy with $VERSE)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4DEB256-3389-E548-9C23-B9070AD3D599}"/>
              </a:ext>
            </a:extLst>
          </p:cNvPr>
          <p:cNvSpPr txBox="1"/>
          <p:nvPr/>
        </p:nvSpPr>
        <p:spPr>
          <a:xfrm>
            <a:off x="3986138" y="1953528"/>
            <a:ext cx="37467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it-IT" sz="2000" b="1" dirty="0">
                <a:gradFill>
                  <a:gsLst>
                    <a:gs pos="55000">
                      <a:schemeClr val="accent1">
                        <a:lumMod val="60000"/>
                        <a:lumOff val="40000"/>
                      </a:schemeClr>
                    </a:gs>
                    <a:gs pos="0">
                      <a:schemeClr val="accent1"/>
                    </a:gs>
                    <a:gs pos="100000">
                      <a:schemeClr val="accent4"/>
                    </a:gs>
                  </a:gsLst>
                  <a:lin ang="2700000" scaled="1"/>
                </a:gradFill>
                <a:latin typeface="Karla ExtraBold" panose="020B0004030503030003" pitchFamily="34" charset="77"/>
                <a:cs typeface="Space Grotesk" pitchFamily="2" charset="0"/>
              </a:rPr>
              <a:t>Land and </a:t>
            </a:r>
            <a:r>
              <a:rPr lang="it-IT" sz="2000" b="1" dirty="0" err="1">
                <a:gradFill>
                  <a:gsLst>
                    <a:gs pos="55000">
                      <a:schemeClr val="accent1">
                        <a:lumMod val="60000"/>
                        <a:lumOff val="40000"/>
                      </a:schemeClr>
                    </a:gs>
                    <a:gs pos="0">
                      <a:schemeClr val="accent1"/>
                    </a:gs>
                    <a:gs pos="100000">
                      <a:schemeClr val="accent4"/>
                    </a:gs>
                  </a:gsLst>
                  <a:lin ang="2700000" scaled="1"/>
                </a:gradFill>
                <a:latin typeface="Karla ExtraBold" panose="020B0004030503030003" pitchFamily="34" charset="77"/>
                <a:cs typeface="Space Grotesk" pitchFamily="2" charset="0"/>
              </a:rPr>
              <a:t>NFTs</a:t>
            </a:r>
            <a:endParaRPr lang="it-IT" sz="2000" b="1" dirty="0">
              <a:gradFill>
                <a:gsLst>
                  <a:gs pos="55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  <a:gs pos="100000">
                    <a:schemeClr val="accent4"/>
                  </a:gs>
                </a:gsLst>
                <a:lin ang="2700000" scaled="1"/>
              </a:gradFill>
              <a:latin typeface="Karla ExtraBold" panose="020B0004030503030003" pitchFamily="34" charset="77"/>
              <a:cs typeface="Space Grotesk" pitchFamily="2" charset="0"/>
            </a:endParaRPr>
          </a:p>
        </p:txBody>
      </p:sp>
      <p:sp>
        <p:nvSpPr>
          <p:cNvPr id="36" name="Right Arrow 35">
            <a:extLst>
              <a:ext uri="{FF2B5EF4-FFF2-40B4-BE49-F238E27FC236}">
                <a16:creationId xmlns:a16="http://schemas.microsoft.com/office/drawing/2014/main" id="{E9C1CB39-AF86-3042-99B4-5E2BEC850E05}"/>
              </a:ext>
            </a:extLst>
          </p:cNvPr>
          <p:cNvSpPr/>
          <p:nvPr/>
        </p:nvSpPr>
        <p:spPr>
          <a:xfrm rot="1518057">
            <a:off x="3434150" y="1938883"/>
            <a:ext cx="520070" cy="216000"/>
          </a:xfrm>
          <a:prstGeom prst="rightArrow">
            <a:avLst/>
          </a:prstGeom>
          <a:gradFill>
            <a:gsLst>
              <a:gs pos="100000">
                <a:schemeClr val="accent3">
                  <a:lumMod val="60000"/>
                  <a:lumOff val="40000"/>
                </a:schemeClr>
              </a:gs>
              <a:gs pos="0">
                <a:srgbClr val="69618D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6911649-3E1E-9143-A426-204669535309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91272" y="3701219"/>
            <a:ext cx="554106" cy="554106"/>
          </a:xfrm>
          <a:prstGeom prst="rect">
            <a:avLst/>
          </a:prstGeom>
        </p:spPr>
      </p:pic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5622C4F4-C81C-2A47-8AC3-08362E4695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63704655"/>
              </p:ext>
            </p:extLst>
          </p:nvPr>
        </p:nvGraphicFramePr>
        <p:xfrm>
          <a:off x="6836506" y="1775856"/>
          <a:ext cx="6177442" cy="41182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7" name="Rectangle: Rounded Corners 30">
            <a:extLst>
              <a:ext uri="{FF2B5EF4-FFF2-40B4-BE49-F238E27FC236}">
                <a16:creationId xmlns:a16="http://schemas.microsoft.com/office/drawing/2014/main" id="{A15D551D-81FC-6E4E-A14F-3B0B94464FDD}"/>
              </a:ext>
            </a:extLst>
          </p:cNvPr>
          <p:cNvSpPr/>
          <p:nvPr/>
        </p:nvSpPr>
        <p:spPr>
          <a:xfrm>
            <a:off x="7635782" y="1500587"/>
            <a:ext cx="6734862" cy="4504348"/>
          </a:xfrm>
          <a:prstGeom prst="roundRect">
            <a:avLst>
              <a:gd name="adj" fmla="val 11820"/>
            </a:avLst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1079500" dist="1143000" dir="2700000" sx="80000" sy="8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  <a:latin typeface="Karla Light" panose="020B0004030503030003" pitchFamily="34" charset="77"/>
            </a:endParaRPr>
          </a:p>
        </p:txBody>
      </p:sp>
      <p:sp>
        <p:nvSpPr>
          <p:cNvPr id="15" name="Cube 14">
            <a:extLst>
              <a:ext uri="{FF2B5EF4-FFF2-40B4-BE49-F238E27FC236}">
                <a16:creationId xmlns:a16="http://schemas.microsoft.com/office/drawing/2014/main" id="{E7CEA575-501A-4AFD-A439-06C3CDF6BDD7}"/>
              </a:ext>
            </a:extLst>
          </p:cNvPr>
          <p:cNvSpPr/>
          <p:nvPr/>
        </p:nvSpPr>
        <p:spPr>
          <a:xfrm rot="675945">
            <a:off x="11661498" y="5659792"/>
            <a:ext cx="604073" cy="604073"/>
          </a:xfrm>
          <a:prstGeom prst="cube">
            <a:avLst/>
          </a:prstGeom>
          <a:gradFill>
            <a:gsLst>
              <a:gs pos="55000">
                <a:schemeClr val="accent1">
                  <a:lumMod val="60000"/>
                  <a:lumOff val="40000"/>
                </a:schemeClr>
              </a:gs>
              <a:gs pos="0">
                <a:schemeClr val="accent1"/>
              </a:gs>
              <a:gs pos="100000">
                <a:schemeClr val="accent4"/>
              </a:gs>
            </a:gsLst>
            <a:lin ang="2700000" scaled="1"/>
          </a:gradFill>
          <a:ln cap="rnd">
            <a:noFill/>
            <a:round/>
          </a:ln>
          <a:effectLst>
            <a:outerShdw blurRad="292100" dist="508000" dir="5400000" algn="t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latin typeface="Karla Light" panose="020B0004030503030003" pitchFamily="34" charset="77"/>
            </a:endParaRPr>
          </a:p>
        </p:txBody>
      </p:sp>
      <p:sp>
        <p:nvSpPr>
          <p:cNvPr id="19" name="Right Arrow 35">
            <a:extLst>
              <a:ext uri="{FF2B5EF4-FFF2-40B4-BE49-F238E27FC236}">
                <a16:creationId xmlns:a16="http://schemas.microsoft.com/office/drawing/2014/main" id="{016CEDF8-430B-4E4E-83D3-D56BC567CAF5}"/>
              </a:ext>
            </a:extLst>
          </p:cNvPr>
          <p:cNvSpPr/>
          <p:nvPr/>
        </p:nvSpPr>
        <p:spPr>
          <a:xfrm rot="20081943" flipH="1">
            <a:off x="2866302" y="1936988"/>
            <a:ext cx="520070" cy="216000"/>
          </a:xfrm>
          <a:prstGeom prst="rightArrow">
            <a:avLst/>
          </a:prstGeom>
          <a:gradFill>
            <a:gsLst>
              <a:gs pos="100000">
                <a:schemeClr val="accent3">
                  <a:lumMod val="60000"/>
                  <a:lumOff val="40000"/>
                </a:schemeClr>
              </a:gs>
              <a:gs pos="0">
                <a:srgbClr val="69618D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DE541C1-94B4-4F95-A14F-F5F5AFC12CEA}"/>
              </a:ext>
            </a:extLst>
          </p:cNvPr>
          <p:cNvSpPr txBox="1"/>
          <p:nvPr/>
        </p:nvSpPr>
        <p:spPr>
          <a:xfrm>
            <a:off x="797946" y="1935255"/>
            <a:ext cx="37467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it-IT" sz="2000" b="1" dirty="0">
                <a:gradFill>
                  <a:gsLst>
                    <a:gs pos="55000">
                      <a:schemeClr val="accent1">
                        <a:lumMod val="60000"/>
                        <a:lumOff val="40000"/>
                      </a:schemeClr>
                    </a:gs>
                    <a:gs pos="0">
                      <a:schemeClr val="accent1"/>
                    </a:gs>
                    <a:gs pos="100000">
                      <a:schemeClr val="accent4"/>
                    </a:gs>
                  </a:gsLst>
                  <a:lin ang="2700000" scaled="1"/>
                </a:gradFill>
                <a:latin typeface="Karla ExtraBold" panose="020B0004030503030003" pitchFamily="34" charset="77"/>
                <a:cs typeface="Space Grotesk" pitchFamily="2" charset="0"/>
              </a:rPr>
              <a:t>Gov. tokens</a:t>
            </a:r>
          </a:p>
        </p:txBody>
      </p:sp>
      <p:sp>
        <p:nvSpPr>
          <p:cNvPr id="23" name="Right Arrow 35">
            <a:extLst>
              <a:ext uri="{FF2B5EF4-FFF2-40B4-BE49-F238E27FC236}">
                <a16:creationId xmlns:a16="http://schemas.microsoft.com/office/drawing/2014/main" id="{92747802-C306-477F-B176-FC137E5918F8}"/>
              </a:ext>
            </a:extLst>
          </p:cNvPr>
          <p:cNvSpPr/>
          <p:nvPr/>
        </p:nvSpPr>
        <p:spPr>
          <a:xfrm rot="16200000" flipH="1">
            <a:off x="3283895" y="1749578"/>
            <a:ext cx="250062" cy="216000"/>
          </a:xfrm>
          <a:prstGeom prst="rightArrow">
            <a:avLst/>
          </a:prstGeom>
          <a:gradFill>
            <a:gsLst>
              <a:gs pos="100000">
                <a:schemeClr val="accent3">
                  <a:lumMod val="60000"/>
                  <a:lumOff val="40000"/>
                </a:schemeClr>
              </a:gs>
              <a:gs pos="0">
                <a:srgbClr val="69618D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272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8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11" dur="12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12" dur="12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 p14:presetBounceEnd="8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15" dur="12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16" dur="12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 p14:presetBounceEnd="8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19" dur="1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20" dur="1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2" grpId="0" animBg="1"/>
          <p:bldP spid="21" grpId="0" animBg="1"/>
          <p:bldP spid="2" grpId="0"/>
          <p:bldP spid="15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2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2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2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2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2" grpId="0" animBg="1"/>
          <p:bldP spid="21" grpId="0" animBg="1"/>
          <p:bldP spid="2" grpId="0"/>
          <p:bldP spid="15" grpId="0" animBg="1"/>
        </p:bldLst>
      </p:timing>
    </mc:Fallback>
  </mc:AlternateContent>
</p:sld>
</file>

<file path=ppt/theme/theme1.xml><?xml version="1.0" encoding="utf-8"?>
<a:theme xmlns:a="http://schemas.openxmlformats.org/drawingml/2006/main" name="Master Slide">
  <a:themeElements>
    <a:clrScheme name="col">
      <a:dk1>
        <a:srgbClr val="000000"/>
      </a:dk1>
      <a:lt1>
        <a:srgbClr val="FFFFFF"/>
      </a:lt1>
      <a:dk2>
        <a:srgbClr val="2D3847"/>
      </a:dk2>
      <a:lt2>
        <a:srgbClr val="E7E6E6"/>
      </a:lt2>
      <a:accent1>
        <a:srgbClr val="6041D3"/>
      </a:accent1>
      <a:accent2>
        <a:srgbClr val="4E2FCA"/>
      </a:accent2>
      <a:accent3>
        <a:srgbClr val="4026A4"/>
      </a:accent3>
      <a:accent4>
        <a:srgbClr val="EDDACB"/>
      </a:accent4>
      <a:accent5>
        <a:srgbClr val="E6CBB5"/>
      </a:accent5>
      <a:accent6>
        <a:srgbClr val="DAB392"/>
      </a:accent6>
      <a:hlink>
        <a:srgbClr val="0563C1"/>
      </a:hlink>
      <a:folHlink>
        <a:srgbClr val="954F72"/>
      </a:folHlink>
    </a:clrScheme>
    <a:fontScheme name="Template - Retron">
      <a:majorFont>
        <a:latin typeface="Poppins SemiBold"/>
        <a:ea typeface=""/>
        <a:cs typeface=""/>
      </a:majorFont>
      <a:minorFont>
        <a:latin typeface="Poppin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04" row="6">
    <wetp:webextensionref xmlns:r="http://schemas.openxmlformats.org/officeDocument/2006/relationships" r:id="rId1"/>
  </wetp:taskpane>
  <wetp:taskpane dockstate="right" visibility="0" width="350" row="0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2A4F2A56-823F-474D-A213-8BAA1B9BC323}">
  <we:reference id="wa104379997" version="2.0.0.0" store="en-US" storeType="OMEX"/>
  <we:alternateReferences>
    <we:reference id="wa104379997" version="2.0.0.0" store="wa104379997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DA985BF6-37D5-EF48-AFD9-86B4880C2C7E}">
  <we:reference id="wa104381063" version="1.0.0.1" store="en-US" storeType="OMEX"/>
  <we:alternateReferences>
    <we:reference id="wa104381063" version="1.0.0.1" store="wa1043810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5384</TotalTime>
  <Words>821</Words>
  <Application>Microsoft Office PowerPoint</Application>
  <PresentationFormat>Widescreen</PresentationFormat>
  <Paragraphs>239</Paragraphs>
  <Slides>12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Karla</vt:lpstr>
      <vt:lpstr>Karla bold</vt:lpstr>
      <vt:lpstr>Karla Extra</vt:lpstr>
      <vt:lpstr>Karla ExtraBold</vt:lpstr>
      <vt:lpstr>Karla Light</vt:lpstr>
      <vt:lpstr>Poppins</vt:lpstr>
      <vt:lpstr>Master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joenanto</dc:creator>
  <cp:lastModifiedBy>Thomasssss Meta</cp:lastModifiedBy>
  <cp:revision>460</cp:revision>
  <dcterms:created xsi:type="dcterms:W3CDTF">2017-04-18T01:46:38Z</dcterms:created>
  <dcterms:modified xsi:type="dcterms:W3CDTF">2021-12-11T00:08:36Z</dcterms:modified>
</cp:coreProperties>
</file>