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A647-C8AE-4F21-8CA4-21A64838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8C015-B965-40AF-A4DC-D464262BC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79B9-A89F-4621-9ABD-E495FF0D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147A-A3B9-4A8C-BB35-E423133E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38F7-35C1-4C97-9B86-2D1758A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F8ED-D20B-4446-8B79-4B4CF4E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FE665-336F-424A-8583-A32DA10A6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4866-89AC-40A4-B12B-DB50FDC0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24FE-C638-49F0-8858-DF86BEAA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851C-4C3D-44E0-ABA7-A51F0678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CBBE9-D367-42BA-AFE4-D6A6543F8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58620-D3FC-45A8-BF69-5E7F33C99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EA2B-67ED-41F3-A196-FEE4F5F4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48DBB-9FAB-4F4F-A845-C60E1FDD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88C80-77D2-41D1-B1D5-0DE6E62B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8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0835-C1CC-4BAF-808C-AF6A23D3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905B-4CE5-4702-AB3D-26DEF4C0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EC38-8FD4-4C93-92A3-4BA4F69C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1003-00DB-4B41-B953-2DC3FE70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2432-AE88-4D5D-AADC-BFAD7C46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2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2451-6898-44AD-A1AD-EE1FAAB7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CBC06-BCA1-4323-B6A6-5B94C3D4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D3BE-959C-4F85-8F79-2A309E2C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49FB-38B2-4163-8550-A89F8EE2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1D5A-719A-4F32-9BB8-C67AC1A4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9C36-88D2-44AB-BBCD-D3E44FFD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37B2-D784-404E-9B7D-C2C2FBD22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CEB18-1239-4436-8AD5-1FD9411E1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256F-1E87-4B8B-9376-2EA9E10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B31E-0859-408B-820B-4BF228DE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786A-88BF-4B12-933D-7024730B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1D21-1934-43DD-B622-F466AC2D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E391-7A60-45A6-AD9D-196F2E65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8A512-6BD4-4D16-BBE3-E08A157D6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127C8-E24A-439A-A254-9D0353360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134EB-1367-47E8-BAD1-9E5DAD5C1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D4C7A-14CF-4B02-A81A-692E3E45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35FE5-5E1B-462A-A56D-0DF62107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3A9FB-8C4B-4CA1-B40E-C4D4CC9A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0DC3-12B0-4106-B185-726C9628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F1653-4554-4FA1-8344-4FB5A565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6DBD3-7E2C-40A7-B796-0EA05B3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936A1-613E-476C-8B23-9FFE621C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F1291-7749-474F-B407-1FF872B9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28116-7DEE-4A69-92EB-B8D89C98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45AAB-D078-43E8-920F-6F31821A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8D84-01EE-4BDE-81B7-23B40DD6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A7D6-73CA-4CC7-BC69-10BB0561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869FB-5B49-48FF-AE9D-4F1799A1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98BBF-ED69-4B34-A499-DC450F4C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12AE-2E73-49DB-BBE6-A47D93FF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45AE7-868D-419A-870B-5BB00350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183-B52C-4CA8-A140-95AB145A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81F07-8704-4963-82B8-3DDBD2811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28078-F2EA-4D55-95AC-F01352B0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5AA9E-7AAE-4E6C-87FB-411B865D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A670-9612-459F-81FF-F416C403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CA4AB-ACF1-4A61-8312-10263CF3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272FE-79FC-4F66-925F-7430FE77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8215-3EB0-4262-8894-C32280BC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3731-025F-4ECF-8148-BD87E8E68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5D85C-C8D5-4D3B-B2D6-672B2E19D5A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E02C-3FC8-40DC-80F9-2F847B035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EFE2-BD88-4F24-A075-452EBACC3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6624-4868-49F0-BBC7-5BEF347C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50B4-3E43-4B08-83B4-8F30BFAA6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944562"/>
          </a:xfrm>
        </p:spPr>
        <p:txBody>
          <a:bodyPr/>
          <a:lstStyle/>
          <a:p>
            <a:r>
              <a:rPr lang="en-US" dirty="0"/>
              <a:t>Shawnee Bee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DE7C1-37D1-498A-A8D2-7E3E83BBB9C4}"/>
              </a:ext>
            </a:extLst>
          </p:cNvPr>
          <p:cNvSpPr/>
          <p:nvPr/>
        </p:nvSpPr>
        <p:spPr>
          <a:xfrm>
            <a:off x="4984534" y="1047750"/>
            <a:ext cx="1914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Example photo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88FD5-C045-4541-A225-2B4423AABEAD}"/>
              </a:ext>
            </a:extLst>
          </p:cNvPr>
          <p:cNvSpPr/>
          <p:nvPr/>
        </p:nvSpPr>
        <p:spPr>
          <a:xfrm>
            <a:off x="5292943" y="2654299"/>
            <a:ext cx="1914525" cy="2485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Shawnee’s Favs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Favorite yarn brands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Favorite pieces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Favorite other crafters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A9E51-AFC2-4DB1-AA86-BF8D5CEDBFEC}"/>
              </a:ext>
            </a:extLst>
          </p:cNvPr>
          <p:cNvSpPr/>
          <p:nvPr/>
        </p:nvSpPr>
        <p:spPr>
          <a:xfrm>
            <a:off x="3070009" y="2676524"/>
            <a:ext cx="1914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Specific stitches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Full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9C214-6021-42D6-881B-37F26C15EE93}"/>
              </a:ext>
            </a:extLst>
          </p:cNvPr>
          <p:cNvSpPr/>
          <p:nvPr/>
        </p:nvSpPr>
        <p:spPr>
          <a:xfrm>
            <a:off x="656670" y="2676525"/>
            <a:ext cx="1914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About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Likes and dislikes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Mission and vision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F0706-6B71-4081-8A49-FE3C0113461E}"/>
              </a:ext>
            </a:extLst>
          </p:cNvPr>
          <p:cNvSpPr/>
          <p:nvPr/>
        </p:nvSpPr>
        <p:spPr>
          <a:xfrm>
            <a:off x="9929216" y="2676523"/>
            <a:ext cx="1914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Contact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BDA4FB-A9CE-42D2-8F0F-98A58784D61D}"/>
              </a:ext>
            </a:extLst>
          </p:cNvPr>
          <p:cNvSpPr/>
          <p:nvPr/>
        </p:nvSpPr>
        <p:spPr>
          <a:xfrm>
            <a:off x="7515877" y="2676524"/>
            <a:ext cx="1914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Scarfs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Shirts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misc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CFC5F7-DC76-469B-A759-39BED946C26D}"/>
              </a:ext>
            </a:extLst>
          </p:cNvPr>
          <p:cNvSpPr/>
          <p:nvPr/>
        </p:nvSpPr>
        <p:spPr>
          <a:xfrm>
            <a:off x="7515877" y="4764256"/>
            <a:ext cx="1914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Shopping Cart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7B7AC-3C99-4541-824F-77A903B20EE8}"/>
              </a:ext>
            </a:extLst>
          </p:cNvPr>
          <p:cNvSpPr/>
          <p:nvPr/>
        </p:nvSpPr>
        <p:spPr>
          <a:xfrm>
            <a:off x="9738811" y="4766243"/>
            <a:ext cx="1914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Check out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A2D07DF-0913-4957-A7DE-A59166E51244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3625465" y="360193"/>
            <a:ext cx="304800" cy="4327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9FC82B8-97E7-4750-93AA-82C2B8A182B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32136" y="1566862"/>
            <a:ext cx="304799" cy="1914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1BE35B6-C989-4EDC-BF18-DC11517B0AE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5954714" y="2358807"/>
            <a:ext cx="282574" cy="308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4F85525-08F5-4E74-926B-B3B7D93955A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7055069" y="1258452"/>
            <a:ext cx="304799" cy="2531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56056BD-0DB5-4B26-9B64-BFE4752CEB58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261739" y="51783"/>
            <a:ext cx="304798" cy="4944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679AFB-5A0C-4FEF-8001-E5791BEE9D4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8091262" y="4382377"/>
            <a:ext cx="7637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79EA56-3080-42A1-97AF-B0DEA693A81E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9201735" y="3271904"/>
            <a:ext cx="765744" cy="22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letter&#10;&#10;Description automatically generated">
            <a:extLst>
              <a:ext uri="{FF2B5EF4-FFF2-40B4-BE49-F238E27FC236}">
                <a16:creationId xmlns:a16="http://schemas.microsoft.com/office/drawing/2014/main" id="{BFC52CC5-14B9-4AAC-9E95-AE8ACE013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7" t="15278" r="18308" b="51844"/>
          <a:stretch/>
        </p:blipFill>
        <p:spPr>
          <a:xfrm>
            <a:off x="253057" y="103187"/>
            <a:ext cx="2721750" cy="22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Shawnee Bee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Shawnee Bee</dc:title>
  <dc:creator>Mitchum, Thomas</dc:creator>
  <cp:lastModifiedBy>Mitchum, Thomas</cp:lastModifiedBy>
  <cp:revision>2</cp:revision>
  <dcterms:created xsi:type="dcterms:W3CDTF">2021-10-24T19:23:12Z</dcterms:created>
  <dcterms:modified xsi:type="dcterms:W3CDTF">2021-10-24T19:41:45Z</dcterms:modified>
</cp:coreProperties>
</file>