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22E-8FDB-45AF-AA35-3E9CB05D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3020-E4B1-4D61-950A-ED377A7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7932-37C0-45EA-8377-E305D958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007D-92EF-4152-885C-66F09031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73AA-6943-44E2-90F8-2E14A3D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6B5E-7C1E-420E-BA7D-162BA3F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1EB51-2AC2-4814-943D-5CFCD002E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6052-640A-42AB-88E7-BBE57D4C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FED9-CD6E-4313-8AB2-423E32EB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A885-3858-4843-83FD-8ACDC0F8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B325F-85AA-4DA7-8C79-6F5999EB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73569-7651-4BC8-B88A-B676C4444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C492-2DE3-4CF3-9218-5B10B04B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55F5-1D96-473A-86FE-0B3138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FF3F-4B7E-4EFA-8C51-A07CD6C9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55D2-FFFC-457C-886F-5B45F5E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52CA-0DAE-4BF6-B91E-775672CF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15AB-2A9B-499F-802C-0621D90C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C891-ED2A-4824-9E34-56883803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D73D-5F35-4A31-BE18-03787405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DC9-5ECA-4CF5-99EB-56771E4D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834D-40A9-4C83-9718-F129A631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ACB8-D46D-47A5-8AFE-979CCA64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D79B-930F-4FB0-A0D2-98845CCF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DAF1-9AAF-4835-BA9C-7A4DC42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C17B-A344-44D6-9D3E-4E7212E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3FCA-AC28-4863-AB91-187CCE34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B9A66-1665-4563-B285-E31C303B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F1AD-E394-4D44-B863-D2E6A99E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CFB0E-C42E-4B0F-A2E6-2A8C9C93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A9DD-738F-4DE7-B12A-61323B0B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363E-7C7C-4BDB-AFF7-15F40477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055E-634D-4D4B-B7CF-9DC778D1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0F364-39DC-4509-84ED-22D96B8C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D122B-2E53-4E90-9A48-7C7C461F1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81E9-1212-4488-9FF2-583C5A8B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4473-EEEC-4FC8-B723-26177DE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6A7EA-33B9-4709-970F-A66399CD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DCD21-E4F9-4341-ADE7-05EE2734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D8A-1EA5-4848-A796-A5F68F4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8BFD3-D60C-4734-B6BD-03E3408D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FEF5-9BD7-4184-9A5B-9B93A942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87BF-D260-44EA-BBFC-489163C5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B31C8-FE84-4A69-AB6D-18E54750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DB81F-0155-45AC-9CCB-0FB47ADD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BE9B1-4E85-4140-9C07-A98A7AA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B7F-3659-473C-B847-AE83B302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E3E8-60B1-4BE6-BFE5-2023A485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5508D-7241-4F4A-9092-3DAC0A39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E8BC-4A3B-4092-B1F1-ACF08D8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64FA-7045-4066-A9AF-CB477F26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0353C-DD2E-4580-BC4E-FDB1E40B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BAC7-7B21-4E15-AC0D-03D2760A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6E729-59BD-4805-AC51-DBAF9AE76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AD9A-0F96-49C2-86B9-9B9025198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019F-0C04-49C6-8072-FDB6FFDC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C8EF-CF67-40E8-A34C-76860D98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61B1-1282-44EA-BF44-0E89DD4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D9549-1ED7-4659-BE5D-77DC1941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83AA2-F83B-411F-BB4D-7F5C0FF9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B388-550A-4BFC-A025-D55FB713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78D1-8D5B-4FA8-A5E8-065000307A8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18D8-8C87-4143-A601-8F4F52FB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FDFD-5886-4C3B-8601-157E1FC80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C2FF-B0C6-42AE-8002-6CBE41A5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01E722-6064-41F7-9AE3-921D77F83D97}"/>
              </a:ext>
            </a:extLst>
          </p:cNvPr>
          <p:cNvSpPr/>
          <p:nvPr/>
        </p:nvSpPr>
        <p:spPr>
          <a:xfrm>
            <a:off x="3238500" y="342900"/>
            <a:ext cx="6257925" cy="626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CE2B8-108A-45D9-B712-127849EEF81F}"/>
              </a:ext>
            </a:extLst>
          </p:cNvPr>
          <p:cNvSpPr/>
          <p:nvPr/>
        </p:nvSpPr>
        <p:spPr>
          <a:xfrm>
            <a:off x="3238500" y="342900"/>
            <a:ext cx="6257925" cy="112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67D5-CE93-422A-968B-2115585AA1C0}"/>
              </a:ext>
            </a:extLst>
          </p:cNvPr>
          <p:cNvSpPr/>
          <p:nvPr/>
        </p:nvSpPr>
        <p:spPr>
          <a:xfrm>
            <a:off x="3390900" y="495300"/>
            <a:ext cx="932525" cy="7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0CAA0-7135-4918-961B-BFE3522EE402}"/>
              </a:ext>
            </a:extLst>
          </p:cNvPr>
          <p:cNvSpPr/>
          <p:nvPr/>
        </p:nvSpPr>
        <p:spPr>
          <a:xfrm>
            <a:off x="3238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 Margin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639A8-9950-4ACF-8B3D-3F747F65F337}"/>
              </a:ext>
            </a:extLst>
          </p:cNvPr>
          <p:cNvSpPr/>
          <p:nvPr/>
        </p:nvSpPr>
        <p:spPr>
          <a:xfrm>
            <a:off x="8411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 Margin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557F9-9E1B-4BDC-87CC-D608B1AA8903}"/>
              </a:ext>
            </a:extLst>
          </p:cNvPr>
          <p:cNvSpPr/>
          <p:nvPr/>
        </p:nvSpPr>
        <p:spPr>
          <a:xfrm>
            <a:off x="3238500" y="1472214"/>
            <a:ext cx="6257925" cy="38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73F32-B943-4A93-980C-6DEE09B1F300}"/>
              </a:ext>
            </a:extLst>
          </p:cNvPr>
          <p:cNvSpPr/>
          <p:nvPr/>
        </p:nvSpPr>
        <p:spPr>
          <a:xfrm>
            <a:off x="4323424" y="1855434"/>
            <a:ext cx="408807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130A9-57A7-462E-A1CB-62A5CCC419C2}"/>
              </a:ext>
            </a:extLst>
          </p:cNvPr>
          <p:cNvSpPr txBox="1"/>
          <p:nvPr/>
        </p:nvSpPr>
        <p:spPr>
          <a:xfrm>
            <a:off x="175702" y="2361460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</a:t>
            </a: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49A54E35-F167-4178-BA42-1DA5146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5016" r="18809" b="52104"/>
          <a:stretch/>
        </p:blipFill>
        <p:spPr>
          <a:xfrm>
            <a:off x="0" y="106532"/>
            <a:ext cx="2583402" cy="22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01E722-6064-41F7-9AE3-921D77F83D97}"/>
              </a:ext>
            </a:extLst>
          </p:cNvPr>
          <p:cNvSpPr/>
          <p:nvPr/>
        </p:nvSpPr>
        <p:spPr>
          <a:xfrm>
            <a:off x="3238500" y="342900"/>
            <a:ext cx="6257925" cy="626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CE2B8-108A-45D9-B712-127849EEF81F}"/>
              </a:ext>
            </a:extLst>
          </p:cNvPr>
          <p:cNvSpPr/>
          <p:nvPr/>
        </p:nvSpPr>
        <p:spPr>
          <a:xfrm>
            <a:off x="3238500" y="342900"/>
            <a:ext cx="6257925" cy="112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67D5-CE93-422A-968B-2115585AA1C0}"/>
              </a:ext>
            </a:extLst>
          </p:cNvPr>
          <p:cNvSpPr/>
          <p:nvPr/>
        </p:nvSpPr>
        <p:spPr>
          <a:xfrm>
            <a:off x="3390900" y="495300"/>
            <a:ext cx="932525" cy="7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0CAA0-7135-4918-961B-BFE3522EE402}"/>
              </a:ext>
            </a:extLst>
          </p:cNvPr>
          <p:cNvSpPr/>
          <p:nvPr/>
        </p:nvSpPr>
        <p:spPr>
          <a:xfrm>
            <a:off x="3238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639A8-9950-4ACF-8B3D-3F747F65F337}"/>
              </a:ext>
            </a:extLst>
          </p:cNvPr>
          <p:cNvSpPr/>
          <p:nvPr/>
        </p:nvSpPr>
        <p:spPr>
          <a:xfrm>
            <a:off x="8411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 Margin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557F9-9E1B-4BDC-87CC-D608B1AA8903}"/>
              </a:ext>
            </a:extLst>
          </p:cNvPr>
          <p:cNvSpPr/>
          <p:nvPr/>
        </p:nvSpPr>
        <p:spPr>
          <a:xfrm>
            <a:off x="3238500" y="1472214"/>
            <a:ext cx="6257925" cy="38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73F32-B943-4A93-980C-6DEE09B1F300}"/>
              </a:ext>
            </a:extLst>
          </p:cNvPr>
          <p:cNvSpPr/>
          <p:nvPr/>
        </p:nvSpPr>
        <p:spPr>
          <a:xfrm>
            <a:off x="4323424" y="1855434"/>
            <a:ext cx="408807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130A9-57A7-462E-A1CB-62A5CCC419C2}"/>
              </a:ext>
            </a:extLst>
          </p:cNvPr>
          <p:cNvSpPr txBox="1"/>
          <p:nvPr/>
        </p:nvSpPr>
        <p:spPr>
          <a:xfrm>
            <a:off x="175702" y="2361460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</a:t>
            </a: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49A54E35-F167-4178-BA42-1DA5146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5016" r="18809" b="52104"/>
          <a:stretch/>
        </p:blipFill>
        <p:spPr>
          <a:xfrm>
            <a:off x="0" y="106532"/>
            <a:ext cx="2583402" cy="225492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1E32D6E-294B-479B-84A4-2CC440107842}"/>
              </a:ext>
            </a:extLst>
          </p:cNvPr>
          <p:cNvGrpSpPr/>
          <p:nvPr/>
        </p:nvGrpSpPr>
        <p:grpSpPr>
          <a:xfrm>
            <a:off x="4554243" y="2353138"/>
            <a:ext cx="3662040" cy="1385097"/>
            <a:chOff x="4554243" y="2353138"/>
            <a:chExt cx="3662040" cy="13850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F9F8DF-8C74-4029-AC7D-326DF05BBA34}"/>
                </a:ext>
              </a:extLst>
            </p:cNvPr>
            <p:cNvGrpSpPr/>
            <p:nvPr/>
          </p:nvGrpSpPr>
          <p:grpSpPr>
            <a:xfrm>
              <a:off x="4554243" y="2361460"/>
              <a:ext cx="1180732" cy="1376775"/>
              <a:chOff x="4554243" y="2361460"/>
              <a:chExt cx="1180732" cy="13767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D36944B-5572-4D69-A12E-DDA46BB23221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AA1D1C-62D1-4C91-9418-88793D9495A6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310800-EF0B-460D-A2ED-689048E9CE4B}"/>
                </a:ext>
              </a:extLst>
            </p:cNvPr>
            <p:cNvGrpSpPr/>
            <p:nvPr/>
          </p:nvGrpSpPr>
          <p:grpSpPr>
            <a:xfrm>
              <a:off x="5786017" y="2353138"/>
              <a:ext cx="1180732" cy="1376775"/>
              <a:chOff x="4554243" y="2361460"/>
              <a:chExt cx="1180732" cy="13767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337FBB-DFCB-4D26-B683-CE06C6B7717D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F65342-7136-4756-A694-498A41B6842E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E310A4-E96F-44ED-8C01-820AAA19BDB6}"/>
                </a:ext>
              </a:extLst>
            </p:cNvPr>
            <p:cNvGrpSpPr/>
            <p:nvPr/>
          </p:nvGrpSpPr>
          <p:grpSpPr>
            <a:xfrm>
              <a:off x="7035551" y="2353138"/>
              <a:ext cx="1180732" cy="1376775"/>
              <a:chOff x="4554243" y="2361460"/>
              <a:chExt cx="1180732" cy="137677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AF2BD-1327-46D0-92D1-29B7F4F23DCF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6BB69E-7D33-4CCC-8AA3-11BE3A02974E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89A594-A4B4-4D99-B9FF-19011795C2AD}"/>
              </a:ext>
            </a:extLst>
          </p:cNvPr>
          <p:cNvGrpSpPr/>
          <p:nvPr/>
        </p:nvGrpSpPr>
        <p:grpSpPr>
          <a:xfrm>
            <a:off x="4554243" y="4184529"/>
            <a:ext cx="3662040" cy="1385097"/>
            <a:chOff x="4554243" y="2353138"/>
            <a:chExt cx="3662040" cy="138509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47C820-1288-4204-84E7-111CB313A9C3}"/>
                </a:ext>
              </a:extLst>
            </p:cNvPr>
            <p:cNvGrpSpPr/>
            <p:nvPr/>
          </p:nvGrpSpPr>
          <p:grpSpPr>
            <a:xfrm>
              <a:off x="4554243" y="2361460"/>
              <a:ext cx="1180732" cy="1376775"/>
              <a:chOff x="4554243" y="2361460"/>
              <a:chExt cx="1180732" cy="13767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A817893-93E5-4878-ABD5-A876F7F4ECE5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D58E42-E916-485D-A431-41B0D0B0691C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8F009D-6533-4F57-B1CB-CD01A5640E6B}"/>
                </a:ext>
              </a:extLst>
            </p:cNvPr>
            <p:cNvGrpSpPr/>
            <p:nvPr/>
          </p:nvGrpSpPr>
          <p:grpSpPr>
            <a:xfrm>
              <a:off x="5786017" y="2353138"/>
              <a:ext cx="1180732" cy="1376775"/>
              <a:chOff x="4554243" y="2361460"/>
              <a:chExt cx="1180732" cy="13767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3580C06-CB4F-48D6-9A36-726F8322FB4B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202F52-0ED8-4297-83C3-CBCAB398717D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6359D2F-22E8-42C4-86DB-16F34CE35E1F}"/>
                </a:ext>
              </a:extLst>
            </p:cNvPr>
            <p:cNvGrpSpPr/>
            <p:nvPr/>
          </p:nvGrpSpPr>
          <p:grpSpPr>
            <a:xfrm>
              <a:off x="7035551" y="2353138"/>
              <a:ext cx="1180732" cy="1376775"/>
              <a:chOff x="4554243" y="2361460"/>
              <a:chExt cx="1180732" cy="137677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746198-0BBB-4E6B-BA50-D67345524883}"/>
                  </a:ext>
                </a:extLst>
              </p:cNvPr>
              <p:cNvSpPr/>
              <p:nvPr/>
            </p:nvSpPr>
            <p:spPr>
              <a:xfrm>
                <a:off x="4554244" y="2361460"/>
                <a:ext cx="1180731" cy="79899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Item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E43B4-8A12-4E09-A360-9DCA3F1695FE}"/>
                  </a:ext>
                </a:extLst>
              </p:cNvPr>
              <p:cNvSpPr txBox="1"/>
              <p:nvPr/>
            </p:nvSpPr>
            <p:spPr>
              <a:xfrm>
                <a:off x="4554243" y="3215015"/>
                <a:ext cx="1180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Description Price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36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01E722-6064-41F7-9AE3-921D77F83D97}"/>
              </a:ext>
            </a:extLst>
          </p:cNvPr>
          <p:cNvSpPr/>
          <p:nvPr/>
        </p:nvSpPr>
        <p:spPr>
          <a:xfrm>
            <a:off x="3238500" y="342900"/>
            <a:ext cx="6257925" cy="626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CE2B8-108A-45D9-B712-127849EEF81F}"/>
              </a:ext>
            </a:extLst>
          </p:cNvPr>
          <p:cNvSpPr/>
          <p:nvPr/>
        </p:nvSpPr>
        <p:spPr>
          <a:xfrm>
            <a:off x="3238500" y="342900"/>
            <a:ext cx="6257925" cy="112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67D5-CE93-422A-968B-2115585AA1C0}"/>
              </a:ext>
            </a:extLst>
          </p:cNvPr>
          <p:cNvSpPr/>
          <p:nvPr/>
        </p:nvSpPr>
        <p:spPr>
          <a:xfrm>
            <a:off x="3390900" y="495300"/>
            <a:ext cx="932525" cy="7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0CAA0-7135-4918-961B-BFE3522EE402}"/>
              </a:ext>
            </a:extLst>
          </p:cNvPr>
          <p:cNvSpPr/>
          <p:nvPr/>
        </p:nvSpPr>
        <p:spPr>
          <a:xfrm>
            <a:off x="3238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 Margin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639A8-9950-4ACF-8B3D-3F747F65F337}"/>
              </a:ext>
            </a:extLst>
          </p:cNvPr>
          <p:cNvSpPr/>
          <p:nvPr/>
        </p:nvSpPr>
        <p:spPr>
          <a:xfrm>
            <a:off x="8411500" y="1855434"/>
            <a:ext cx="108492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 Margin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557F9-9E1B-4BDC-87CC-D608B1AA8903}"/>
              </a:ext>
            </a:extLst>
          </p:cNvPr>
          <p:cNvSpPr/>
          <p:nvPr/>
        </p:nvSpPr>
        <p:spPr>
          <a:xfrm>
            <a:off x="3238500" y="1472214"/>
            <a:ext cx="6257925" cy="38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73F32-B943-4A93-980C-6DEE09B1F300}"/>
              </a:ext>
            </a:extLst>
          </p:cNvPr>
          <p:cNvSpPr/>
          <p:nvPr/>
        </p:nvSpPr>
        <p:spPr>
          <a:xfrm>
            <a:off x="4323424" y="1855434"/>
            <a:ext cx="4088075" cy="475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130A9-57A7-462E-A1CB-62A5CCC419C2}"/>
              </a:ext>
            </a:extLst>
          </p:cNvPr>
          <p:cNvSpPr txBox="1"/>
          <p:nvPr/>
        </p:nvSpPr>
        <p:spPr>
          <a:xfrm>
            <a:off x="175702" y="2361460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Tutorials</a:t>
            </a: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49A54E35-F167-4178-BA42-1DA5146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5" t="15016" r="18809" b="52104"/>
          <a:stretch/>
        </p:blipFill>
        <p:spPr>
          <a:xfrm>
            <a:off x="0" y="106532"/>
            <a:ext cx="2583402" cy="2254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46D60-AEF9-4564-A78C-0DD9F5591278}"/>
              </a:ext>
            </a:extLst>
          </p:cNvPr>
          <p:cNvSpPr/>
          <p:nvPr/>
        </p:nvSpPr>
        <p:spPr>
          <a:xfrm>
            <a:off x="4598633" y="2986966"/>
            <a:ext cx="3604334" cy="22863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YouTube player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2D07E-A7A9-42E6-9BDA-3C3F5402A715}"/>
              </a:ext>
            </a:extLst>
          </p:cNvPr>
          <p:cNvSpPr txBox="1"/>
          <p:nvPr/>
        </p:nvSpPr>
        <p:spPr>
          <a:xfrm>
            <a:off x="4527612" y="2024109"/>
            <a:ext cx="360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sz="1400" dirty="0"/>
              <a:t>Description 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47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Mitchum, Thomas</dc:creator>
  <cp:lastModifiedBy>Mitchum, Thomas</cp:lastModifiedBy>
  <cp:revision>1</cp:revision>
  <dcterms:created xsi:type="dcterms:W3CDTF">2021-10-24T19:50:08Z</dcterms:created>
  <dcterms:modified xsi:type="dcterms:W3CDTF">2021-10-24T19:58:44Z</dcterms:modified>
</cp:coreProperties>
</file>