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26/03/2014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3794" y="2492375"/>
            <a:ext cx="7769156" cy="1470025"/>
          </a:xfrm>
        </p:spPr>
        <p:txBody>
          <a:bodyPr/>
          <a:lstStyle/>
          <a:p>
            <a:r>
              <a:rPr lang="fr-FR" dirty="0" smtClean="0"/>
              <a:t>Projet conception et architecture orientées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Conception et architecture d’une plate-forme web de gestion d’enchères type « eBay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15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Capture d’</a:t>
            </a:r>
            <a:r>
              <a:rPr lang="fr-FR" dirty="0" err="1"/>
              <a:t>écran</a:t>
            </a:r>
            <a:r>
              <a:rPr lang="fr-FR" dirty="0"/>
              <a:t> 2014-03-25 à 09.16.08</a:t>
            </a:r>
          </a:p>
        </p:txBody>
      </p:sp>
      <p:pic>
        <p:nvPicPr>
          <p:cNvPr id="8" name="Image 7" descr="Capture d’écran 2014-03-25 à 09.16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3" y="1425388"/>
            <a:ext cx="7441290" cy="50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463</TotalTime>
  <Words>31</Words>
  <Application>Microsoft Macintosh PowerPoint</Application>
  <PresentationFormat>Présentation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Révolution</vt:lpstr>
      <vt:lpstr>Projet conception et architecture orientées objet</vt:lpstr>
      <vt:lpstr>Diagramme de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conception et architecture orientées objet</dc:title>
  <dc:creator>Thomas Lahlou</dc:creator>
  <cp:lastModifiedBy>Thomas Lahlou</cp:lastModifiedBy>
  <cp:revision>4</cp:revision>
  <dcterms:created xsi:type="dcterms:W3CDTF">2014-03-25T12:05:07Z</dcterms:created>
  <dcterms:modified xsi:type="dcterms:W3CDTF">2014-03-26T22:08:31Z</dcterms:modified>
</cp:coreProperties>
</file>