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3794" y="2492375"/>
            <a:ext cx="7769156" cy="1470025"/>
          </a:xfrm>
        </p:spPr>
        <p:txBody>
          <a:bodyPr/>
          <a:lstStyle/>
          <a:p>
            <a:r>
              <a:rPr lang="fr-FR" dirty="0" smtClean="0"/>
              <a:t>Projet conception et architecture orientées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Conception et architecture d’une plate-forme web de gestion d’enchères type « eBay »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51905" y="5237238"/>
            <a:ext cx="401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Antoine THORIN, Thomas LAHLOU 4A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15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Capture d’</a:t>
            </a:r>
            <a:r>
              <a:rPr lang="fr-FR" dirty="0" err="1"/>
              <a:t>écran</a:t>
            </a:r>
            <a:r>
              <a:rPr lang="fr-FR" dirty="0"/>
              <a:t> 2014-03-25 à 09.16.08</a:t>
            </a:r>
          </a:p>
        </p:txBody>
      </p:sp>
      <p:pic>
        <p:nvPicPr>
          <p:cNvPr id="8" name="Image 7" descr="Capture d’écran 2014-03-25 à 09.16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3" y="1425388"/>
            <a:ext cx="7441290" cy="50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1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du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Entrer nom utilisateur, prénom et login</a:t>
            </a:r>
          </a:p>
          <a:p>
            <a:r>
              <a:rPr lang="fr-FR" dirty="0" smtClean="0"/>
              <a:t>Choisir « acheteur » ou « vendeur »</a:t>
            </a:r>
          </a:p>
          <a:p>
            <a:r>
              <a:rPr lang="fr-FR" dirty="0" smtClean="0"/>
              <a:t>Si vendeur entrer description objet à vendre</a:t>
            </a:r>
          </a:p>
          <a:p>
            <a:pPr lvl="1"/>
            <a:r>
              <a:rPr lang="fr-FR" dirty="0" smtClean="0"/>
              <a:t>Entrer le prix minimum de l’objet</a:t>
            </a:r>
          </a:p>
          <a:p>
            <a:pPr lvl="1"/>
            <a:r>
              <a:rPr lang="fr-FR" dirty="0" smtClean="0"/>
              <a:t>Entrer la date limite de vente</a:t>
            </a:r>
            <a:endParaRPr lang="fr-FR" dirty="0"/>
          </a:p>
          <a:p>
            <a:r>
              <a:rPr lang="fr-FR" dirty="0"/>
              <a:t>Si </a:t>
            </a:r>
            <a:r>
              <a:rPr lang="fr-FR" dirty="0" smtClean="0"/>
              <a:t>Acheteur choisir objet parmi liste des objets en vente</a:t>
            </a:r>
            <a:endParaRPr lang="fr-FR" dirty="0"/>
          </a:p>
          <a:p>
            <a:pPr lvl="1"/>
            <a:r>
              <a:rPr lang="fr-FR" dirty="0"/>
              <a:t>Entrer </a:t>
            </a:r>
            <a:r>
              <a:rPr lang="fr-FR" dirty="0" smtClean="0"/>
              <a:t>une offre</a:t>
            </a:r>
            <a:endParaRPr lang="fr-FR" dirty="0"/>
          </a:p>
          <a:p>
            <a:pPr marL="282575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97411546"/>
      </p:ext>
    </p:extLst>
  </p:cSld>
  <p:clrMapOvr>
    <a:masterClrMapping/>
  </p:clrMapOvr>
</p:sld>
</file>

<file path=ppt/theme/theme1.xml><?xml version="1.0" encoding="utf-8"?>
<a:theme xmlns:a="http://schemas.openxmlformats.org/drawingml/2006/main" name="Ré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473</TotalTime>
  <Words>49</Words>
  <Application>Microsoft Macintosh PowerPoint</Application>
  <PresentationFormat>Présentation à l'écran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Révolution</vt:lpstr>
      <vt:lpstr>Projet conception et architecture orientées objet</vt:lpstr>
      <vt:lpstr>Diagramme de classes</vt:lpstr>
      <vt:lpstr>Exécution du programme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conception et architecture orientées objet</dc:title>
  <dc:creator>Thomas Lahlou</dc:creator>
  <cp:lastModifiedBy>Thomas Lahlou</cp:lastModifiedBy>
  <cp:revision>6</cp:revision>
  <dcterms:created xsi:type="dcterms:W3CDTF">2014-03-25T12:05:07Z</dcterms:created>
  <dcterms:modified xsi:type="dcterms:W3CDTF">2014-03-26T22:28:49Z</dcterms:modified>
</cp:coreProperties>
</file>