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297" r:id="rId15"/>
  </p:sldIdLst>
  <p:sldSz cx="12192000" cy="6858000"/>
  <p:notesSz cx="13716000" cy="24384000"/>
  <p:defaultTextStyle>
    <a:defPPr rtl="0">
      <a:defRPr lang="fr-FR"/>
    </a:defPPr>
    <a:lvl1pPr marL="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5388" autoAdjust="0"/>
  </p:normalViewPr>
  <p:slideViewPr>
    <p:cSldViewPr snapToGrid="0" snapToObjects="1">
      <p:cViewPr varScale="1">
        <p:scale>
          <a:sx n="162" d="100"/>
          <a:sy n="162" d="100"/>
        </p:scale>
        <p:origin x="104" y="7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1" d="100"/>
          <a:sy n="31" d="100"/>
        </p:scale>
        <p:origin x="4392" y="1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A7C9947C-0B99-4CC9-AA3C-4A4AC8D4662C}" type="datetimeyyyy">
              <a:rPr lang="fr-FR" smtClean="0"/>
              <a:t>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420BD0AB-C59E-4A46-83D3-F07787446B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0" name="Freeform: Forme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Freeform: Form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Image 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" name="Espace réservé du texte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/>
            </a:lvl1pPr>
          </a:lstStyle>
          <a:p>
            <a:pPr rtl="0"/>
            <a:r>
              <a:rPr lang="fr-FR"/>
              <a:t>Cliquez pour ajouter un sous-titre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fr-FR" sz="1800"/>
            </a:lvl1pPr>
            <a:lvl2pPr>
              <a:defRPr lang="fr-FR" sz="1800"/>
            </a:lvl2pPr>
            <a:lvl3pPr>
              <a:defRPr lang="fr-FR" sz="18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0" name="Espace réservé du numéro de diapositive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sme 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contenu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7" name="Espace réservé du numéro de diapositive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43" name="Graphisme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sme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 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6" name="Espace réservé du numéro de diapositive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ôtu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Forme 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9" name="Image 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fr-FR" sz="2400"/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Forme libre : Forme 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fr-FR"/>
            </a:def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Forme libre : Forme 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Forme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fr-FR" sz="3200"/>
            </a:lvl1pPr>
            <a:lvl2pPr>
              <a:defRPr lang="fr-FR" sz="2800"/>
            </a:lvl2pPr>
            <a:lvl3pPr>
              <a:defRPr lang="fr-FR" sz="2400"/>
            </a:lvl3pPr>
            <a:lvl4pPr>
              <a:defRPr lang="fr-FR" sz="2000"/>
            </a:lvl4pPr>
            <a:lvl5pPr>
              <a:defRPr lang="fr-FR" sz="2000"/>
            </a:lvl5pPr>
            <a:lvl6pPr>
              <a:defRPr lang="fr-FR" sz="2000"/>
            </a:lvl6pPr>
            <a:lvl7pPr>
              <a:defRPr lang="fr-FR" sz="2000"/>
            </a:lvl7pPr>
            <a:lvl8pPr>
              <a:defRPr lang="fr-FR" sz="2000"/>
            </a:lvl8pPr>
            <a:lvl9pPr>
              <a:defRPr lang="fr-FR" sz="2000"/>
            </a:lvl9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Forme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fr-FR" sz="2800"/>
            </a:lvl1pPr>
            <a:lvl2pPr marL="457200" indent="0">
              <a:buNone/>
              <a:defRPr lang="fr-FR" sz="2800"/>
            </a:lvl2pPr>
            <a:lvl3pPr marL="914400" indent="0">
              <a:buNone/>
              <a:defRPr lang="fr-FR" sz="2400"/>
            </a:lvl3pPr>
            <a:lvl4pPr marL="1371600" indent="0">
              <a:buNone/>
              <a:defRPr lang="fr-FR" sz="2000"/>
            </a:lvl4pPr>
            <a:lvl5pPr marL="1828800" indent="0">
              <a:buNone/>
              <a:defRPr lang="fr-FR" sz="2000"/>
            </a:lvl5pPr>
            <a:lvl6pPr marL="2286000" indent="0">
              <a:buNone/>
              <a:defRPr lang="fr-FR" sz="2000"/>
            </a:lvl6pPr>
            <a:lvl7pPr marL="2743200" indent="0">
              <a:buNone/>
              <a:defRPr lang="fr-FR" sz="2000"/>
            </a:lvl7pPr>
            <a:lvl8pPr marL="3200400" indent="0">
              <a:buNone/>
              <a:defRPr lang="fr-FR" sz="2000"/>
            </a:lvl8pPr>
            <a:lvl9pPr marL="3657600" indent="0">
              <a:buNone/>
              <a:defRPr lang="fr-FR" sz="2000"/>
            </a:lvl9pPr>
          </a:lstStyle>
          <a:p>
            <a:pPr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orme libre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orme libre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4" name="Image 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fr-FR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fr-FR" sz="18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Forme 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/>
            </a:p>
          </p:txBody>
        </p:sp>
        <p:sp>
          <p:nvSpPr>
            <p:cNvPr id="15" name="Freeform: Forme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 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2" name="Titr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36" name="Forme libre 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Forme libre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lvl="0" algn="ctr" rtl="0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Cliquer pour ajouter du texte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52" name="Espace réservé d’image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 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3" name="Freeform: Forme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9" name="Forme libre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31" name="Forme libre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33" name="Image 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fr-FR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numéro de diapositive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13" name="Image 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Forme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7" name="Image 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19" name="Image 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Espace réservé du numéro de diapositive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 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e libre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Forme libre 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Forme libre 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Titr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9" name="Espace réservé du numéro de diapositive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space réservé du contenu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marL="283464" indent="-283464">
              <a:spcBef>
                <a:spcPts val="1000"/>
              </a:spcBef>
              <a:defRPr lang="fr-FR" sz="1800"/>
            </a:lvl2pPr>
            <a:lvl3pPr marL="283464" indent="-283464">
              <a:spcBef>
                <a:spcPts val="1000"/>
              </a:spcBef>
              <a:defRPr lang="fr-FR" sz="1800"/>
            </a:lvl3pPr>
            <a:lvl4pPr marL="283464" indent="-283464">
              <a:spcBef>
                <a:spcPts val="1000"/>
              </a:spcBef>
              <a:defRPr lang="fr-FR" sz="1800"/>
            </a:lvl4pPr>
            <a:lvl5pPr marL="283464"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5" name="Espace réservé du contenu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marL="283464" indent="-283464">
              <a:spcBef>
                <a:spcPts val="1000"/>
              </a:spcBef>
              <a:defRPr lang="fr-FR" sz="1800"/>
            </a:lvl2pPr>
            <a:lvl3pPr marL="283464" indent="-283464">
              <a:spcBef>
                <a:spcPts val="1000"/>
              </a:spcBef>
              <a:defRPr lang="fr-FR" sz="1800"/>
            </a:lvl3pPr>
            <a:lvl4pPr marL="283464" indent="-283464">
              <a:spcBef>
                <a:spcPts val="1000"/>
              </a:spcBef>
              <a:defRPr lang="fr-FR" sz="1800"/>
            </a:lvl4pPr>
            <a:lvl5pPr marL="283464"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fr-FR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fr-FR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fr-FR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fr-FR" sz="1800"/>
            </a:lvl4pPr>
            <a:lvl5pPr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indent="-283464">
              <a:spcBef>
                <a:spcPts val="1000"/>
              </a:spcBef>
              <a:defRPr lang="fr-FR" sz="1800"/>
            </a:lvl2pPr>
            <a:lvl3pPr indent="-283464">
              <a:spcBef>
                <a:spcPts val="1000"/>
              </a:spcBef>
              <a:defRPr lang="fr-FR" sz="1800"/>
            </a:lvl3pPr>
            <a:lvl4pPr indent="-283464">
              <a:spcBef>
                <a:spcPts val="1000"/>
              </a:spcBef>
              <a:defRPr lang="fr-FR" sz="1800"/>
            </a:lvl4pPr>
            <a:lvl5pPr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Forme 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/>
            </a:p>
          </p:txBody>
        </p:sp>
        <p:sp>
          <p:nvSpPr>
            <p:cNvPr id="21" name="Forme libre : Forme 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Forme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 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44" name="Espace réservé du numéro de diapositive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6" name="Image 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21" name="Image 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orme libre 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Espace réservé du numéro de diapositive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fr-FR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fr-FR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8"/>
            <a:ext cx="5746140" cy="1532678"/>
          </a:xfrm>
        </p:spPr>
        <p:txBody>
          <a:bodyPr rtlCol="0" anchor="ctr"/>
          <a:lstStyle>
            <a:defPPr>
              <a:defRPr lang="fr-FR"/>
            </a:defPPr>
          </a:lstStyle>
          <a:p>
            <a:pPr rtl="0"/>
            <a:r>
              <a:rPr lang="fr-FR" dirty="0"/>
              <a:t>ELK Stack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064E046-7285-48AA-9296-1F532FC153E2}"/>
              </a:ext>
            </a:extLst>
          </p:cNvPr>
          <p:cNvSpPr txBox="1"/>
          <p:nvPr/>
        </p:nvSpPr>
        <p:spPr>
          <a:xfrm>
            <a:off x="2680409" y="1805253"/>
            <a:ext cx="725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     Introduction à </a:t>
            </a:r>
            <a:r>
              <a:rPr lang="fr-FR" dirty="0" err="1">
                <a:latin typeface="+mj-lt"/>
              </a:rPr>
              <a:t>ElasticSearch</a:t>
            </a:r>
            <a:r>
              <a:rPr lang="fr-FR" dirty="0">
                <a:latin typeface="+mj-lt"/>
              </a:rPr>
              <a:t>, </a:t>
            </a:r>
            <a:r>
              <a:rPr lang="fr-FR" dirty="0" err="1">
                <a:latin typeface="+mj-lt"/>
              </a:rPr>
              <a:t>Logstash</a:t>
            </a:r>
            <a:r>
              <a:rPr lang="fr-FR" dirty="0">
                <a:latin typeface="+mj-lt"/>
              </a:rPr>
              <a:t> et </a:t>
            </a:r>
            <a:r>
              <a:rPr lang="fr-FR" dirty="0" err="1">
                <a:latin typeface="+mj-lt"/>
              </a:rPr>
              <a:t>Kibana</a:t>
            </a:r>
            <a:endParaRPr lang="fr-FR" dirty="0"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629A3A-50B1-416A-9759-64B2A8509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106" y="2348812"/>
            <a:ext cx="1180671" cy="108018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22840BB-3C55-441E-B77F-59B2483DE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921" y="2247900"/>
            <a:ext cx="3867150" cy="11811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4260729-0FE9-4E8A-B913-E668616A4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827" y="3502315"/>
            <a:ext cx="2498126" cy="15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62511"/>
            <a:ext cx="9879437" cy="9808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/>
              <a:t>Kibana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3152" y="1475598"/>
            <a:ext cx="4905579" cy="4276839"/>
          </a:xfrm>
        </p:spPr>
        <p:txBody>
          <a:bodyPr rtlCol="0"/>
          <a:lstStyle>
            <a:defPPr>
              <a:defRPr lang="fr-FR"/>
            </a:defPPr>
          </a:lstStyle>
          <a:p>
            <a:pPr algn="just" rtl="0"/>
            <a:r>
              <a:rPr lang="fr-FR" sz="2400" dirty="0" err="1"/>
              <a:t>Kibana</a:t>
            </a:r>
            <a:r>
              <a:rPr lang="fr-FR" sz="2400" dirty="0"/>
              <a:t> est le GUI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fr-FR" sz="2400" dirty="0"/>
              <a:t>Visualisation de données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fr-FR" sz="2400" dirty="0"/>
              <a:t>Création de </a:t>
            </a:r>
            <a:r>
              <a:rPr lang="fr-FR" sz="2400" dirty="0" err="1"/>
              <a:t>dashboard</a:t>
            </a:r>
            <a:r>
              <a:rPr lang="fr-FR" sz="2400" dirty="0"/>
              <a:t> </a:t>
            </a:r>
            <a:r>
              <a:rPr lang="fr-FR" sz="2400" dirty="0" err="1"/>
              <a:t>interractifs</a:t>
            </a:r>
            <a:endParaRPr lang="fr-FR" sz="2400" dirty="0"/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fr-FR" sz="2400" dirty="0"/>
              <a:t>Peut utiliser d’énormes volumes de données</a:t>
            </a:r>
          </a:p>
          <a:p>
            <a:pPr algn="just" rtl="0"/>
            <a:endParaRPr lang="fr-FR" sz="2000" dirty="0"/>
          </a:p>
          <a:p>
            <a:pPr algn="just" rtl="0"/>
            <a:endParaRPr lang="fr-FR" sz="2000" dirty="0"/>
          </a:p>
          <a:p>
            <a:pPr algn="just" rtl="0"/>
            <a:r>
              <a:rPr lang="fr-FR" sz="2000" dirty="0" err="1"/>
              <a:t>Kibana</a:t>
            </a:r>
            <a:r>
              <a:rPr lang="fr-FR" sz="2000" dirty="0"/>
              <a:t> possède un équivalent open-source « </a:t>
            </a:r>
            <a:r>
              <a:rPr lang="fr-FR" sz="2000" dirty="0" err="1"/>
              <a:t>OpenSearch</a:t>
            </a:r>
            <a:r>
              <a:rPr lang="fr-FR" sz="2000" dirty="0"/>
              <a:t> » sponsorisé par AWS développé après que </a:t>
            </a:r>
            <a:r>
              <a:rPr lang="fr-FR" sz="2000" dirty="0" err="1"/>
              <a:t>Elastic</a:t>
            </a:r>
            <a:r>
              <a:rPr lang="fr-FR" sz="2000" dirty="0"/>
              <a:t> ait enlevé l’open-source du projet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01459E9-0773-4ED8-8BE3-3B3F951FF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945" y="1223376"/>
            <a:ext cx="5836339" cy="411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3213716" cy="272770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Merci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Maintenant, démo </a:t>
            </a:r>
            <a:r>
              <a:rPr lang="fr-FR" dirty="0" err="1"/>
              <a:t>tp</a:t>
            </a:r>
            <a:r>
              <a:rPr lang="fr-FR" dirty="0"/>
              <a:t> etc…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4" y="133432"/>
            <a:ext cx="6583680" cy="724511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974" y="1230968"/>
            <a:ext cx="6583680" cy="3207344"/>
          </a:xfrm>
        </p:spPr>
        <p:txBody>
          <a:bodyPr rtlCol="0">
            <a:noAutofit/>
          </a:bodyPr>
          <a:lstStyle>
            <a:defPPr>
              <a:defRPr lang="fr-FR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sz="2800" dirty="0"/>
              <a:t>Pourquoi ?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sz="2800" dirty="0"/>
              <a:t>La Stack</a:t>
            </a:r>
          </a:p>
          <a:p>
            <a:pPr marL="690372" lvl="1" indent="-342900"/>
            <a:r>
              <a:rPr lang="fr-FR" sz="2800" dirty="0" err="1"/>
              <a:t>ElasticSearch</a:t>
            </a:r>
            <a:endParaRPr lang="fr-FR" sz="2800" dirty="0"/>
          </a:p>
          <a:p>
            <a:pPr marL="690372" lvl="1" indent="-342900"/>
            <a:r>
              <a:rPr lang="fr-FR" sz="2800" dirty="0" err="1"/>
              <a:t>Logstash</a:t>
            </a:r>
            <a:endParaRPr lang="fr-FR" sz="2800" dirty="0"/>
          </a:p>
          <a:p>
            <a:pPr marL="690372" lvl="1" indent="-342900"/>
            <a:r>
              <a:rPr lang="fr-FR" sz="2800" dirty="0" err="1"/>
              <a:t>Kibana</a:t>
            </a:r>
            <a:endParaRPr lang="fr-F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Démo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824716A-4310-427D-AC6B-6DEAE63A8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664" y="857943"/>
            <a:ext cx="5051980" cy="178984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A065103-C7AE-442C-9690-47FEE7A0D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844" y="3293553"/>
            <a:ext cx="2965960" cy="275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57" y="3298567"/>
            <a:ext cx="5723586" cy="473910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Pourquoi 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846B8D6-30B1-45EB-B1D0-207803434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534" y="836319"/>
            <a:ext cx="2124371" cy="350568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5809EAB-ABFB-4862-ACE3-541164DD5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337" y="1104322"/>
            <a:ext cx="2143424" cy="354379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E060707-92B6-4E1B-9FCF-BED42B6E4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952" y="416826"/>
            <a:ext cx="1638529" cy="339137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5FCEDE4-7908-4917-BB98-A4508ECEB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5430" y="2879775"/>
            <a:ext cx="3521738" cy="1825361"/>
          </a:xfrm>
          <a:prstGeom prst="rect">
            <a:avLst/>
          </a:prstGeom>
        </p:spPr>
      </p:pic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0C3D7D29-F111-413A-82E5-6D181F6D8706}"/>
              </a:ext>
            </a:extLst>
          </p:cNvPr>
          <p:cNvSpPr txBox="1">
            <a:spLocks/>
          </p:cNvSpPr>
          <p:nvPr/>
        </p:nvSpPr>
        <p:spPr>
          <a:xfrm>
            <a:off x="11043373" y="271339"/>
            <a:ext cx="1067589" cy="471489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4572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fr-FR" smtClean="0">
                <a:solidFill>
                  <a:srgbClr val="202C8F"/>
                </a:solidFill>
                <a:latin typeface="+mj-lt"/>
              </a:rPr>
              <a:pPr/>
              <a:t>3</a:t>
            </a:fld>
            <a:endParaRPr lang="fr-FR" dirty="0">
              <a:solidFill>
                <a:srgbClr val="202C8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1491" y="752188"/>
            <a:ext cx="5698321" cy="2233233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sz="3200" b="1" dirty="0"/>
              <a:t>« Tu peux me trouver les logs qu’il y a eu hier entre 15h02 et 15h07 stp ? »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AEF1CBD-3BB7-4228-92FC-79E5A04F2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275" y="2540639"/>
            <a:ext cx="6166311" cy="342846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8619F5-5EDC-49A8-B2A4-85DDED9D7F98}"/>
              </a:ext>
            </a:extLst>
          </p:cNvPr>
          <p:cNvSpPr txBox="1">
            <a:spLocks/>
          </p:cNvSpPr>
          <p:nvPr/>
        </p:nvSpPr>
        <p:spPr>
          <a:xfrm>
            <a:off x="11094391" y="507083"/>
            <a:ext cx="1067589" cy="471489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4572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fr-FR" smtClean="0">
                <a:solidFill>
                  <a:srgbClr val="202C8F"/>
                </a:solidFill>
                <a:latin typeface="+mj-lt"/>
              </a:rPr>
              <a:pPr/>
              <a:t>4</a:t>
            </a:fld>
            <a:endParaRPr lang="fr-FR" dirty="0">
              <a:solidFill>
                <a:srgbClr val="202C8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0680" y="63110"/>
            <a:ext cx="7965461" cy="99416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La solution ?</a:t>
            </a:r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FDF31F-EB4C-459D-8271-3D5FC06028A9}"/>
              </a:ext>
            </a:extLst>
          </p:cNvPr>
          <p:cNvSpPr txBox="1"/>
          <p:nvPr/>
        </p:nvSpPr>
        <p:spPr>
          <a:xfrm>
            <a:off x="3586148" y="1173415"/>
            <a:ext cx="5306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+mj-lt"/>
              </a:rPr>
              <a:t>Visualisation &gt; Texte brut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F6682C-7D32-4D1C-AD7D-A5CC0585B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3" y="1789370"/>
            <a:ext cx="6129462" cy="312194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F42BB9A-49A0-4F96-98CB-26C8803B1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538" y="2902140"/>
            <a:ext cx="5704311" cy="320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1050" y="185799"/>
            <a:ext cx="4930111" cy="62629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La stack ELK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521050" y="946406"/>
            <a:ext cx="5701441" cy="2058323"/>
          </a:xfrm>
        </p:spPr>
        <p:txBody>
          <a:bodyPr rtlCol="0">
            <a:normAutofit fontScale="85000" lnSpcReduction="20000"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La stack ELK est le produit de 3 outils « source-</a:t>
            </a:r>
            <a:r>
              <a:rPr lang="fr-FR" dirty="0" err="1"/>
              <a:t>available</a:t>
            </a:r>
            <a:r>
              <a:rPr lang="fr-FR" dirty="0"/>
              <a:t> »:</a:t>
            </a:r>
          </a:p>
          <a:p>
            <a:pPr rtl="0"/>
            <a:endParaRPr lang="fr-FR" dirty="0"/>
          </a:p>
          <a:p>
            <a:pPr marL="342900" indent="-342900" rtl="0">
              <a:buFontTx/>
              <a:buChar char="-"/>
            </a:pPr>
            <a:r>
              <a:rPr lang="fr-FR" dirty="0" err="1"/>
              <a:t>Elasticsearch</a:t>
            </a:r>
            <a:endParaRPr lang="fr-FR" dirty="0"/>
          </a:p>
          <a:p>
            <a:pPr marL="342900" indent="-342900" rtl="0">
              <a:buFontTx/>
              <a:buChar char="-"/>
            </a:pPr>
            <a:r>
              <a:rPr lang="fr-FR" dirty="0" err="1"/>
              <a:t>Logstash</a:t>
            </a:r>
            <a:endParaRPr lang="fr-FR" dirty="0"/>
          </a:p>
          <a:p>
            <a:pPr marL="342900" indent="-342900" rtl="0">
              <a:buFontTx/>
              <a:buChar char="-"/>
            </a:pPr>
            <a:r>
              <a:rPr lang="fr-FR" dirty="0" err="1"/>
              <a:t>Kibana</a:t>
            </a:r>
            <a:endParaRPr lang="fr-FR" dirty="0"/>
          </a:p>
          <a:p>
            <a:pPr marL="342900" indent="-342900" rtl="0">
              <a:buFontTx/>
              <a:buChar char="-"/>
            </a:pPr>
            <a:endParaRPr lang="fr-FR" dirty="0"/>
          </a:p>
          <a:p>
            <a:pPr rtl="0"/>
            <a:r>
              <a:rPr lang="fr-FR" dirty="0"/>
              <a:t>Les 3 étant développés par </a:t>
            </a:r>
            <a:r>
              <a:rPr lang="fr-FR" dirty="0" err="1"/>
              <a:t>Elastic</a:t>
            </a:r>
            <a:endParaRPr lang="fr-FR" dirty="0"/>
          </a:p>
          <a:p>
            <a:pPr rtl="0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ACA4448-988B-4D88-8E1D-79766370D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487" y="3139042"/>
            <a:ext cx="6586699" cy="242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7" y="164827"/>
            <a:ext cx="7796464" cy="867908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Qui utilise Elk ?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0742A0D-DC53-4BDB-866D-B15988522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" y="1636501"/>
            <a:ext cx="2857177" cy="190571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6FDF90A-E5A2-401D-8786-DD80FFB96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371" y="1665914"/>
            <a:ext cx="3495675" cy="13049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2FADA41-9B6E-4FA6-970C-F112DD2B9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1750" y="1794519"/>
            <a:ext cx="2910317" cy="104771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7EFAC59-48FA-496C-BBF8-ADB6BE8C59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8224" y="2925288"/>
            <a:ext cx="3800103" cy="213755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F335C30-D1B9-4B49-B14C-1B95E3EA84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543" y="4042549"/>
            <a:ext cx="2802010" cy="157687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9710EDD-EABB-43E5-B542-F085E69EA8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5703" y="455356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65" y="-613122"/>
            <a:ext cx="7155402" cy="1645858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/>
              <a:t>Elastic</a:t>
            </a:r>
            <a:endParaRPr lang="fr-FR" dirty="0"/>
          </a:p>
        </p:txBody>
      </p:sp>
      <p:sp>
        <p:nvSpPr>
          <p:cNvPr id="14" name="Espace réservé du contenu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77604" y="1546041"/>
            <a:ext cx="4125939" cy="4143375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marL="0" indent="0" algn="just" rtl="0">
              <a:buNone/>
            </a:pPr>
            <a:r>
              <a:rPr lang="fr-FR" sz="2400" dirty="0" err="1"/>
              <a:t>ElasticSearch</a:t>
            </a:r>
            <a:r>
              <a:rPr lang="fr-FR" sz="2400" dirty="0"/>
              <a:t> est le moteur de recherche.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2400" dirty="0"/>
              <a:t>Multi-tenant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2400" dirty="0"/>
              <a:t>Recherche </a:t>
            </a:r>
            <a:r>
              <a:rPr lang="fr-FR" sz="2400" dirty="0" err="1"/>
              <a:t>fulltext</a:t>
            </a:r>
            <a:endParaRPr lang="fr-FR" sz="24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2400" dirty="0"/>
              <a:t>Scalable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2400" dirty="0"/>
              <a:t>Distribué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B9CEC38-FE84-4327-B053-5B3837B4E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153" y="1874151"/>
            <a:ext cx="6216701" cy="37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382" y="52401"/>
            <a:ext cx="7843837" cy="101278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/>
              <a:t>Logstash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67157" y="1342827"/>
            <a:ext cx="4583775" cy="4002292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algn="just" rtl="0"/>
            <a:r>
              <a:rPr lang="fr-FR" dirty="0" err="1"/>
              <a:t>Logstash</a:t>
            </a:r>
            <a:r>
              <a:rPr lang="fr-FR" dirty="0"/>
              <a:t> s’occupe de collecter et d’ingérer les données.</a:t>
            </a:r>
          </a:p>
          <a:p>
            <a:pPr algn="just" rtl="0"/>
            <a:endParaRPr lang="fr-FR" dirty="0"/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fr-FR" dirty="0"/>
              <a:t>ETL (</a:t>
            </a:r>
            <a:r>
              <a:rPr lang="fr-FR" dirty="0" err="1"/>
              <a:t>Extract-Transform-Load</a:t>
            </a:r>
            <a:r>
              <a:rPr lang="fr-FR" dirty="0"/>
              <a:t>)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fr-FR" dirty="0"/>
              <a:t>Centralisation de donnée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fr-FR" dirty="0"/>
              <a:t>Peut lire tout types de logs (système, web, erreurs, applicatifs)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F05FE71-9586-4257-9DE5-EB76F97DE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933" y="1124911"/>
            <a:ext cx="6839853" cy="36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5_TF78438558_Win32" id="{3A360CBA-99A0-49ED-B63F-2D1627BB2518}" vid="{56FFFEFC-6F1D-4078-81C7-9B5A182BBA3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{A0871806-ECE2-4DEA-A378-56835D24A872}tf78438558_win32</Template>
  <TotalTime>40</TotalTime>
  <Words>176</Words>
  <Application>Microsoft Office PowerPoint</Application>
  <PresentationFormat>Grand écran</PresentationFormat>
  <Paragraphs>53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Sabon Next LT</vt:lpstr>
      <vt:lpstr>Personnalisé</vt:lpstr>
      <vt:lpstr>ELK Stack  </vt:lpstr>
      <vt:lpstr>sommaire</vt:lpstr>
      <vt:lpstr>Pourquoi ?</vt:lpstr>
      <vt:lpstr>Présentation PowerPoint</vt:lpstr>
      <vt:lpstr>La solution ?</vt:lpstr>
      <vt:lpstr>La stack ELK</vt:lpstr>
      <vt:lpstr>Qui utilise Elk ?</vt:lpstr>
      <vt:lpstr>Elastic</vt:lpstr>
      <vt:lpstr>Logstash</vt:lpstr>
      <vt:lpstr>Kibana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Stack</dc:title>
  <dc:subject/>
  <dc:creator>Romain Molina</dc:creator>
  <cp:lastModifiedBy>Romain Molina</cp:lastModifiedBy>
  <cp:revision>7</cp:revision>
  <dcterms:created xsi:type="dcterms:W3CDTF">2025-06-22T15:57:24Z</dcterms:created>
  <dcterms:modified xsi:type="dcterms:W3CDTF">2025-06-22T22:38:50Z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