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E0363-D4AD-45B7-B589-79249D1E7200}" v="4" dt="2023-10-04T19:27:34.338"/>
    <p1510:client id="{BC1828F9-B6B7-3144-ADE8-3C41669D4BC9}" v="3726" dt="2023-10-05T09:37:14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141"/>
  </p:normalViewPr>
  <p:slideViewPr>
    <p:cSldViewPr snapToGrid="0">
      <p:cViewPr varScale="1">
        <p:scale>
          <a:sx n="84" d="100"/>
          <a:sy n="84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-7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åvard Bakke" userId="S::585112@stud.hvl.no::68bc855f-9145-4bff-94e9-b641db79e300" providerId="AD" clId="Web-{7A8E0363-D4AD-45B7-B589-79249D1E7200}"/>
    <pc:docChg chg="modSld">
      <pc:chgData name="Håvard Bakke" userId="S::585112@stud.hvl.no::68bc855f-9145-4bff-94e9-b641db79e300" providerId="AD" clId="Web-{7A8E0363-D4AD-45B7-B589-79249D1E7200}" dt="2023-10-04T19:27:34.338" v="3" actId="1076"/>
      <pc:docMkLst>
        <pc:docMk/>
      </pc:docMkLst>
      <pc:sldChg chg="addSp modSp">
        <pc:chgData name="Håvard Bakke" userId="S::585112@stud.hvl.no::68bc855f-9145-4bff-94e9-b641db79e300" providerId="AD" clId="Web-{7A8E0363-D4AD-45B7-B589-79249D1E7200}" dt="2023-10-04T19:27:34.338" v="3" actId="1076"/>
        <pc:sldMkLst>
          <pc:docMk/>
          <pc:sldMk cId="2251404554" sldId="266"/>
        </pc:sldMkLst>
        <pc:picChg chg="add mod">
          <ac:chgData name="Håvard Bakke" userId="S::585112@stud.hvl.no::68bc855f-9145-4bff-94e9-b641db79e300" providerId="AD" clId="Web-{7A8E0363-D4AD-45B7-B589-79249D1E7200}" dt="2023-10-04T19:27:34.338" v="3" actId="1076"/>
          <ac:picMkLst>
            <pc:docMk/>
            <pc:sldMk cId="2251404554" sldId="266"/>
            <ac:picMk id="3" creationId="{50B39C58-CEEC-93A6-4B0B-9C53EEC0CC90}"/>
          </ac:picMkLst>
        </pc:picChg>
      </pc:sldChg>
    </pc:docChg>
  </pc:docChgLst>
  <pc:docChgLst>
    <pc:chgData name="Thomas Nesse" userId="43c385a0-a7c6-4de9-8a6a-2910724fae39" providerId="ADAL" clId="{BC1828F9-B6B7-3144-ADE8-3C41669D4BC9}"/>
    <pc:docChg chg="undo custSel addSld delSld modSld sldOrd">
      <pc:chgData name="Thomas Nesse" userId="43c385a0-a7c6-4de9-8a6a-2910724fae39" providerId="ADAL" clId="{BC1828F9-B6B7-3144-ADE8-3C41669D4BC9}" dt="2023-10-05T09:37:38.347" v="3895" actId="20577"/>
      <pc:docMkLst>
        <pc:docMk/>
      </pc:docMkLst>
      <pc:sldChg chg="addSp delSp modSp mod setBg setClrOvrMap">
        <pc:chgData name="Thomas Nesse" userId="43c385a0-a7c6-4de9-8a6a-2910724fae39" providerId="ADAL" clId="{BC1828F9-B6B7-3144-ADE8-3C41669D4BC9}" dt="2023-09-29T09:34:01.916" v="3475" actId="1076"/>
        <pc:sldMkLst>
          <pc:docMk/>
          <pc:sldMk cId="4253124984" sldId="256"/>
        </pc:sldMkLst>
        <pc:spChg chg="mod">
          <ac:chgData name="Thomas Nesse" userId="43c385a0-a7c6-4de9-8a6a-2910724fae39" providerId="ADAL" clId="{BC1828F9-B6B7-3144-ADE8-3C41669D4BC9}" dt="2023-09-29T09:33:58.248" v="3474" actId="1076"/>
          <ac:spMkLst>
            <pc:docMk/>
            <pc:sldMk cId="4253124984" sldId="256"/>
            <ac:spMk id="2" creationId="{00000000-0000-0000-0000-000000000000}"/>
          </ac:spMkLst>
        </pc:spChg>
        <pc:spChg chg="mod">
          <ac:chgData name="Thomas Nesse" userId="43c385a0-a7c6-4de9-8a6a-2910724fae39" providerId="ADAL" clId="{BC1828F9-B6B7-3144-ADE8-3C41669D4BC9}" dt="2023-09-29T09:34:01.916" v="3475" actId="1076"/>
          <ac:spMkLst>
            <pc:docMk/>
            <pc:sldMk cId="4253124984" sldId="256"/>
            <ac:spMk id="3" creationId="{00000000-0000-0000-0000-000000000000}"/>
          </ac:spMkLst>
        </pc:spChg>
        <pc:spChg chg="add del">
          <ac:chgData name="Thomas Nesse" userId="43c385a0-a7c6-4de9-8a6a-2910724fae39" providerId="ADAL" clId="{BC1828F9-B6B7-3144-ADE8-3C41669D4BC9}" dt="2023-09-29T09:31:34.127" v="3459" actId="26606"/>
          <ac:spMkLst>
            <pc:docMk/>
            <pc:sldMk cId="4253124984" sldId="256"/>
            <ac:spMk id="6" creationId="{C1DD1A8A-57D5-4A81-AD04-532B043C5611}"/>
          </ac:spMkLst>
        </pc:spChg>
        <pc:spChg chg="add del">
          <ac:chgData name="Thomas Nesse" userId="43c385a0-a7c6-4de9-8a6a-2910724fae39" providerId="ADAL" clId="{BC1828F9-B6B7-3144-ADE8-3C41669D4BC9}" dt="2023-09-29T09:31:34.127" v="3459" actId="26606"/>
          <ac:spMkLst>
            <pc:docMk/>
            <pc:sldMk cId="4253124984" sldId="256"/>
            <ac:spMk id="8" creationId="{007891EC-4501-44ED-A8C8-B11B6DB767AB}"/>
          </ac:spMkLst>
        </pc:spChg>
        <pc:spChg chg="add del">
          <ac:chgData name="Thomas Nesse" userId="43c385a0-a7c6-4de9-8a6a-2910724fae39" providerId="ADAL" clId="{BC1828F9-B6B7-3144-ADE8-3C41669D4BC9}" dt="2023-09-29T09:30:44.085" v="3449" actId="26606"/>
          <ac:spMkLst>
            <pc:docMk/>
            <pc:sldMk cId="4253124984" sldId="256"/>
            <ac:spMk id="9" creationId="{9B7AD9F6-8CE7-4299-8FC6-328F4DCD3FF9}"/>
          </ac:spMkLst>
        </pc:spChg>
        <pc:spChg chg="add del">
          <ac:chgData name="Thomas Nesse" userId="43c385a0-a7c6-4de9-8a6a-2910724fae39" providerId="ADAL" clId="{BC1828F9-B6B7-3144-ADE8-3C41669D4BC9}" dt="2023-09-29T09:32:55.691" v="3461" actId="26606"/>
          <ac:spMkLst>
            <pc:docMk/>
            <pc:sldMk cId="4253124984" sldId="256"/>
            <ac:spMk id="10" creationId="{ECC07320-C2CA-4E29-8481-9D9E143C7788}"/>
          </ac:spMkLst>
        </pc:spChg>
        <pc:spChg chg="add del">
          <ac:chgData name="Thomas Nesse" userId="43c385a0-a7c6-4de9-8a6a-2910724fae39" providerId="ADAL" clId="{BC1828F9-B6B7-3144-ADE8-3C41669D4BC9}" dt="2023-09-29T09:30:44.085" v="3449" actId="26606"/>
          <ac:spMkLst>
            <pc:docMk/>
            <pc:sldMk cId="4253124984" sldId="256"/>
            <ac:spMk id="11" creationId="{F49775AF-8896-43EE-92C6-83497D6DC56F}"/>
          </ac:spMkLst>
        </pc:spChg>
        <pc:spChg chg="add del">
          <ac:chgData name="Thomas Nesse" userId="43c385a0-a7c6-4de9-8a6a-2910724fae39" providerId="ADAL" clId="{BC1828F9-B6B7-3144-ADE8-3C41669D4BC9}" dt="2023-09-29T09:32:55.691" v="3461" actId="26606"/>
          <ac:spMkLst>
            <pc:docMk/>
            <pc:sldMk cId="4253124984" sldId="256"/>
            <ac:spMk id="13" creationId="{178FB36B-5BFE-42CA-BC60-1115E0D95EEC}"/>
          </ac:spMkLst>
        </pc:spChg>
        <pc:spChg chg="add del">
          <ac:chgData name="Thomas Nesse" userId="43c385a0-a7c6-4de9-8a6a-2910724fae39" providerId="ADAL" clId="{BC1828F9-B6B7-3144-ADE8-3C41669D4BC9}" dt="2023-09-29T09:33:28.258" v="3472" actId="26606"/>
          <ac:spMkLst>
            <pc:docMk/>
            <pc:sldMk cId="4253124984" sldId="256"/>
            <ac:spMk id="1031" creationId="{71B2258F-86CA-4D4D-8270-BC05FCDEBFB3}"/>
          </ac:spMkLst>
        </pc:spChg>
        <pc:spChg chg="add del">
          <ac:chgData name="Thomas Nesse" userId="43c385a0-a7c6-4de9-8a6a-2910724fae39" providerId="ADAL" clId="{BC1828F9-B6B7-3144-ADE8-3C41669D4BC9}" dt="2023-09-29T09:33:21.429" v="3469" actId="26606"/>
          <ac:spMkLst>
            <pc:docMk/>
            <pc:sldMk cId="4253124984" sldId="256"/>
            <ac:spMk id="1036" creationId="{C1DD1A8A-57D5-4A81-AD04-532B043C5611}"/>
          </ac:spMkLst>
        </pc:spChg>
        <pc:spChg chg="add del">
          <ac:chgData name="Thomas Nesse" userId="43c385a0-a7c6-4de9-8a6a-2910724fae39" providerId="ADAL" clId="{BC1828F9-B6B7-3144-ADE8-3C41669D4BC9}" dt="2023-09-29T09:33:21.429" v="3469" actId="26606"/>
          <ac:spMkLst>
            <pc:docMk/>
            <pc:sldMk cId="4253124984" sldId="256"/>
            <ac:spMk id="1038" creationId="{007891EC-4501-44ED-A8C8-B11B6DB767AB}"/>
          </ac:spMkLst>
        </pc:spChg>
        <pc:spChg chg="add del">
          <ac:chgData name="Thomas Nesse" userId="43c385a0-a7c6-4de9-8a6a-2910724fae39" providerId="ADAL" clId="{BC1828F9-B6B7-3144-ADE8-3C41669D4BC9}" dt="2023-09-29T09:33:28.224" v="3471" actId="26606"/>
          <ac:spMkLst>
            <pc:docMk/>
            <pc:sldMk cId="4253124984" sldId="256"/>
            <ac:spMk id="1040" creationId="{71B2258F-86CA-4D4D-8270-BC05FCDEBFB3}"/>
          </ac:spMkLst>
        </pc:spChg>
        <pc:picChg chg="add del">
          <ac:chgData name="Thomas Nesse" userId="43c385a0-a7c6-4de9-8a6a-2910724fae39" providerId="ADAL" clId="{BC1828F9-B6B7-3144-ADE8-3C41669D4BC9}" dt="2023-09-29T09:30:44.085" v="3449" actId="26606"/>
          <ac:picMkLst>
            <pc:docMk/>
            <pc:sldMk cId="4253124984" sldId="256"/>
            <ac:picMk id="5" creationId="{79D1012E-FB2D-9895-6DC2-7D8C0CA51605}"/>
          </ac:picMkLst>
        </pc:picChg>
        <pc:picChg chg="add del">
          <ac:chgData name="Thomas Nesse" userId="43c385a0-a7c6-4de9-8a6a-2910724fae39" providerId="ADAL" clId="{BC1828F9-B6B7-3144-ADE8-3C41669D4BC9}" dt="2023-09-29T09:31:34.127" v="3459" actId="26606"/>
          <ac:picMkLst>
            <pc:docMk/>
            <pc:sldMk cId="4253124984" sldId="256"/>
            <ac:picMk id="7" creationId="{90BFA54F-D235-DA7C-D2C3-9DECB9233A4B}"/>
          </ac:picMkLst>
        </pc:picChg>
        <pc:picChg chg="add del">
          <ac:chgData name="Thomas Nesse" userId="43c385a0-a7c6-4de9-8a6a-2910724fae39" providerId="ADAL" clId="{BC1828F9-B6B7-3144-ADE8-3C41669D4BC9}" dt="2023-09-29T09:32:55.691" v="3461" actId="26606"/>
          <ac:picMkLst>
            <pc:docMk/>
            <pc:sldMk cId="4253124984" sldId="256"/>
            <ac:picMk id="12" creationId="{D720C651-8DE5-F425-8C48-25B9FA201172}"/>
          </ac:picMkLst>
        </pc:picChg>
        <pc:picChg chg="add mod ord">
          <ac:chgData name="Thomas Nesse" userId="43c385a0-a7c6-4de9-8a6a-2910724fae39" providerId="ADAL" clId="{BC1828F9-B6B7-3144-ADE8-3C41669D4BC9}" dt="2023-09-29T09:33:28.258" v="3472" actId="26606"/>
          <ac:picMkLst>
            <pc:docMk/>
            <pc:sldMk cId="4253124984" sldId="256"/>
            <ac:picMk id="1026" creationId="{10F37C8E-5DD2-1848-DF3D-3D3205448C71}"/>
          </ac:picMkLst>
        </pc:picChg>
      </pc:sldChg>
      <pc:sldChg chg="addSp modSp new del mod modNotesTx">
        <pc:chgData name="Thomas Nesse" userId="43c385a0-a7c6-4de9-8a6a-2910724fae39" providerId="ADAL" clId="{BC1828F9-B6B7-3144-ADE8-3C41669D4BC9}" dt="2023-09-29T09:44:51.754" v="3809" actId="2696"/>
        <pc:sldMkLst>
          <pc:docMk/>
          <pc:sldMk cId="3650043071" sldId="257"/>
        </pc:sldMkLst>
        <pc:spChg chg="mod">
          <ac:chgData name="Thomas Nesse" userId="43c385a0-a7c6-4de9-8a6a-2910724fae39" providerId="ADAL" clId="{BC1828F9-B6B7-3144-ADE8-3C41669D4BC9}" dt="2023-09-29T06:50:46.802" v="201" actId="20577"/>
          <ac:spMkLst>
            <pc:docMk/>
            <pc:sldMk cId="3650043071" sldId="257"/>
            <ac:spMk id="2" creationId="{261A3D0C-AE6C-6E91-3676-2C619CFDCCF6}"/>
          </ac:spMkLst>
        </pc:spChg>
        <pc:spChg chg="mod">
          <ac:chgData name="Thomas Nesse" userId="43c385a0-a7c6-4de9-8a6a-2910724fae39" providerId="ADAL" clId="{BC1828F9-B6B7-3144-ADE8-3C41669D4BC9}" dt="2023-09-29T07:01:11.406" v="720" actId="20577"/>
          <ac:spMkLst>
            <pc:docMk/>
            <pc:sldMk cId="3650043071" sldId="257"/>
            <ac:spMk id="3" creationId="{789E4BA2-B7CD-AE8E-6DE5-EFC4BFF80B32}"/>
          </ac:spMkLst>
        </pc:spChg>
        <pc:spChg chg="add mod">
          <ac:chgData name="Thomas Nesse" userId="43c385a0-a7c6-4de9-8a6a-2910724fae39" providerId="ADAL" clId="{BC1828F9-B6B7-3144-ADE8-3C41669D4BC9}" dt="2023-09-29T09:30:30.439" v="3447" actId="404"/>
          <ac:spMkLst>
            <pc:docMk/>
            <pc:sldMk cId="3650043071" sldId="257"/>
            <ac:spMk id="5" creationId="{EC358DB9-4FB6-D90C-103D-A88ED18D28FD}"/>
          </ac:spMkLst>
        </pc:spChg>
        <pc:picChg chg="add mod">
          <ac:chgData name="Thomas Nesse" userId="43c385a0-a7c6-4de9-8a6a-2910724fae39" providerId="ADAL" clId="{BC1828F9-B6B7-3144-ADE8-3C41669D4BC9}" dt="2023-09-29T09:30:05.054" v="3396" actId="1076"/>
          <ac:picMkLst>
            <pc:docMk/>
            <pc:sldMk cId="3650043071" sldId="257"/>
            <ac:picMk id="4" creationId="{6E5D7047-9360-18B7-BC3A-528D14A51E65}"/>
          </ac:picMkLst>
        </pc:picChg>
      </pc:sldChg>
      <pc:sldChg chg="modSp add del mod ord">
        <pc:chgData name="Thomas Nesse" userId="43c385a0-a7c6-4de9-8a6a-2910724fae39" providerId="ADAL" clId="{BC1828F9-B6B7-3144-ADE8-3C41669D4BC9}" dt="2023-09-29T09:47:02.867" v="3862" actId="2696"/>
        <pc:sldMkLst>
          <pc:docMk/>
          <pc:sldMk cId="360047292" sldId="258"/>
        </pc:sldMkLst>
        <pc:spChg chg="mod">
          <ac:chgData name="Thomas Nesse" userId="43c385a0-a7c6-4de9-8a6a-2910724fae39" providerId="ADAL" clId="{BC1828F9-B6B7-3144-ADE8-3C41669D4BC9}" dt="2023-09-29T07:19:04.510" v="1662" actId="20577"/>
          <ac:spMkLst>
            <pc:docMk/>
            <pc:sldMk cId="360047292" sldId="258"/>
            <ac:spMk id="2" creationId="{261A3D0C-AE6C-6E91-3676-2C619CFDCCF6}"/>
          </ac:spMkLst>
        </pc:spChg>
      </pc:sldChg>
      <pc:sldChg chg="modSp del mod">
        <pc:chgData name="Thomas Nesse" userId="43c385a0-a7c6-4de9-8a6a-2910724fae39" providerId="ADAL" clId="{BC1828F9-B6B7-3144-ADE8-3C41669D4BC9}" dt="2023-09-29T09:45:19.738" v="3815" actId="2696"/>
        <pc:sldMkLst>
          <pc:docMk/>
          <pc:sldMk cId="3474961909" sldId="259"/>
        </pc:sldMkLst>
        <pc:spChg chg="mod">
          <ac:chgData name="Thomas Nesse" userId="43c385a0-a7c6-4de9-8a6a-2910724fae39" providerId="ADAL" clId="{BC1828F9-B6B7-3144-ADE8-3C41669D4BC9}" dt="2023-09-29T09:37:01.565" v="3621" actId="20577"/>
          <ac:spMkLst>
            <pc:docMk/>
            <pc:sldMk cId="3474961909" sldId="259"/>
            <ac:spMk id="2" creationId="{07AD8537-E8C9-9591-FB25-5E8AB7753148}"/>
          </ac:spMkLst>
        </pc:spChg>
      </pc:sldChg>
      <pc:sldChg chg="addSp delSp modSp add mod setBg modNotesTx">
        <pc:chgData name="Thomas Nesse" userId="43c385a0-a7c6-4de9-8a6a-2910724fae39" providerId="ADAL" clId="{BC1828F9-B6B7-3144-ADE8-3C41669D4BC9}" dt="2023-09-29T09:49:48.583" v="3888" actId="1076"/>
        <pc:sldMkLst>
          <pc:docMk/>
          <pc:sldMk cId="3053866201" sldId="260"/>
        </pc:sldMkLst>
        <pc:spChg chg="mo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2" creationId="{07AD8537-E8C9-9591-FB25-5E8AB7753148}"/>
          </ac:spMkLst>
        </pc:spChg>
        <pc:spChg chg="add del mod">
          <ac:chgData name="Thomas Nesse" userId="43c385a0-a7c6-4de9-8a6a-2910724fae39" providerId="ADAL" clId="{BC1828F9-B6B7-3144-ADE8-3C41669D4BC9}" dt="2023-09-29T09:49:43.433" v="3887" actId="1076"/>
          <ac:spMkLst>
            <pc:docMk/>
            <pc:sldMk cId="3053866201" sldId="260"/>
            <ac:spMk id="3" creationId="{EA93F476-51E6-2846-8118-76B06B020880}"/>
          </ac:spMkLst>
        </pc:spChg>
        <pc:spChg chg="add del mod">
          <ac:chgData name="Thomas Nesse" userId="43c385a0-a7c6-4de9-8a6a-2910724fae39" providerId="ADAL" clId="{BC1828F9-B6B7-3144-ADE8-3C41669D4BC9}" dt="2023-09-29T09:40:53.923" v="3702"/>
          <ac:spMkLst>
            <pc:docMk/>
            <pc:sldMk cId="3053866201" sldId="260"/>
            <ac:spMk id="4" creationId="{C49CF024-A04D-0C19-0469-BE907F87EF21}"/>
          </ac:spMkLst>
        </pc:spChg>
        <pc:spChg chg="add del">
          <ac:chgData name="Thomas Nesse" userId="43c385a0-a7c6-4de9-8a6a-2910724fae39" providerId="ADAL" clId="{BC1828F9-B6B7-3144-ADE8-3C41669D4BC9}" dt="2023-09-29T09:40:37.066" v="3698" actId="26606"/>
          <ac:spMkLst>
            <pc:docMk/>
            <pc:sldMk cId="3053866201" sldId="260"/>
            <ac:spMk id="6" creationId="{9F7D5CDA-D291-4307-BF55-1381FED29634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8" creationId="{1B15ED52-F352-441B-82BF-E0EA34836D08}"/>
          </ac:spMkLst>
        </pc:spChg>
        <pc:spChg chg="add del">
          <ac:chgData name="Thomas Nesse" userId="43c385a0-a7c6-4de9-8a6a-2910724fae39" providerId="ADAL" clId="{BC1828F9-B6B7-3144-ADE8-3C41669D4BC9}" dt="2023-09-29T07:29:48.483" v="1741" actId="26606"/>
          <ac:spMkLst>
            <pc:docMk/>
            <pc:sldMk cId="3053866201" sldId="260"/>
            <ac:spMk id="9" creationId="{4D60F200-5EB0-B223-2439-C96C67F0FEE1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0" creationId="{3B2E3793-BFE6-45A2-9B7B-E18844431C99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2" creationId="{BC4C4868-CB8F-4AF9-9CDB-8108F2C19B67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4" creationId="{375E0459-6403-40CD-989D-56A4407CA12E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6" creationId="{53E5B1A8-3AC9-4BD1-9BBC-78CA94F2D1BA}"/>
          </ac:spMkLst>
        </pc:spChg>
        <pc:spChg chg="add mod">
          <ac:chgData name="Thomas Nesse" userId="43c385a0-a7c6-4de9-8a6a-2910724fae39" providerId="ADAL" clId="{BC1828F9-B6B7-3144-ADE8-3C41669D4BC9}" dt="2023-09-29T09:49:48.583" v="3888" actId="1076"/>
          <ac:spMkLst>
            <pc:docMk/>
            <pc:sldMk cId="3053866201" sldId="260"/>
            <ac:spMk id="17" creationId="{72FE1733-40B4-D08D-97F3-C881EC9D6083}"/>
          </ac:spMkLst>
        </pc:spChg>
        <pc:grpChg chg="add del">
          <ac:chgData name="Thomas Nesse" userId="43c385a0-a7c6-4de9-8a6a-2910724fae39" providerId="ADAL" clId="{BC1828F9-B6B7-3144-ADE8-3C41669D4BC9}" dt="2023-09-29T07:29:48.483" v="1741" actId="26606"/>
          <ac:grpSpMkLst>
            <pc:docMk/>
            <pc:sldMk cId="3053866201" sldId="260"/>
            <ac:grpSpMk id="11" creationId="{04AB702C-9893-C42C-D0C4-EE625AAD0361}"/>
          </ac:grpSpMkLst>
        </pc:grpChg>
        <pc:picChg chg="add del">
          <ac:chgData name="Thomas Nesse" userId="43c385a0-a7c6-4de9-8a6a-2910724fae39" providerId="ADAL" clId="{BC1828F9-B6B7-3144-ADE8-3C41669D4BC9}" dt="2023-09-29T07:29:48.483" v="1741" actId="26606"/>
          <ac:picMkLst>
            <pc:docMk/>
            <pc:sldMk cId="3053866201" sldId="260"/>
            <ac:picMk id="5" creationId="{9F08B3D6-52B5-ABC2-F8A4-508EA4D31BA0}"/>
          </ac:picMkLst>
        </pc:picChg>
        <pc:picChg chg="add del">
          <ac:chgData name="Thomas Nesse" userId="43c385a0-a7c6-4de9-8a6a-2910724fae39" providerId="ADAL" clId="{BC1828F9-B6B7-3144-ADE8-3C41669D4BC9}" dt="2023-09-29T09:40:37.066" v="3698" actId="26606"/>
          <ac:picMkLst>
            <pc:docMk/>
            <pc:sldMk cId="3053866201" sldId="260"/>
            <ac:picMk id="7" creationId="{93B892B0-1EA4-4E48-39FD-0DE033E14888}"/>
          </ac:picMkLst>
        </pc:picChg>
        <pc:picChg chg="add mod">
          <ac:chgData name="Thomas Nesse" userId="43c385a0-a7c6-4de9-8a6a-2910724fae39" providerId="ADAL" clId="{BC1828F9-B6B7-3144-ADE8-3C41669D4BC9}" dt="2023-09-29T09:49:48.583" v="3888" actId="1076"/>
          <ac:picMkLst>
            <pc:docMk/>
            <pc:sldMk cId="3053866201" sldId="260"/>
            <ac:picMk id="15" creationId="{958A2367-CE7C-9780-C553-1470664C9A80}"/>
          </ac:picMkLst>
        </pc:picChg>
      </pc:sldChg>
      <pc:sldChg chg="addSp delSp modSp new del mod">
        <pc:chgData name="Thomas Nesse" userId="43c385a0-a7c6-4de9-8a6a-2910724fae39" providerId="ADAL" clId="{BC1828F9-B6B7-3144-ADE8-3C41669D4BC9}" dt="2023-09-29T09:44:49.767" v="3808" actId="2696"/>
        <pc:sldMkLst>
          <pc:docMk/>
          <pc:sldMk cId="464967077" sldId="261"/>
        </pc:sldMkLst>
        <pc:spChg chg="del">
          <ac:chgData name="Thomas Nesse" userId="43c385a0-a7c6-4de9-8a6a-2910724fae39" providerId="ADAL" clId="{BC1828F9-B6B7-3144-ADE8-3C41669D4BC9}" dt="2023-09-29T07:28:06.830" v="1712" actId="478"/>
          <ac:spMkLst>
            <pc:docMk/>
            <pc:sldMk cId="464967077" sldId="261"/>
            <ac:spMk id="2" creationId="{EBEF3B96-B4E5-1687-2F42-2258ACA91CBE}"/>
          </ac:spMkLst>
        </pc:spChg>
        <pc:spChg chg="del">
          <ac:chgData name="Thomas Nesse" userId="43c385a0-a7c6-4de9-8a6a-2910724fae39" providerId="ADAL" clId="{BC1828F9-B6B7-3144-ADE8-3C41669D4BC9}" dt="2023-09-29T09:38:21.381" v="3696" actId="478"/>
          <ac:spMkLst>
            <pc:docMk/>
            <pc:sldMk cId="464967077" sldId="261"/>
            <ac:spMk id="3" creationId="{0B386A66-5BFF-0071-2022-805583D7176A}"/>
          </ac:spMkLst>
        </pc:spChg>
        <pc:spChg chg="add del">
          <ac:chgData name="Thomas Nesse" userId="43c385a0-a7c6-4de9-8a6a-2910724fae39" providerId="ADAL" clId="{BC1828F9-B6B7-3144-ADE8-3C41669D4BC9}" dt="2023-09-29T07:28:00.250" v="1710" actId="22"/>
          <ac:spMkLst>
            <pc:docMk/>
            <pc:sldMk cId="464967077" sldId="261"/>
            <ac:spMk id="5" creationId="{0F9F362D-A2A9-3441-FACC-6D3114D2EC86}"/>
          </ac:spMkLst>
        </pc:spChg>
        <pc:spChg chg="add del mod">
          <ac:chgData name="Thomas Nesse" userId="43c385a0-a7c6-4de9-8a6a-2910724fae39" providerId="ADAL" clId="{BC1828F9-B6B7-3144-ADE8-3C41669D4BC9}" dt="2023-09-29T09:38:15.578" v="3694" actId="478"/>
          <ac:spMkLst>
            <pc:docMk/>
            <pc:sldMk cId="464967077" sldId="261"/>
            <ac:spMk id="6" creationId="{A7C22599-6DA1-6FDB-22C1-9383CC7FA1BD}"/>
          </ac:spMkLst>
        </pc:spChg>
        <pc:spChg chg="add del mod">
          <ac:chgData name="Thomas Nesse" userId="43c385a0-a7c6-4de9-8a6a-2910724fae39" providerId="ADAL" clId="{BC1828F9-B6B7-3144-ADE8-3C41669D4BC9}" dt="2023-09-29T09:38:09.834" v="3690" actId="21"/>
          <ac:spMkLst>
            <pc:docMk/>
            <pc:sldMk cId="464967077" sldId="261"/>
            <ac:spMk id="7" creationId="{2D97BD15-646F-A165-02DB-8D43706F4BB7}"/>
          </ac:spMkLst>
        </pc:spChg>
        <pc:spChg chg="add del mod">
          <ac:chgData name="Thomas Nesse" userId="43c385a0-a7c6-4de9-8a6a-2910724fae39" providerId="ADAL" clId="{BC1828F9-B6B7-3144-ADE8-3C41669D4BC9}" dt="2023-09-29T09:38:12.057" v="3691" actId="478"/>
          <ac:spMkLst>
            <pc:docMk/>
            <pc:sldMk cId="464967077" sldId="261"/>
            <ac:spMk id="9" creationId="{B56C57FA-28E5-9C98-6DB9-B930946CD12D}"/>
          </ac:spMkLst>
        </pc:spChg>
        <pc:spChg chg="add del mod">
          <ac:chgData name="Thomas Nesse" userId="43c385a0-a7c6-4de9-8a6a-2910724fae39" providerId="ADAL" clId="{BC1828F9-B6B7-3144-ADE8-3C41669D4BC9}" dt="2023-09-29T09:38:13.470" v="3693"/>
          <ac:spMkLst>
            <pc:docMk/>
            <pc:sldMk cId="464967077" sldId="261"/>
            <ac:spMk id="10" creationId="{B0C3CB2B-8409-6087-D5E6-78674EB7565B}"/>
          </ac:spMkLst>
        </pc:spChg>
        <pc:spChg chg="add mod">
          <ac:chgData name="Thomas Nesse" userId="43c385a0-a7c6-4de9-8a6a-2910724fae39" providerId="ADAL" clId="{BC1828F9-B6B7-3144-ADE8-3C41669D4BC9}" dt="2023-09-29T09:38:15.923" v="3695"/>
          <ac:spMkLst>
            <pc:docMk/>
            <pc:sldMk cId="464967077" sldId="261"/>
            <ac:spMk id="11" creationId="{264C203C-5BBE-B7C4-D108-8AA2612C966A}"/>
          </ac:spMkLst>
        </pc:spChg>
      </pc:sldChg>
      <pc:sldChg chg="new del">
        <pc:chgData name="Thomas Nesse" userId="43c385a0-a7c6-4de9-8a6a-2910724fae39" providerId="ADAL" clId="{BC1828F9-B6B7-3144-ADE8-3C41669D4BC9}" dt="2023-09-29T07:27:47.476" v="1707" actId="680"/>
        <pc:sldMkLst>
          <pc:docMk/>
          <pc:sldMk cId="4269812028" sldId="261"/>
        </pc:sldMkLst>
      </pc:sldChg>
      <pc:sldChg chg="addSp delSp modSp add del mod setBg setClrOvrMap">
        <pc:chgData name="Thomas Nesse" userId="43c385a0-a7c6-4de9-8a6a-2910724fae39" providerId="ADAL" clId="{BC1828F9-B6B7-3144-ADE8-3C41669D4BC9}" dt="2023-09-29T09:35:57.278" v="3501" actId="2696"/>
        <pc:sldMkLst>
          <pc:docMk/>
          <pc:sldMk cId="208296959" sldId="262"/>
        </pc:sldMkLst>
        <pc:spChg chg="del mod">
          <ac:chgData name="Thomas Nesse" userId="43c385a0-a7c6-4de9-8a6a-2910724fae39" providerId="ADAL" clId="{BC1828F9-B6B7-3144-ADE8-3C41669D4BC9}" dt="2023-09-29T09:34:45.520" v="3478" actId="478"/>
          <ac:spMkLst>
            <pc:docMk/>
            <pc:sldMk cId="208296959" sldId="262"/>
            <ac:spMk id="2" creationId="{00000000-0000-0000-0000-000000000000}"/>
          </ac:spMkLst>
        </pc:spChg>
        <pc:spChg chg="mod">
          <ac:chgData name="Thomas Nesse" userId="43c385a0-a7c6-4de9-8a6a-2910724fae39" providerId="ADAL" clId="{BC1828F9-B6B7-3144-ADE8-3C41669D4BC9}" dt="2023-09-29T09:34:34.213" v="3477" actId="26606"/>
          <ac:spMkLst>
            <pc:docMk/>
            <pc:sldMk cId="208296959" sldId="262"/>
            <ac:spMk id="3" creationId="{00000000-0000-0000-0000-000000000000}"/>
          </ac:spMkLst>
        </pc:spChg>
        <pc:spChg chg="add del mod">
          <ac:chgData name="Thomas Nesse" userId="43c385a0-a7c6-4de9-8a6a-2910724fae39" providerId="ADAL" clId="{BC1828F9-B6B7-3144-ADE8-3C41669D4BC9}" dt="2023-09-29T09:34:48.077" v="3479" actId="478"/>
          <ac:spMkLst>
            <pc:docMk/>
            <pc:sldMk cId="208296959" sldId="262"/>
            <ac:spMk id="5" creationId="{967313F9-F2D0-DD2C-3483-B1975E3EC334}"/>
          </ac:spMkLst>
        </pc:spChg>
        <pc:spChg chg="add mod">
          <ac:chgData name="Thomas Nesse" userId="43c385a0-a7c6-4de9-8a6a-2910724fae39" providerId="ADAL" clId="{BC1828F9-B6B7-3144-ADE8-3C41669D4BC9}" dt="2023-09-29T09:35:07.409" v="3500" actId="20577"/>
          <ac:spMkLst>
            <pc:docMk/>
            <pc:sldMk cId="208296959" sldId="262"/>
            <ac:spMk id="6" creationId="{37E1B4E9-052A-40D2-1DE3-0574FBAB80EE}"/>
          </ac:spMkLst>
        </pc:spChg>
      </pc:sldChg>
      <pc:sldChg chg="addSp delSp modSp add del mod">
        <pc:chgData name="Thomas Nesse" userId="43c385a0-a7c6-4de9-8a6a-2910724fae39" providerId="ADAL" clId="{BC1828F9-B6B7-3144-ADE8-3C41669D4BC9}" dt="2023-09-29T09:44:54.212" v="3810" actId="2696"/>
        <pc:sldMkLst>
          <pc:docMk/>
          <pc:sldMk cId="1330619558" sldId="262"/>
        </pc:sldMkLst>
        <pc:spChg chg="add del mod">
          <ac:chgData name="Thomas Nesse" userId="43c385a0-a7c6-4de9-8a6a-2910724fae39" providerId="ADAL" clId="{BC1828F9-B6B7-3144-ADE8-3C41669D4BC9}" dt="2023-09-29T09:36:54.159" v="3619"/>
          <ac:spMkLst>
            <pc:docMk/>
            <pc:sldMk cId="1330619558" sldId="262"/>
            <ac:spMk id="2" creationId="{971C49FF-1123-7A1C-3952-2C44BF6E9B8D}"/>
          </ac:spMkLst>
        </pc:spChg>
        <pc:spChg chg="mod">
          <ac:chgData name="Thomas Nesse" userId="43c385a0-a7c6-4de9-8a6a-2910724fae39" providerId="ADAL" clId="{BC1828F9-B6B7-3144-ADE8-3C41669D4BC9}" dt="2023-09-29T09:37:21.495" v="3647" actId="20577"/>
          <ac:spMkLst>
            <pc:docMk/>
            <pc:sldMk cId="1330619558" sldId="262"/>
            <ac:spMk id="3" creationId="{0B386A66-5BFF-0071-2022-805583D7176A}"/>
          </ac:spMkLst>
        </pc:spChg>
        <pc:spChg chg="add mod">
          <ac:chgData name="Thomas Nesse" userId="43c385a0-a7c6-4de9-8a6a-2910724fae39" providerId="ADAL" clId="{BC1828F9-B6B7-3144-ADE8-3C41669D4BC9}" dt="2023-09-29T09:37:43.504" v="3676" actId="20577"/>
          <ac:spMkLst>
            <pc:docMk/>
            <pc:sldMk cId="1330619558" sldId="262"/>
            <ac:spMk id="4" creationId="{863DA05B-7474-4028-9946-A2F7DA8E4D9A}"/>
          </ac:spMkLst>
        </pc:spChg>
        <pc:spChg chg="del mod">
          <ac:chgData name="Thomas Nesse" userId="43c385a0-a7c6-4de9-8a6a-2910724fae39" providerId="ADAL" clId="{BC1828F9-B6B7-3144-ADE8-3C41669D4BC9}" dt="2023-09-29T09:37:34.025" v="3649" actId="478"/>
          <ac:spMkLst>
            <pc:docMk/>
            <pc:sldMk cId="1330619558" sldId="262"/>
            <ac:spMk id="6" creationId="{A7C22599-6DA1-6FDB-22C1-9383CC7FA1BD}"/>
          </ac:spMkLst>
        </pc:spChg>
      </pc:sldChg>
      <pc:sldChg chg="delSp add del setBg delDesignElem">
        <pc:chgData name="Thomas Nesse" userId="43c385a0-a7c6-4de9-8a6a-2910724fae39" providerId="ADAL" clId="{BC1828F9-B6B7-3144-ADE8-3C41669D4BC9}" dt="2023-09-29T09:41:16.859" v="3706" actId="2696"/>
        <pc:sldMkLst>
          <pc:docMk/>
          <pc:sldMk cId="1336332870" sldId="263"/>
        </pc:sldMkLst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8" creationId="{1B15ED52-F352-441B-82BF-E0EA34836D08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0" creationId="{3B2E3793-BFE6-45A2-9B7B-E18844431C99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2" creationId="{BC4C4868-CB8F-4AF9-9CDB-8108F2C19B67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4" creationId="{375E0459-6403-40CD-989D-56A4407CA12E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6" creationId="{53E5B1A8-3AC9-4BD1-9BBC-78CA94F2D1BA}"/>
          </ac:spMkLst>
        </pc:spChg>
      </pc:sldChg>
      <pc:sldChg chg="modSp add mod ord modNotesTx">
        <pc:chgData name="Thomas Nesse" userId="43c385a0-a7c6-4de9-8a6a-2910724fae39" providerId="ADAL" clId="{BC1828F9-B6B7-3144-ADE8-3C41669D4BC9}" dt="2023-09-29T09:44:58.635" v="3811" actId="20578"/>
        <pc:sldMkLst>
          <pc:docMk/>
          <pc:sldMk cId="1941248797" sldId="264"/>
        </pc:sldMkLst>
        <pc:spChg chg="mod">
          <ac:chgData name="Thomas Nesse" userId="43c385a0-a7c6-4de9-8a6a-2910724fae39" providerId="ADAL" clId="{BC1828F9-B6B7-3144-ADE8-3C41669D4BC9}" dt="2023-09-29T09:41:23.031" v="3727" actId="20577"/>
          <ac:spMkLst>
            <pc:docMk/>
            <pc:sldMk cId="1941248797" sldId="264"/>
            <ac:spMk id="2" creationId="{07AD8537-E8C9-9591-FB25-5E8AB7753148}"/>
          </ac:spMkLst>
        </pc:spChg>
        <pc:spChg chg="mod">
          <ac:chgData name="Thomas Nesse" userId="43c385a0-a7c6-4de9-8a6a-2910724fae39" providerId="ADAL" clId="{BC1828F9-B6B7-3144-ADE8-3C41669D4BC9}" dt="2023-09-29T09:44:32.034" v="3805" actId="403"/>
          <ac:spMkLst>
            <pc:docMk/>
            <pc:sldMk cId="1941248797" sldId="264"/>
            <ac:spMk id="3" creationId="{EA93F476-51E6-2846-8118-76B06B020880}"/>
          </ac:spMkLst>
        </pc:spChg>
      </pc:sldChg>
      <pc:sldChg chg="addSp modSp add mod ord modNotesTx">
        <pc:chgData name="Thomas Nesse" userId="43c385a0-a7c6-4de9-8a6a-2910724fae39" providerId="ADAL" clId="{BC1828F9-B6B7-3144-ADE8-3C41669D4BC9}" dt="2023-10-05T09:37:38.347" v="3895" actId="20577"/>
        <pc:sldMkLst>
          <pc:docMk/>
          <pc:sldMk cId="2091778957" sldId="265"/>
        </pc:sldMkLst>
        <pc:spChg chg="mod">
          <ac:chgData name="Thomas Nesse" userId="43c385a0-a7c6-4de9-8a6a-2910724fae39" providerId="ADAL" clId="{BC1828F9-B6B7-3144-ADE8-3C41669D4BC9}" dt="2023-09-29T09:41:59.630" v="3746" actId="20577"/>
          <ac:spMkLst>
            <pc:docMk/>
            <pc:sldMk cId="2091778957" sldId="265"/>
            <ac:spMk id="2" creationId="{07AD8537-E8C9-9591-FB25-5E8AB7753148}"/>
          </ac:spMkLst>
        </pc:spChg>
        <pc:spChg chg="mod">
          <ac:chgData name="Thomas Nesse" userId="43c385a0-a7c6-4de9-8a6a-2910724fae39" providerId="ADAL" clId="{BC1828F9-B6B7-3144-ADE8-3C41669D4BC9}" dt="2023-09-29T09:44:24.835" v="3804" actId="403"/>
          <ac:spMkLst>
            <pc:docMk/>
            <pc:sldMk cId="2091778957" sldId="265"/>
            <ac:spMk id="3" creationId="{EA93F476-51E6-2846-8118-76B06B020880}"/>
          </ac:spMkLst>
        </pc:spChg>
        <pc:spChg chg="add mod">
          <ac:chgData name="Thomas Nesse" userId="43c385a0-a7c6-4de9-8a6a-2910724fae39" providerId="ADAL" clId="{BC1828F9-B6B7-3144-ADE8-3C41669D4BC9}" dt="2023-09-29T09:42:40.259" v="3753" actId="1076"/>
          <ac:spMkLst>
            <pc:docMk/>
            <pc:sldMk cId="2091778957" sldId="265"/>
            <ac:spMk id="5" creationId="{E38F182F-082D-DE98-F77D-1F9D21FFDE9B}"/>
          </ac:spMkLst>
        </pc:spChg>
        <pc:picChg chg="add mod">
          <ac:chgData name="Thomas Nesse" userId="43c385a0-a7c6-4de9-8a6a-2910724fae39" providerId="ADAL" clId="{BC1828F9-B6B7-3144-ADE8-3C41669D4BC9}" dt="2023-09-29T09:42:40.259" v="3753" actId="1076"/>
          <ac:picMkLst>
            <pc:docMk/>
            <pc:sldMk cId="2091778957" sldId="265"/>
            <ac:picMk id="4" creationId="{CBBC2E71-ADD4-F07F-D830-07FC7A81A034}"/>
          </ac:picMkLst>
        </pc:picChg>
      </pc:sldChg>
      <pc:sldChg chg="delSp modSp add mod ord modNotesTx">
        <pc:chgData name="Thomas Nesse" userId="43c385a0-a7c6-4de9-8a6a-2910724fae39" providerId="ADAL" clId="{BC1828F9-B6B7-3144-ADE8-3C41669D4BC9}" dt="2023-09-29T09:45:14.962" v="3814" actId="20578"/>
        <pc:sldMkLst>
          <pc:docMk/>
          <pc:sldMk cId="2251404554" sldId="266"/>
        </pc:sldMkLst>
        <pc:spChg chg="mod">
          <ac:chgData name="Thomas Nesse" userId="43c385a0-a7c6-4de9-8a6a-2910724fae39" providerId="ADAL" clId="{BC1828F9-B6B7-3144-ADE8-3C41669D4BC9}" dt="2023-09-29T09:43:20.163" v="3777" actId="20577"/>
          <ac:spMkLst>
            <pc:docMk/>
            <pc:sldMk cId="2251404554" sldId="266"/>
            <ac:spMk id="2" creationId="{07AD8537-E8C9-9591-FB25-5E8AB7753148}"/>
          </ac:spMkLst>
        </pc:spChg>
        <pc:spChg chg="del mod">
          <ac:chgData name="Thomas Nesse" userId="43c385a0-a7c6-4de9-8a6a-2910724fae39" providerId="ADAL" clId="{BC1828F9-B6B7-3144-ADE8-3C41669D4BC9}" dt="2023-09-29T09:43:27.740" v="3781" actId="478"/>
          <ac:spMkLst>
            <pc:docMk/>
            <pc:sldMk cId="2251404554" sldId="266"/>
            <ac:spMk id="3" creationId="{EA93F476-51E6-2846-8118-76B06B020880}"/>
          </ac:spMkLst>
        </pc:spChg>
        <pc:spChg chg="del">
          <ac:chgData name="Thomas Nesse" userId="43c385a0-a7c6-4de9-8a6a-2910724fae39" providerId="ADAL" clId="{BC1828F9-B6B7-3144-ADE8-3C41669D4BC9}" dt="2023-09-29T09:43:26.201" v="3780" actId="478"/>
          <ac:spMkLst>
            <pc:docMk/>
            <pc:sldMk cId="2251404554" sldId="266"/>
            <ac:spMk id="5" creationId="{E38F182F-082D-DE98-F77D-1F9D21FFDE9B}"/>
          </ac:spMkLst>
        </pc:spChg>
        <pc:picChg chg="del">
          <ac:chgData name="Thomas Nesse" userId="43c385a0-a7c6-4de9-8a6a-2910724fae39" providerId="ADAL" clId="{BC1828F9-B6B7-3144-ADE8-3C41669D4BC9}" dt="2023-09-29T09:43:23.843" v="3779" actId="478"/>
          <ac:picMkLst>
            <pc:docMk/>
            <pc:sldMk cId="2251404554" sldId="266"/>
            <ac:picMk id="4" creationId="{CBBC2E71-ADD4-F07F-D830-07FC7A81A034}"/>
          </ac:picMkLst>
        </pc:picChg>
      </pc:sldChg>
      <pc:sldChg chg="addSp modSp add mod ord">
        <pc:chgData name="Thomas Nesse" userId="43c385a0-a7c6-4de9-8a6a-2910724fae39" providerId="ADAL" clId="{BC1828F9-B6B7-3144-ADE8-3C41669D4BC9}" dt="2023-09-29T09:45:23.878" v="3816" actId="20578"/>
        <pc:sldMkLst>
          <pc:docMk/>
          <pc:sldMk cId="1294352585" sldId="267"/>
        </pc:sldMkLst>
        <pc:spChg chg="mod">
          <ac:chgData name="Thomas Nesse" userId="43c385a0-a7c6-4de9-8a6a-2910724fae39" providerId="ADAL" clId="{BC1828F9-B6B7-3144-ADE8-3C41669D4BC9}" dt="2023-09-29T09:43:52.007" v="3799" actId="20577"/>
          <ac:spMkLst>
            <pc:docMk/>
            <pc:sldMk cId="1294352585" sldId="267"/>
            <ac:spMk id="2" creationId="{07AD8537-E8C9-9591-FB25-5E8AB7753148}"/>
          </ac:spMkLst>
        </pc:spChg>
        <pc:spChg chg="add mod">
          <ac:chgData name="Thomas Nesse" userId="43c385a0-a7c6-4de9-8a6a-2910724fae39" providerId="ADAL" clId="{BC1828F9-B6B7-3144-ADE8-3C41669D4BC9}" dt="2023-09-29T09:44:07.761" v="3800"/>
          <ac:spMkLst>
            <pc:docMk/>
            <pc:sldMk cId="1294352585" sldId="267"/>
            <ac:spMk id="3" creationId="{1E656AB7-CD21-079A-10B8-70A6716787E4}"/>
          </ac:spMkLst>
        </pc:spChg>
        <pc:spChg chg="add mod">
          <ac:chgData name="Thomas Nesse" userId="43c385a0-a7c6-4de9-8a6a-2910724fae39" providerId="ADAL" clId="{BC1828F9-B6B7-3144-ADE8-3C41669D4BC9}" dt="2023-09-29T09:44:07.761" v="3800"/>
          <ac:spMkLst>
            <pc:docMk/>
            <pc:sldMk cId="1294352585" sldId="267"/>
            <ac:spMk id="5" creationId="{FA218287-1949-4612-0B45-4E5A03A66AAB}"/>
          </ac:spMkLst>
        </pc:spChg>
        <pc:picChg chg="add mod">
          <ac:chgData name="Thomas Nesse" userId="43c385a0-a7c6-4de9-8a6a-2910724fae39" providerId="ADAL" clId="{BC1828F9-B6B7-3144-ADE8-3C41669D4BC9}" dt="2023-09-29T09:44:07.761" v="3800"/>
          <ac:picMkLst>
            <pc:docMk/>
            <pc:sldMk cId="1294352585" sldId="267"/>
            <ac:picMk id="4" creationId="{359BB838-21B3-6BC0-4904-18277735EE95}"/>
          </ac:picMkLst>
        </pc:picChg>
      </pc:sldChg>
      <pc:sldChg chg="addSp delSp modSp add mod modNotesTx">
        <pc:chgData name="Thomas Nesse" userId="43c385a0-a7c6-4de9-8a6a-2910724fae39" providerId="ADAL" clId="{BC1828F9-B6B7-3144-ADE8-3C41669D4BC9}" dt="2023-09-29T09:46:59.321" v="3861"/>
        <pc:sldMkLst>
          <pc:docMk/>
          <pc:sldMk cId="2321852367" sldId="268"/>
        </pc:sldMkLst>
        <pc:spChg chg="mod">
          <ac:chgData name="Thomas Nesse" userId="43c385a0-a7c6-4de9-8a6a-2910724fae39" providerId="ADAL" clId="{BC1828F9-B6B7-3144-ADE8-3C41669D4BC9}" dt="2023-09-29T09:45:37.747" v="3838" actId="20577"/>
          <ac:spMkLst>
            <pc:docMk/>
            <pc:sldMk cId="2321852367" sldId="268"/>
            <ac:spMk id="2" creationId="{07AD8537-E8C9-9591-FB25-5E8AB7753148}"/>
          </ac:spMkLst>
        </pc:spChg>
        <pc:spChg chg="del">
          <ac:chgData name="Thomas Nesse" userId="43c385a0-a7c6-4de9-8a6a-2910724fae39" providerId="ADAL" clId="{BC1828F9-B6B7-3144-ADE8-3C41669D4BC9}" dt="2023-09-29T09:45:42.066" v="3839" actId="478"/>
          <ac:spMkLst>
            <pc:docMk/>
            <pc:sldMk cId="2321852367" sldId="268"/>
            <ac:spMk id="3" creationId="{1E656AB7-CD21-079A-10B8-70A6716787E4}"/>
          </ac:spMkLst>
        </pc:spChg>
        <pc:spChg chg="del">
          <ac:chgData name="Thomas Nesse" userId="43c385a0-a7c6-4de9-8a6a-2910724fae39" providerId="ADAL" clId="{BC1828F9-B6B7-3144-ADE8-3C41669D4BC9}" dt="2023-09-29T09:45:48.234" v="3843" actId="478"/>
          <ac:spMkLst>
            <pc:docMk/>
            <pc:sldMk cId="2321852367" sldId="268"/>
            <ac:spMk id="5" creationId="{FA218287-1949-4612-0B45-4E5A03A66AAB}"/>
          </ac:spMkLst>
        </pc:spChg>
        <pc:spChg chg="add del mod">
          <ac:chgData name="Thomas Nesse" userId="43c385a0-a7c6-4de9-8a6a-2910724fae39" providerId="ADAL" clId="{BC1828F9-B6B7-3144-ADE8-3C41669D4BC9}" dt="2023-09-29T09:45:45.580" v="3841" actId="478"/>
          <ac:spMkLst>
            <pc:docMk/>
            <pc:sldMk cId="2321852367" sldId="268"/>
            <ac:spMk id="7" creationId="{F2AE0000-427B-0081-DBAE-E726714149BC}"/>
          </ac:spMkLst>
        </pc:spChg>
        <pc:spChg chg="add del mod">
          <ac:chgData name="Thomas Nesse" userId="43c385a0-a7c6-4de9-8a6a-2910724fae39" providerId="ADAL" clId="{BC1828F9-B6B7-3144-ADE8-3C41669D4BC9}" dt="2023-09-29T09:46:17.008" v="3851"/>
          <ac:spMkLst>
            <pc:docMk/>
            <pc:sldMk cId="2321852367" sldId="268"/>
            <ac:spMk id="9" creationId="{5312D629-D953-C6E2-D879-25FA92FC65B1}"/>
          </ac:spMkLst>
        </pc:spChg>
        <pc:spChg chg="add del mod">
          <ac:chgData name="Thomas Nesse" userId="43c385a0-a7c6-4de9-8a6a-2910724fae39" providerId="ADAL" clId="{BC1828F9-B6B7-3144-ADE8-3C41669D4BC9}" dt="2023-09-29T09:46:14.377" v="3849" actId="767"/>
          <ac:spMkLst>
            <pc:docMk/>
            <pc:sldMk cId="2321852367" sldId="268"/>
            <ac:spMk id="13" creationId="{A6DBA0C3-D0B6-96D4-ECA5-5BB5F6650EB3}"/>
          </ac:spMkLst>
        </pc:spChg>
        <pc:spChg chg="add del">
          <ac:chgData name="Thomas Nesse" userId="43c385a0-a7c6-4de9-8a6a-2910724fae39" providerId="ADAL" clId="{BC1828F9-B6B7-3144-ADE8-3C41669D4BC9}" dt="2023-09-29T09:46:21.198" v="3853" actId="478"/>
          <ac:spMkLst>
            <pc:docMk/>
            <pc:sldMk cId="2321852367" sldId="268"/>
            <ac:spMk id="17" creationId="{B7F3881A-1D29-2666-026A-8C6E7441DABD}"/>
          </ac:spMkLst>
        </pc:spChg>
        <pc:spChg chg="add mod">
          <ac:chgData name="Thomas Nesse" userId="43c385a0-a7c6-4de9-8a6a-2910724fae39" providerId="ADAL" clId="{BC1828F9-B6B7-3144-ADE8-3C41669D4BC9}" dt="2023-09-29T09:46:35.080" v="3855" actId="21"/>
          <ac:spMkLst>
            <pc:docMk/>
            <pc:sldMk cId="2321852367" sldId="268"/>
            <ac:spMk id="18" creationId="{F6CAC7E7-DC09-F857-06E7-489B5772438E}"/>
          </ac:spMkLst>
        </pc:spChg>
        <pc:spChg chg="add mod">
          <ac:chgData name="Thomas Nesse" userId="43c385a0-a7c6-4de9-8a6a-2910724fae39" providerId="ADAL" clId="{BC1828F9-B6B7-3144-ADE8-3C41669D4BC9}" dt="2023-09-29T09:46:42.651" v="3858" actId="1076"/>
          <ac:spMkLst>
            <pc:docMk/>
            <pc:sldMk cId="2321852367" sldId="268"/>
            <ac:spMk id="19" creationId="{B445F139-C8C2-4CA1-75C7-ECB1EDFE5BB5}"/>
          </ac:spMkLst>
        </pc:spChg>
        <pc:picChg chg="del">
          <ac:chgData name="Thomas Nesse" userId="43c385a0-a7c6-4de9-8a6a-2910724fae39" providerId="ADAL" clId="{BC1828F9-B6B7-3144-ADE8-3C41669D4BC9}" dt="2023-09-29T09:45:46.495" v="3842" actId="478"/>
          <ac:picMkLst>
            <pc:docMk/>
            <pc:sldMk cId="2321852367" sldId="268"/>
            <ac:picMk id="4" creationId="{359BB838-21B3-6BC0-4904-18277735EE95}"/>
          </ac:picMkLst>
        </pc:picChg>
        <pc:picChg chg="add del mod">
          <ac:chgData name="Thomas Nesse" userId="43c385a0-a7c6-4de9-8a6a-2910724fae39" providerId="ADAL" clId="{BC1828F9-B6B7-3144-ADE8-3C41669D4BC9}" dt="2023-09-29T09:46:17.008" v="3851"/>
          <ac:picMkLst>
            <pc:docMk/>
            <pc:sldMk cId="2321852367" sldId="268"/>
            <ac:picMk id="11" creationId="{9C68D757-2C95-4CB9-ED5C-1CAC39DA6320}"/>
          </ac:picMkLst>
        </pc:picChg>
        <pc:picChg chg="add mod">
          <ac:chgData name="Thomas Nesse" userId="43c385a0-a7c6-4de9-8a6a-2910724fae39" providerId="ADAL" clId="{BC1828F9-B6B7-3144-ADE8-3C41669D4BC9}" dt="2023-09-29T09:46:49.650" v="3860" actId="1076"/>
          <ac:picMkLst>
            <pc:docMk/>
            <pc:sldMk cId="2321852367" sldId="268"/>
            <ac:picMk id="20" creationId="{3356562D-57CB-46AF-6292-D73EF4D2872B}"/>
          </ac:picMkLst>
        </pc:picChg>
      </pc:sldChg>
    </pc:docChg>
  </pc:docChgLst>
  <pc:docChgLst>
    <pc:chgData name="Håvard Bakke" userId="S::585112@stud.hvl.no::68bc855f-9145-4bff-94e9-b641db79e300" providerId="AD" clId="Web-{A83EDD7F-5A77-4A93-B7FE-42DED275BDDA}"/>
    <pc:docChg chg="addSld modSld">
      <pc:chgData name="Håvard Bakke" userId="S::585112@stud.hvl.no::68bc855f-9145-4bff-94e9-b641db79e300" providerId="AD" clId="Web-{A83EDD7F-5A77-4A93-B7FE-42DED275BDDA}" dt="2023-09-29T09:50:10.428" v="1222"/>
      <pc:docMkLst>
        <pc:docMk/>
      </pc:docMkLst>
      <pc:sldChg chg="modSp">
        <pc:chgData name="Håvard Bakke" userId="S::585112@stud.hvl.no::68bc855f-9145-4bff-94e9-b641db79e300" providerId="AD" clId="Web-{A83EDD7F-5A77-4A93-B7FE-42DED275BDDA}" dt="2023-09-29T06:53:15.385" v="67" actId="20577"/>
        <pc:sldMkLst>
          <pc:docMk/>
          <pc:sldMk cId="3650043071" sldId="257"/>
        </pc:sldMkLst>
        <pc:spChg chg="mod">
          <ac:chgData name="Håvard Bakke" userId="S::585112@stud.hvl.no::68bc855f-9145-4bff-94e9-b641db79e300" providerId="AD" clId="Web-{A83EDD7F-5A77-4A93-B7FE-42DED275BDDA}" dt="2023-09-29T06:53:15.385" v="67" actId="20577"/>
          <ac:spMkLst>
            <pc:docMk/>
            <pc:sldMk cId="3650043071" sldId="257"/>
            <ac:spMk id="3" creationId="{789E4BA2-B7CD-AE8E-6DE5-EFC4BFF80B32}"/>
          </ac:spMkLst>
        </pc:spChg>
      </pc:sldChg>
      <pc:sldChg chg="addSp modSp modNotes">
        <pc:chgData name="Håvard Bakke" userId="S::585112@stud.hvl.no::68bc855f-9145-4bff-94e9-b641db79e300" providerId="AD" clId="Web-{A83EDD7F-5A77-4A93-B7FE-42DED275BDDA}" dt="2023-09-29T09:46:57.815" v="952"/>
        <pc:sldMkLst>
          <pc:docMk/>
          <pc:sldMk cId="360047292" sldId="258"/>
        </pc:sldMkLst>
        <pc:spChg chg="mod">
          <ac:chgData name="Håvard Bakke" userId="S::585112@stud.hvl.no::68bc855f-9145-4bff-94e9-b641db79e300" providerId="AD" clId="Web-{A83EDD7F-5A77-4A93-B7FE-42DED275BDDA}" dt="2023-09-29T07:35:00.440" v="340" actId="20577"/>
          <ac:spMkLst>
            <pc:docMk/>
            <pc:sldMk cId="360047292" sldId="258"/>
            <ac:spMk id="2" creationId="{261A3D0C-AE6C-6E91-3676-2C619CFDCCF6}"/>
          </ac:spMkLst>
        </pc:spChg>
        <pc:spChg chg="mod">
          <ac:chgData name="Håvard Bakke" userId="S::585112@stud.hvl.no::68bc855f-9145-4bff-94e9-b641db79e300" providerId="AD" clId="Web-{A83EDD7F-5A77-4A93-B7FE-42DED275BDDA}" dt="2023-09-29T09:42:21.606" v="790" actId="20577"/>
          <ac:spMkLst>
            <pc:docMk/>
            <pc:sldMk cId="360047292" sldId="258"/>
            <ac:spMk id="3" creationId="{789E4BA2-B7CD-AE8E-6DE5-EFC4BFF80B32}"/>
          </ac:spMkLst>
        </pc:spChg>
        <pc:picChg chg="add mod">
          <ac:chgData name="Håvard Bakke" userId="S::585112@stud.hvl.no::68bc855f-9145-4bff-94e9-b641db79e300" providerId="AD" clId="Web-{A83EDD7F-5A77-4A93-B7FE-42DED275BDDA}" dt="2023-09-29T07:12:33.820" v="197" actId="1076"/>
          <ac:picMkLst>
            <pc:docMk/>
            <pc:sldMk cId="360047292" sldId="258"/>
            <ac:picMk id="4" creationId="{3753A9C7-68ED-070C-0925-90695B8C624B}"/>
          </ac:picMkLst>
        </pc:picChg>
      </pc:sldChg>
      <pc:sldChg chg="addSp delSp modSp new mod setBg">
        <pc:chgData name="Håvard Bakke" userId="S::585112@stud.hvl.no::68bc855f-9145-4bff-94e9-b641db79e300" providerId="AD" clId="Web-{A83EDD7F-5A77-4A93-B7FE-42DED275BDDA}" dt="2023-09-29T09:14:10.282" v="600" actId="20577"/>
        <pc:sldMkLst>
          <pc:docMk/>
          <pc:sldMk cId="3474961909" sldId="259"/>
        </pc:sldMkLst>
        <pc:spChg chg="mod">
          <ac:chgData name="Håvard Bakke" userId="S::585112@stud.hvl.no::68bc855f-9145-4bff-94e9-b641db79e300" providerId="AD" clId="Web-{A83EDD7F-5A77-4A93-B7FE-42DED275BDDA}" dt="2023-09-29T07:32:43.031" v="338" actId="20577"/>
          <ac:spMkLst>
            <pc:docMk/>
            <pc:sldMk cId="3474961909" sldId="259"/>
            <ac:spMk id="2" creationId="{07AD8537-E8C9-9591-FB25-5E8AB7753148}"/>
          </ac:spMkLst>
        </pc:spChg>
        <pc:spChg chg="add del mod">
          <ac:chgData name="Håvard Bakke" userId="S::585112@stud.hvl.no::68bc855f-9145-4bff-94e9-b641db79e300" providerId="AD" clId="Web-{A83EDD7F-5A77-4A93-B7FE-42DED275BDDA}" dt="2023-09-29T09:14:10.282" v="600" actId="20577"/>
          <ac:spMkLst>
            <pc:docMk/>
            <pc:sldMk cId="3474961909" sldId="259"/>
            <ac:spMk id="3" creationId="{EA93F476-51E6-2846-8118-76B06B020880}"/>
          </ac:spMkLst>
        </pc:spChg>
        <pc:spChg chg="add mod">
          <ac:chgData name="Håvard Bakke" userId="S::585112@stud.hvl.no::68bc855f-9145-4bff-94e9-b641db79e300" providerId="AD" clId="Web-{A83EDD7F-5A77-4A93-B7FE-42DED275BDDA}" dt="2023-09-29T09:12:46.828" v="594" actId="20577"/>
          <ac:spMkLst>
            <pc:docMk/>
            <pc:sldMk cId="3474961909" sldId="259"/>
            <ac:spMk id="5" creationId="{2B34202E-DB34-0E05-97DD-1B4F975E4E02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9" creationId="{0671A8AE-40A1-4631-A6B8-581AFF065482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1" creationId="{AB58EF07-17C2-48CF-ABB0-EEF1F17CB8F0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3" creationId="{AF2F604E-43BE-4DC3-B983-E071523364F8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5" creationId="{08C9B587-E65E-4B52-B37C-ABEBB6E87928}"/>
          </ac:spMkLst>
        </pc:spChg>
        <pc:picChg chg="add mod">
          <ac:chgData name="Håvard Bakke" userId="S::585112@stud.hvl.no::68bc855f-9145-4bff-94e9-b641db79e300" providerId="AD" clId="Web-{A83EDD7F-5A77-4A93-B7FE-42DED275BDDA}" dt="2023-09-29T08:37:32.810" v="556" actId="1076"/>
          <ac:picMkLst>
            <pc:docMk/>
            <pc:sldMk cId="3474961909" sldId="259"/>
            <ac:picMk id="4" creationId="{EE233066-B3F5-3573-51F9-6A4AEB3ADE1E}"/>
          </ac:picMkLst>
        </pc:picChg>
        <pc:picChg chg="add del">
          <ac:chgData name="Håvard Bakke" userId="S::585112@stud.hvl.no::68bc855f-9145-4bff-94e9-b641db79e300" providerId="AD" clId="Web-{A83EDD7F-5A77-4A93-B7FE-42DED275BDDA}" dt="2023-09-29T07:29:51.387" v="336"/>
          <ac:picMkLst>
            <pc:docMk/>
            <pc:sldMk cId="3474961909" sldId="259"/>
            <ac:picMk id="5" creationId="{D36F1489-2690-D2EB-5093-591E19DD6BB5}"/>
          </ac:picMkLst>
        </pc:picChg>
      </pc:sldChg>
      <pc:sldChg chg="modNotes">
        <pc:chgData name="Håvard Bakke" userId="S::585112@stud.hvl.no::68bc855f-9145-4bff-94e9-b641db79e300" providerId="AD" clId="Web-{A83EDD7F-5A77-4A93-B7FE-42DED275BDDA}" dt="2023-09-29T09:50:10.428" v="1222"/>
        <pc:sldMkLst>
          <pc:docMk/>
          <pc:sldMk cId="1294352585" sldId="267"/>
        </pc:sldMkLst>
      </pc:sldChg>
      <pc:sldChg chg="modNotes">
        <pc:chgData name="Håvard Bakke" userId="S::585112@stud.hvl.no::68bc855f-9145-4bff-94e9-b641db79e300" providerId="AD" clId="Web-{A83EDD7F-5A77-4A93-B7FE-42DED275BDDA}" dt="2023-09-29T09:48:06.097" v="1026"/>
        <pc:sldMkLst>
          <pc:docMk/>
          <pc:sldMk cId="232185236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0FA5-0F3B-3B42-8D31-AF67566E7902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9B0A-5BA8-914B-96B1-F937AD27D3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8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7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Vi vil kjapt gå gjennom kravspesifikasjonen til prosjektet vårt</a:t>
            </a:r>
            <a:r>
              <a:rPr lang="nb-NO"/>
              <a:t>, som </a:t>
            </a:r>
            <a:r>
              <a:rPr lang="nb-NO" dirty="0"/>
              <a:t>vi planlegger løsningen vår </a:t>
            </a:r>
            <a:r>
              <a:rPr lang="nb-NO" dirty="0" err="1"/>
              <a:t>utifra</a:t>
            </a: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Robot-arm – Snakker mer om i CDR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Frem til nå i forelesningene har vi ikke lært nok om robot-arm til å begynne på planleggingen av robot-armen. Vi vil snakke mer om dette i </a:t>
            </a:r>
            <a:r>
              <a:rPr lang="nb-NO" dirty="0" err="1"/>
              <a:t>CDR’en</a:t>
            </a:r>
            <a:r>
              <a:rPr lang="nb-NO" dirty="0"/>
              <a:t> om noen uker.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Mobile base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Kravene for den mobile basen var som følger: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Roboten skal kunne navigere seg selv rundt i et varehus, mellom reoler uten å kollidere.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Den skal ha en svingradius på mindre enn 2 meter.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Bruker bakhjulene for styring.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Sensor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Bruker et lavkost 3D kamera for manipulering.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/>
              <a:t>Diverse lokalisasjonssensorer for en selvstyrende navigering.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86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Vi har en </a:t>
            </a:r>
            <a:r>
              <a:rPr lang="nb-NO" err="1">
                <a:ea typeface="Calibri"/>
                <a:cs typeface="Calibri"/>
              </a:rPr>
              <a:t>car</a:t>
            </a:r>
            <a:r>
              <a:rPr lang="nb-NO">
                <a:ea typeface="Calibri"/>
                <a:cs typeface="Calibri"/>
              </a:rPr>
              <a:t>-like robot. Og har tatt </a:t>
            </a:r>
            <a:r>
              <a:rPr lang="nb-NO" err="1">
                <a:ea typeface="Calibri"/>
                <a:cs typeface="Calibri"/>
              </a:rPr>
              <a:t>utgpunkt</a:t>
            </a:r>
            <a:r>
              <a:rPr lang="nb-NO">
                <a:ea typeface="Calibri"/>
                <a:cs typeface="Calibri"/>
              </a:rPr>
              <a:t> i den kinematiske sykkelmodellen, kor det er bakhjulene som svinger. 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 Vi tror det er best for oss å ta i bruk kontroll strategien </a:t>
            </a:r>
            <a:r>
              <a:rPr lang="nb-NO" err="1">
                <a:ea typeface="Calibri"/>
                <a:cs typeface="Calibri"/>
              </a:rPr>
              <a:t>moving</a:t>
            </a:r>
            <a:r>
              <a:rPr lang="nb-NO">
                <a:ea typeface="Calibri"/>
                <a:cs typeface="Calibri"/>
              </a:rPr>
              <a:t> to a pose.  som vist på bilde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12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Vi har tenkt at roboten skal bevege seg I et kjent varehus. Med det har vi tenkt å prøve å bruke </a:t>
            </a:r>
            <a:r>
              <a:rPr lang="nb-NO" err="1">
                <a:ea typeface="Calibri"/>
                <a:cs typeface="Calibri"/>
              </a:rPr>
              <a:t>Lattice</a:t>
            </a:r>
            <a:r>
              <a:rPr lang="nb-NO">
                <a:ea typeface="Calibri"/>
                <a:cs typeface="Calibri"/>
              </a:rPr>
              <a:t> </a:t>
            </a:r>
            <a:r>
              <a:rPr lang="nb-NO" err="1">
                <a:ea typeface="Calibri"/>
                <a:cs typeface="Calibri"/>
              </a:rPr>
              <a:t>planner</a:t>
            </a:r>
            <a:r>
              <a:rPr lang="nb-NO">
                <a:ea typeface="Calibri"/>
                <a:cs typeface="Calibri"/>
              </a:rPr>
              <a:t>,</a:t>
            </a:r>
          </a:p>
          <a:p>
            <a:r>
              <a:rPr lang="nb-NO">
                <a:ea typeface="Calibri"/>
                <a:cs typeface="Calibri"/>
              </a:rPr>
              <a:t>Fordeler med denne er at den tar hensyn til </a:t>
            </a:r>
            <a:r>
              <a:rPr lang="nb-NO" err="1">
                <a:ea typeface="Calibri"/>
                <a:cs typeface="Calibri"/>
              </a:rPr>
              <a:t>kinemattiken</a:t>
            </a:r>
            <a:r>
              <a:rPr lang="nb-NO">
                <a:ea typeface="Calibri"/>
                <a:cs typeface="Calibri"/>
              </a:rPr>
              <a:t> og den har en relativ lav regnekost. Samtidig som den støtter nye start og </a:t>
            </a:r>
            <a:r>
              <a:rPr lang="nb-NO" err="1">
                <a:ea typeface="Calibri"/>
                <a:cs typeface="Calibri"/>
              </a:rPr>
              <a:t>målpunkt</a:t>
            </a:r>
            <a:r>
              <a:rPr lang="nb-NO">
                <a:ea typeface="Calibri"/>
                <a:cs typeface="Calibri"/>
              </a:rPr>
              <a:t>. 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Baksidene med denne: at den nødvendigvis ikke alltid finner korteste rute og støtter ikke inkrementell </a:t>
            </a:r>
            <a:r>
              <a:rPr lang="nb-NO" err="1">
                <a:ea typeface="Calibri"/>
                <a:cs typeface="Calibri"/>
              </a:rPr>
              <a:t>replanlegging</a:t>
            </a:r>
            <a:r>
              <a:rPr lang="nb-NO">
                <a:ea typeface="Calibri"/>
                <a:cs typeface="Calibri"/>
              </a:rPr>
              <a:t>.</a:t>
            </a:r>
          </a:p>
          <a:p>
            <a:endParaRPr lang="nb-NO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På bilde ser vi bevegelsesmønsteret </a:t>
            </a:r>
            <a:r>
              <a:rPr lang="nb-NO" err="1">
                <a:ea typeface="Calibri" panose="020F0502020204030204"/>
                <a:cs typeface="Calibri" panose="020F0502020204030204"/>
              </a:rPr>
              <a:t>lattice</a:t>
            </a:r>
            <a:r>
              <a:rPr lang="nb-NO">
                <a:ea typeface="Calibri" panose="020F0502020204030204"/>
                <a:cs typeface="Calibri" panose="020F0502020204030204"/>
              </a:rPr>
              <a:t> planner.</a:t>
            </a:r>
          </a:p>
          <a:p>
            <a:endParaRPr lang="nb-NO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2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/>
              <a:t>I vår lokaliseringsstrategi vil vi bruke en kombinasjon av sensorer og </a:t>
            </a:r>
            <a:r>
              <a:rPr lang="nb-NO" err="1"/>
              <a:t>dødregning</a:t>
            </a:r>
            <a:r>
              <a:rPr lang="nb-NO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Dødregning</a:t>
            </a:r>
            <a:r>
              <a:rPr lang="nb-NO"/>
              <a:t> vil si at vi estimerer en ny posisjon basert på estimert fart og retning i forhold til et tidligere estimat.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Dødregning</a:t>
            </a:r>
            <a:r>
              <a:rPr lang="nb-NO"/>
              <a:t> er ikke særlig nøyaktig å bruke på egenhånd, derfor trenger vi også </a:t>
            </a:r>
            <a:r>
              <a:rPr lang="nb-NO" err="1"/>
              <a:t>sensordata</a:t>
            </a:r>
            <a:r>
              <a:rPr lang="nb-NO"/>
              <a:t> til å få en nøyaktig lokalisering.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/>
              <a:t>Sensorene vi har tenkt å bruke 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/>
              <a:t>IMU (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Inertial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Measurement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Unit) for å finne orienteringen til roboten. Her vil vi bruke et gyroskop, da den gir informasjon om endringer i vinkelhastigheten til roboten.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Visual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Odometry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i form av et lavkost 3D kamera, for å spore robotens bevegelser basert på det den ser i omgivelsene.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For å kombinere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dødregning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med sensordataene vil vi bruke et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Kalman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filter.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Den fungerer slik at den: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Først estimerer posisjonen.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Mottar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sensordata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og får en målefeil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Multipliserer målefeil med filterforsterkningen.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Dette gjentar filteret for hver gang det får en ny måling. 	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94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Easily Improve Your Warehouse - Build Magazine">
            <a:extLst>
              <a:ext uri="{FF2B5EF4-FFF2-40B4-BE49-F238E27FC236}">
                <a16:creationId xmlns:a16="http://schemas.microsoft.com/office/drawing/2014/main" id="{10F37C8E-5DD2-1848-DF3D-3D3205448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-508317"/>
            <a:ext cx="9997440" cy="2777852"/>
          </a:xfrm>
        </p:spPr>
        <p:txBody>
          <a:bodyPr>
            <a:normAutofit/>
          </a:bodyPr>
          <a:lstStyle/>
          <a:p>
            <a:r>
              <a:rPr lang="en-US"/>
              <a:t>Forklift Manipulator – Gruppe 3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5301660"/>
            <a:ext cx="9144000" cy="1221059"/>
          </a:xfrm>
        </p:spPr>
        <p:txBody>
          <a:bodyPr>
            <a:normAutofit/>
          </a:bodyPr>
          <a:lstStyle/>
          <a:p>
            <a:r>
              <a:rPr lang="en-US" sz="1300" err="1"/>
              <a:t>Bård</a:t>
            </a:r>
            <a:r>
              <a:rPr lang="en-US" sz="1300"/>
              <a:t> </a:t>
            </a:r>
            <a:r>
              <a:rPr lang="en-US" sz="1300" err="1"/>
              <a:t>Løvik</a:t>
            </a:r>
            <a:endParaRPr lang="en-US" sz="1300"/>
          </a:p>
          <a:p>
            <a:r>
              <a:rPr lang="en-US" sz="1300" err="1"/>
              <a:t>Håvard</a:t>
            </a:r>
            <a:r>
              <a:rPr lang="en-US" sz="1300"/>
              <a:t> Bakke</a:t>
            </a:r>
          </a:p>
          <a:p>
            <a:r>
              <a:rPr lang="en-US" sz="1300"/>
              <a:t>Mathias </a:t>
            </a:r>
            <a:r>
              <a:rPr lang="en-US" sz="1300" err="1"/>
              <a:t>Matre</a:t>
            </a:r>
            <a:endParaRPr lang="en-US" sz="1300"/>
          </a:p>
          <a:p>
            <a:r>
              <a:rPr lang="en-US" sz="1300"/>
              <a:t>Thomas Nesse</a:t>
            </a: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Innholdsfortegnelse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400"/>
              <a:t>Kravspesifikasjon</a:t>
            </a:r>
          </a:p>
          <a:p>
            <a:r>
              <a:rPr lang="nb-NO" sz="2400"/>
              <a:t>Robot design</a:t>
            </a:r>
          </a:p>
          <a:p>
            <a:r>
              <a:rPr lang="nb-NO" sz="2400" err="1"/>
              <a:t>Navigation</a:t>
            </a:r>
            <a:r>
              <a:rPr lang="nb-NO" sz="2400"/>
              <a:t> </a:t>
            </a:r>
            <a:r>
              <a:rPr lang="nb-NO" sz="2400" err="1"/>
              <a:t>strategy</a:t>
            </a:r>
            <a:endParaRPr lang="nb-NO" sz="2400"/>
          </a:p>
          <a:p>
            <a:r>
              <a:rPr lang="nb-NO" sz="2400"/>
              <a:t>Control </a:t>
            </a:r>
            <a:r>
              <a:rPr lang="nb-NO" sz="2400" err="1"/>
              <a:t>strategy</a:t>
            </a:r>
            <a:endParaRPr lang="nb-NO" sz="2400"/>
          </a:p>
          <a:p>
            <a:r>
              <a:rPr lang="nb-NO" sz="2400" err="1"/>
              <a:t>Localization</a:t>
            </a:r>
            <a:r>
              <a:rPr lang="nb-NO" sz="2400"/>
              <a:t> </a:t>
            </a:r>
            <a:r>
              <a:rPr lang="nb-NO" sz="2400" err="1"/>
              <a:t>strategy</a:t>
            </a:r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9412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Kravspesifikasjon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1" y="225688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b-NO" sz="2000">
              <a:latin typeface="Arial"/>
              <a:ea typeface="Calibri" panose="020F0502020204030204"/>
              <a:cs typeface="Arial"/>
            </a:endParaRPr>
          </a:p>
          <a:p>
            <a:r>
              <a:rPr lang="nb-NO" sz="2400"/>
              <a:t>Robot-arm – Snakker mer om i CDR</a:t>
            </a:r>
          </a:p>
          <a:p>
            <a:r>
              <a:rPr lang="nb-NO" sz="2400"/>
              <a:t>Mobile base</a:t>
            </a:r>
          </a:p>
          <a:p>
            <a:pPr lvl="1"/>
            <a:r>
              <a:rPr lang="nb-NO" sz="2000" err="1"/>
              <a:t>Navigating</a:t>
            </a:r>
            <a:r>
              <a:rPr lang="nb-NO" sz="2000"/>
              <a:t> </a:t>
            </a:r>
            <a:r>
              <a:rPr lang="nb-NO" sz="2000" b="0" i="0" err="1">
                <a:effectLst/>
              </a:rPr>
              <a:t>autonomously</a:t>
            </a:r>
            <a:r>
              <a:rPr lang="nb-NO" sz="2000" b="0" i="0">
                <a:effectLst/>
              </a:rPr>
              <a:t> in a </a:t>
            </a:r>
            <a:r>
              <a:rPr lang="nb-NO" sz="2000" b="0" i="0" err="1">
                <a:effectLst/>
              </a:rPr>
              <a:t>warehouse</a:t>
            </a:r>
            <a:endParaRPr lang="nb-NO" sz="2000" b="0" i="0">
              <a:effectLst/>
            </a:endParaRPr>
          </a:p>
          <a:p>
            <a:pPr lvl="1"/>
            <a:r>
              <a:rPr lang="nb-NO" sz="2000"/>
              <a:t>Turn radius less </a:t>
            </a:r>
            <a:r>
              <a:rPr lang="nb-NO" sz="2000" err="1"/>
              <a:t>than</a:t>
            </a:r>
            <a:r>
              <a:rPr lang="nb-NO" sz="2000"/>
              <a:t> 2m</a:t>
            </a:r>
          </a:p>
          <a:p>
            <a:pPr lvl="1"/>
            <a:r>
              <a:rPr lang="nb-NO" sz="2000"/>
              <a:t>Rare </a:t>
            </a:r>
            <a:r>
              <a:rPr lang="nb-NO" sz="2000" err="1"/>
              <a:t>wheels</a:t>
            </a:r>
            <a:r>
              <a:rPr lang="nb-NO" sz="2000"/>
              <a:t> for </a:t>
            </a:r>
            <a:r>
              <a:rPr lang="nb-NO" sz="2000" err="1"/>
              <a:t>steering</a:t>
            </a:r>
            <a:endParaRPr lang="nb-NO" sz="2000"/>
          </a:p>
          <a:p>
            <a:r>
              <a:rPr lang="nb-NO" sz="2400"/>
              <a:t>Sensor</a:t>
            </a:r>
          </a:p>
          <a:p>
            <a:pPr lvl="1"/>
            <a:r>
              <a:rPr lang="nb-NO" sz="2000"/>
              <a:t>3D </a:t>
            </a:r>
            <a:r>
              <a:rPr lang="nb-NO" sz="2000" err="1"/>
              <a:t>Camera</a:t>
            </a:r>
            <a:r>
              <a:rPr lang="nb-NO" sz="2000"/>
              <a:t> for </a:t>
            </a:r>
            <a:r>
              <a:rPr lang="nb-NO" sz="2000" err="1"/>
              <a:t>manipulation</a:t>
            </a:r>
            <a:endParaRPr lang="nb-NO" sz="2000"/>
          </a:p>
          <a:p>
            <a:pPr lvl="1"/>
            <a:r>
              <a:rPr lang="nb-NO" sz="2000" err="1"/>
              <a:t>Localization</a:t>
            </a:r>
            <a:r>
              <a:rPr lang="nb-NO" sz="2000"/>
              <a:t> sensors for </a:t>
            </a:r>
            <a:r>
              <a:rPr lang="nb-NO" sz="2000" err="1"/>
              <a:t>autonomous</a:t>
            </a:r>
            <a:r>
              <a:rPr lang="nb-NO" sz="2000"/>
              <a:t> </a:t>
            </a:r>
            <a:r>
              <a:rPr lang="nb-NO" sz="2000" err="1"/>
              <a:t>navigation</a:t>
            </a:r>
            <a:endParaRPr lang="nb-NO" sz="2000"/>
          </a:p>
          <a:p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BBC2E71-ADD4-F07F-D830-07FC7A81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6" y="1847850"/>
            <a:ext cx="4457700" cy="31623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38F182F-082D-DE98-F77D-1F9D21FFDE9B}"/>
              </a:ext>
            </a:extLst>
          </p:cNvPr>
          <p:cNvSpPr txBox="1"/>
          <p:nvPr/>
        </p:nvSpPr>
        <p:spPr>
          <a:xfrm>
            <a:off x="8139861" y="5139808"/>
            <a:ext cx="319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/>
              <a:t>Mini </a:t>
            </a:r>
            <a:r>
              <a:rPr lang="nb-NO" sz="1400" i="1" err="1"/>
              <a:t>excavator</a:t>
            </a:r>
            <a:r>
              <a:rPr lang="nb-NO" sz="1400" i="1"/>
              <a:t> from </a:t>
            </a:r>
            <a:r>
              <a:rPr lang="nb-NO" sz="1400" i="1" err="1"/>
              <a:t>the</a:t>
            </a:r>
            <a:r>
              <a:rPr lang="nb-NO" sz="1400" i="1"/>
              <a:t> Toyota </a:t>
            </a:r>
            <a:r>
              <a:rPr lang="nb-NO" sz="1400" i="1" err="1"/>
              <a:t>challenge</a:t>
            </a:r>
            <a:endParaRPr lang="nb-NO" sz="1400" i="1"/>
          </a:p>
        </p:txBody>
      </p:sp>
    </p:spTree>
    <p:extLst>
      <p:ext uri="{BB962C8B-B14F-4D97-AF65-F5344CB8AC3E}">
        <p14:creationId xmlns:p14="http://schemas.microsoft.com/office/powerpoint/2010/main" val="20917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Robot design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50B39C58-CEEC-93A6-4B0B-9C53EEC0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7" y="2141274"/>
            <a:ext cx="7844366" cy="38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Control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56AB7-CD21-079A-10B8-70A67167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GB">
                <a:ea typeface="Calibri"/>
                <a:cs typeface="Calibri"/>
              </a:rPr>
              <a:t>Car-like mobile robot</a:t>
            </a:r>
          </a:p>
          <a:p>
            <a:pPr lvl="2"/>
            <a:r>
              <a:rPr lang="en-US">
                <a:ea typeface="Calibri"/>
                <a:cs typeface="Calibri"/>
              </a:rPr>
              <a:t>The kinematic bicycle model </a:t>
            </a:r>
          </a:p>
          <a:p>
            <a:pPr lvl="2"/>
            <a:r>
              <a:rPr lang="en-US">
                <a:ea typeface="Calibri"/>
                <a:cs typeface="Calibri"/>
              </a:rPr>
              <a:t>Rear wheels used for steering </a:t>
            </a:r>
          </a:p>
          <a:p>
            <a:pPr lvl="1"/>
            <a:endParaRPr lang="en-GB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Moving to a pose</a:t>
            </a: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>
                <a:ea typeface="Calibri"/>
                <a:cs typeface="Calibri"/>
              </a:rPr>
              <a:t>     </a:t>
            </a:r>
            <a:endParaRPr lang="en-US">
              <a:ea typeface="Calibri"/>
              <a:cs typeface="Calibri"/>
            </a:endParaRPr>
          </a:p>
          <a:p>
            <a:pPr marL="1371600" lvl="3" indent="0">
              <a:buNone/>
            </a:pPr>
            <a:endParaRPr lang="en-GB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</p:txBody>
      </p:sp>
      <p:pic>
        <p:nvPicPr>
          <p:cNvPr id="4" name="Bilde 3" descr="Et bilde som inneholder line, Plottdiagram, diagram&#10;&#10;Automatisk generert beskrivelse">
            <a:extLst>
              <a:ext uri="{FF2B5EF4-FFF2-40B4-BE49-F238E27FC236}">
                <a16:creationId xmlns:a16="http://schemas.microsoft.com/office/drawing/2014/main" id="{359BB838-21B3-6BC0-4904-18277735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3" y="3733594"/>
            <a:ext cx="3193845" cy="2496168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FA218287-1949-4612-0B45-4E5A03A66AAB}"/>
              </a:ext>
            </a:extLst>
          </p:cNvPr>
          <p:cNvSpPr txBox="1"/>
          <p:nvPr/>
        </p:nvSpPr>
        <p:spPr>
          <a:xfrm>
            <a:off x="4752258" y="5588000"/>
            <a:ext cx="507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>
                <a:ea typeface="Calibri"/>
                <a:cs typeface="Calibri"/>
              </a:rPr>
              <a:t>From: </a:t>
            </a:r>
            <a:r>
              <a:rPr lang="nb-NO"/>
              <a:t>ELE306_CH4_complete.pdf</a:t>
            </a:r>
            <a:endParaRPr lang="nb-NO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35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Navigation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F6CAC7E7-DC09-F857-06E7-489B5772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b="1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Map-based planning</a:t>
            </a:r>
          </a:p>
          <a:p>
            <a:pPr lvl="2"/>
            <a:r>
              <a:rPr lang="en-GB">
                <a:ea typeface="Calibri"/>
                <a:cs typeface="Calibri"/>
              </a:rPr>
              <a:t>Known warehouse-environment </a:t>
            </a:r>
          </a:p>
          <a:p>
            <a:pPr lvl="1"/>
            <a:endParaRPr lang="en-GB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Lattice-Planner</a:t>
            </a:r>
          </a:p>
          <a:p>
            <a:pPr lvl="2"/>
            <a:r>
              <a:rPr lang="en-GB">
                <a:ea typeface="Calibri"/>
                <a:cs typeface="Calibri"/>
              </a:rPr>
              <a:t>Pros</a:t>
            </a:r>
          </a:p>
          <a:p>
            <a:pPr lvl="3"/>
            <a:r>
              <a:rPr lang="en-GB">
                <a:ea typeface="Calibri"/>
                <a:cs typeface="Calibri"/>
              </a:rPr>
              <a:t>Kinematics                                                       </a:t>
            </a:r>
          </a:p>
          <a:p>
            <a:pPr lvl="3"/>
            <a:r>
              <a:rPr lang="en-GB">
                <a:ea typeface="Calibri"/>
                <a:cs typeface="Calibri"/>
              </a:rPr>
              <a:t>Relatively low computational cost</a:t>
            </a:r>
          </a:p>
          <a:p>
            <a:pPr lvl="2"/>
            <a:r>
              <a:rPr lang="en-GB">
                <a:ea typeface="Calibri"/>
                <a:cs typeface="Calibri"/>
              </a:rPr>
              <a:t>Cons</a:t>
            </a:r>
          </a:p>
          <a:p>
            <a:pPr lvl="3"/>
            <a:r>
              <a:rPr lang="en-GB">
                <a:ea typeface="Calibri"/>
                <a:cs typeface="Calibri"/>
              </a:rPr>
              <a:t>Not shortest route</a:t>
            </a:r>
          </a:p>
          <a:p>
            <a:pPr lvl="3"/>
            <a:r>
              <a:rPr lang="en-GB">
                <a:ea typeface="Calibri"/>
                <a:cs typeface="Calibri"/>
              </a:rPr>
              <a:t>Not incremental replanning</a:t>
            </a: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445F139-C8C2-4CA1-75C7-ECB1EDFE5BB5}"/>
              </a:ext>
            </a:extLst>
          </p:cNvPr>
          <p:cNvSpPr txBox="1"/>
          <p:nvPr/>
        </p:nvSpPr>
        <p:spPr>
          <a:xfrm>
            <a:off x="7592547" y="5209309"/>
            <a:ext cx="50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ea typeface="Calibri"/>
                <a:cs typeface="Calibri"/>
              </a:rPr>
              <a:t>from: </a:t>
            </a:r>
            <a:r>
              <a:rPr lang="en-GB"/>
              <a:t>ELE306_Ch5_Navigation_Summary.pdf </a:t>
            </a:r>
            <a:r>
              <a:rPr lang="en-GB">
                <a:ea typeface="Calibri"/>
                <a:cs typeface="Calibri"/>
              </a:rPr>
              <a:t>           </a:t>
            </a:r>
            <a:endParaRPr lang="nb-NO"/>
          </a:p>
        </p:txBody>
      </p:sp>
      <p:pic>
        <p:nvPicPr>
          <p:cNvPr id="20" name="Bilde 19" descr="Et bilde som inneholder line, diagram, mønster&#10;&#10;Automatisk generert beskrivelse">
            <a:extLst>
              <a:ext uri="{FF2B5EF4-FFF2-40B4-BE49-F238E27FC236}">
                <a16:creationId xmlns:a16="http://schemas.microsoft.com/office/drawing/2014/main" id="{3356562D-57CB-46AF-6292-D73EF4D2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42" y="2249497"/>
            <a:ext cx="5086554" cy="25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Localization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8" y="1289699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400" err="1"/>
              <a:t>Map</a:t>
            </a:r>
            <a:r>
              <a:rPr lang="nb-NO" sz="2400"/>
              <a:t> </a:t>
            </a:r>
            <a:r>
              <a:rPr lang="nb-NO" sz="2400" err="1"/>
              <a:t>based</a:t>
            </a:r>
            <a:r>
              <a:rPr lang="nb-NO" sz="2400"/>
              <a:t> </a:t>
            </a:r>
            <a:r>
              <a:rPr lang="nb-NO" sz="2400" err="1"/>
              <a:t>localization</a:t>
            </a:r>
            <a:endParaRPr lang="nb-NO" sz="2400"/>
          </a:p>
          <a:p>
            <a:r>
              <a:rPr lang="nb-NO" sz="2400" err="1"/>
              <a:t>Dead</a:t>
            </a:r>
            <a:r>
              <a:rPr lang="nb-NO" sz="2400"/>
              <a:t> </a:t>
            </a:r>
            <a:r>
              <a:rPr lang="nb-NO" sz="2400" err="1"/>
              <a:t>reckoning</a:t>
            </a:r>
            <a:r>
              <a:rPr lang="nb-NO" sz="2400"/>
              <a:t> to </a:t>
            </a:r>
            <a:r>
              <a:rPr lang="nb-NO" sz="2400" err="1"/>
              <a:t>predict</a:t>
            </a:r>
            <a:r>
              <a:rPr lang="nb-NO" sz="2400"/>
              <a:t> robots </a:t>
            </a:r>
            <a:r>
              <a:rPr lang="nb-NO" sz="2400" err="1"/>
              <a:t>position</a:t>
            </a:r>
            <a:endParaRPr lang="nb-NO" sz="2400"/>
          </a:p>
          <a:p>
            <a:pPr lvl="1"/>
            <a:r>
              <a:rPr lang="nb-NO" sz="2000"/>
              <a:t>IMU to </a:t>
            </a:r>
            <a:r>
              <a:rPr lang="nb-NO" sz="2000" err="1"/>
              <a:t>find</a:t>
            </a:r>
            <a:r>
              <a:rPr lang="nb-NO" sz="2000"/>
              <a:t> </a:t>
            </a:r>
            <a:r>
              <a:rPr lang="nb-NO" sz="2000" err="1"/>
              <a:t>the</a:t>
            </a:r>
            <a:r>
              <a:rPr lang="nb-NO" sz="2000"/>
              <a:t> robots </a:t>
            </a:r>
            <a:r>
              <a:rPr lang="nb-NO" sz="2000" err="1"/>
              <a:t>orientation</a:t>
            </a:r>
            <a:endParaRPr lang="nb-NO" sz="2000"/>
          </a:p>
          <a:p>
            <a:pPr lvl="1"/>
            <a:r>
              <a:rPr lang="nb-NO" sz="2000"/>
              <a:t>Visual </a:t>
            </a:r>
            <a:r>
              <a:rPr lang="nb-NO" sz="2000" err="1"/>
              <a:t>Odometry</a:t>
            </a:r>
            <a:r>
              <a:rPr lang="nb-NO" sz="2000"/>
              <a:t> to </a:t>
            </a:r>
            <a:r>
              <a:rPr lang="nb-NO" sz="2000" err="1"/>
              <a:t>know</a:t>
            </a:r>
            <a:r>
              <a:rPr lang="nb-NO" sz="2000"/>
              <a:t> robots </a:t>
            </a:r>
            <a:r>
              <a:rPr lang="nb-NO" sz="2000" err="1"/>
              <a:t>movements</a:t>
            </a:r>
            <a:endParaRPr lang="nb-NO" sz="2000"/>
          </a:p>
          <a:p>
            <a:r>
              <a:rPr lang="nb-NO" sz="2400" err="1"/>
              <a:t>Kalman</a:t>
            </a:r>
            <a:r>
              <a:rPr lang="nb-NO" sz="2400"/>
              <a:t> filter to </a:t>
            </a:r>
            <a:r>
              <a:rPr lang="nb-NO" sz="2400" err="1"/>
              <a:t>combine</a:t>
            </a:r>
            <a:r>
              <a:rPr lang="nb-NO" sz="2400"/>
              <a:t> sensor data and </a:t>
            </a:r>
            <a:r>
              <a:rPr lang="nb-NO" sz="2400" err="1"/>
              <a:t>dead</a:t>
            </a:r>
            <a:r>
              <a:rPr lang="nb-NO" sz="2400"/>
              <a:t> </a:t>
            </a:r>
            <a:r>
              <a:rPr lang="nb-NO" sz="2400" err="1"/>
              <a:t>reckoning</a:t>
            </a:r>
            <a:endParaRPr lang="nb-NO" sz="240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958A2367-CE7C-9780-C553-1470664C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85" y="4004666"/>
            <a:ext cx="4003163" cy="1936782"/>
          </a:xfrm>
          <a:prstGeom prst="rect">
            <a:avLst/>
          </a:prstGeom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2FE1733-40B4-D08D-97F3-C881EC9D6083}"/>
              </a:ext>
            </a:extLst>
          </p:cNvPr>
          <p:cNvSpPr txBox="1"/>
          <p:nvPr/>
        </p:nvSpPr>
        <p:spPr>
          <a:xfrm>
            <a:off x="8126435" y="6048095"/>
            <a:ext cx="36376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i="1"/>
              <a:t>From </a:t>
            </a:r>
            <a:r>
              <a:rPr lang="nb-NO" sz="1600" b="0" i="1">
                <a:solidFill>
                  <a:srgbClr val="000000"/>
                </a:solidFill>
                <a:effectLst/>
              </a:rPr>
              <a:t>ELE306_Ch6_Localization_complete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86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30940BE36E5046BEB6E8AB422155E5" ma:contentTypeVersion="5" ma:contentTypeDescription="Opprett et nytt dokument." ma:contentTypeScope="" ma:versionID="9774df88f8d15e7693726e429e27181e">
  <xsd:schema xmlns:xsd="http://www.w3.org/2001/XMLSchema" xmlns:xs="http://www.w3.org/2001/XMLSchema" xmlns:p="http://schemas.microsoft.com/office/2006/metadata/properties" xmlns:ns2="bd229c12-4df1-4fb9-8651-ceb3c5292d42" xmlns:ns3="670e5767-f6e2-46ed-88c6-8ae67977d8eb" targetNamespace="http://schemas.microsoft.com/office/2006/metadata/properties" ma:root="true" ma:fieldsID="0962f1cd6a0dc1d91154d7d9b4faa673" ns2:_="" ns3:_="">
    <xsd:import namespace="bd229c12-4df1-4fb9-8651-ceb3c5292d42"/>
    <xsd:import namespace="670e5767-f6e2-46ed-88c6-8ae67977d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29c12-4df1-4fb9-8651-ceb3c5292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e5767-f6e2-46ed-88c6-8ae67977d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C189C3-99BD-4CD3-B850-259141908FC9}"/>
</file>

<file path=customXml/itemProps2.xml><?xml version="1.0" encoding="utf-8"?>
<ds:datastoreItem xmlns:ds="http://schemas.openxmlformats.org/officeDocument/2006/customXml" ds:itemID="{FB338EBD-591C-4C2D-B7FE-44E02F9D2F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73D1F3-31E6-47D4-9F63-22523F6103DD}">
  <ds:schemaRefs>
    <ds:schemaRef ds:uri="bd229c12-4df1-4fb9-8651-ceb3c5292d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Widescreen</PresentationFormat>
  <Paragraphs>101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Office-tema</vt:lpstr>
      <vt:lpstr>Forklift Manipulator – Gruppe 3</vt:lpstr>
      <vt:lpstr>Innholdsfortegnelse</vt:lpstr>
      <vt:lpstr>Kravspesifikasjon</vt:lpstr>
      <vt:lpstr>Robot design</vt:lpstr>
      <vt:lpstr>Control strategy</vt:lpstr>
      <vt:lpstr>Navigation strategy</vt:lpstr>
      <vt:lpstr>Localization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>Thomas Nesse</cp:lastModifiedBy>
  <cp:revision>1</cp:revision>
  <dcterms:created xsi:type="dcterms:W3CDTF">2023-09-29T06:44:07Z</dcterms:created>
  <dcterms:modified xsi:type="dcterms:W3CDTF">2023-10-05T09:37:46Z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0x0101009D30940BE36E5046BEB6E8AB422155E5</vt:lpwstr>
  </property>
</Properties>
</file>