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56" r:id="rId5"/>
    <p:sldId id="264" r:id="rId6"/>
    <p:sldId id="265" r:id="rId7"/>
    <p:sldId id="267" r:id="rId8"/>
    <p:sldId id="270" r:id="rId9"/>
    <p:sldId id="269" r:id="rId10"/>
    <p:sldId id="266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20B9F5-48E1-B04C-A1F0-C4489B059800}" v="719" dt="2023-11-02T12:41:43.076"/>
    <p1510:client id="{1B938C82-E085-420D-9939-339E26293DE9}" v="1354" vWet="1356" dt="2023-11-02T12:03:03.507"/>
    <p1510:client id="{4E12F59A-F104-4206-8B9C-E2B1742AF182}" v="30" dt="2023-11-01T20:49:08.903"/>
    <p1510:client id="{6368886F-46BB-4CD6-B3B7-D76672E66035}" v="2" dt="2023-11-01T20:34:44.4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Nesse" userId="43c385a0-a7c6-4de9-8a6a-2910724fae39" providerId="ADAL" clId="{0420B9F5-48E1-B04C-A1F0-C4489B059800}"/>
    <pc:docChg chg="undo custSel addSld delSld modSld sldOrd">
      <pc:chgData name="Thomas Nesse" userId="43c385a0-a7c6-4de9-8a6a-2910724fae39" providerId="ADAL" clId="{0420B9F5-48E1-B04C-A1F0-C4489B059800}" dt="2023-11-02T12:41:43.076" v="2050" actId="122"/>
      <pc:docMkLst>
        <pc:docMk/>
      </pc:docMkLst>
      <pc:sldChg chg="modSp mod">
        <pc:chgData name="Thomas Nesse" userId="43c385a0-a7c6-4de9-8a6a-2910724fae39" providerId="ADAL" clId="{0420B9F5-48E1-B04C-A1F0-C4489B059800}" dt="2023-11-02T12:41:43.076" v="2050" actId="122"/>
        <pc:sldMkLst>
          <pc:docMk/>
          <pc:sldMk cId="4253124984" sldId="256"/>
        </pc:sldMkLst>
        <pc:spChg chg="mod">
          <ac:chgData name="Thomas Nesse" userId="43c385a0-a7c6-4de9-8a6a-2910724fae39" providerId="ADAL" clId="{0420B9F5-48E1-B04C-A1F0-C4489B059800}" dt="2023-11-02T12:41:43.076" v="2050" actId="122"/>
          <ac:spMkLst>
            <pc:docMk/>
            <pc:sldMk cId="4253124984" sldId="256"/>
            <ac:spMk id="2" creationId="{00000000-0000-0000-0000-000000000000}"/>
          </ac:spMkLst>
        </pc:spChg>
      </pc:sldChg>
      <pc:sldChg chg="del">
        <pc:chgData name="Thomas Nesse" userId="43c385a0-a7c6-4de9-8a6a-2910724fae39" providerId="ADAL" clId="{0420B9F5-48E1-B04C-A1F0-C4489B059800}" dt="2023-10-27T12:45:50.846" v="1284" actId="2696"/>
        <pc:sldMkLst>
          <pc:docMk/>
          <pc:sldMk cId="3053866201" sldId="260"/>
        </pc:sldMkLst>
      </pc:sldChg>
      <pc:sldChg chg="modSp mod">
        <pc:chgData name="Thomas Nesse" userId="43c385a0-a7c6-4de9-8a6a-2910724fae39" providerId="ADAL" clId="{0420B9F5-48E1-B04C-A1F0-C4489B059800}" dt="2023-11-01T12:01:24.074" v="1353" actId="1076"/>
        <pc:sldMkLst>
          <pc:docMk/>
          <pc:sldMk cId="1941248797" sldId="264"/>
        </pc:sldMkLst>
        <pc:spChg chg="mod">
          <ac:chgData name="Thomas Nesse" userId="43c385a0-a7c6-4de9-8a6a-2910724fae39" providerId="ADAL" clId="{0420B9F5-48E1-B04C-A1F0-C4489B059800}" dt="2023-10-27T12:47:54.387" v="1303" actId="20577"/>
          <ac:spMkLst>
            <pc:docMk/>
            <pc:sldMk cId="1941248797" sldId="264"/>
            <ac:spMk id="2" creationId="{07AD8537-E8C9-9591-FB25-5E8AB7753148}"/>
          </ac:spMkLst>
        </pc:spChg>
        <pc:spChg chg="mod">
          <ac:chgData name="Thomas Nesse" userId="43c385a0-a7c6-4de9-8a6a-2910724fae39" providerId="ADAL" clId="{0420B9F5-48E1-B04C-A1F0-C4489B059800}" dt="2023-11-01T12:01:24.074" v="1353" actId="1076"/>
          <ac:spMkLst>
            <pc:docMk/>
            <pc:sldMk cId="1941248797" sldId="264"/>
            <ac:spMk id="3" creationId="{EA93F476-51E6-2846-8118-76B06B020880}"/>
          </ac:spMkLst>
        </pc:spChg>
      </pc:sldChg>
      <pc:sldChg chg="modSp mod">
        <pc:chgData name="Thomas Nesse" userId="43c385a0-a7c6-4de9-8a6a-2910724fae39" providerId="ADAL" clId="{0420B9F5-48E1-B04C-A1F0-C4489B059800}" dt="2023-11-01T12:01:13.790" v="1349" actId="404"/>
        <pc:sldMkLst>
          <pc:docMk/>
          <pc:sldMk cId="2091778957" sldId="265"/>
        </pc:sldMkLst>
        <pc:spChg chg="mod">
          <ac:chgData name="Thomas Nesse" userId="43c385a0-a7c6-4de9-8a6a-2910724fae39" providerId="ADAL" clId="{0420B9F5-48E1-B04C-A1F0-C4489B059800}" dt="2023-10-27T12:48:07.935" v="1329" actId="20577"/>
          <ac:spMkLst>
            <pc:docMk/>
            <pc:sldMk cId="2091778957" sldId="265"/>
            <ac:spMk id="2" creationId="{07AD8537-E8C9-9591-FB25-5E8AB7753148}"/>
          </ac:spMkLst>
        </pc:spChg>
        <pc:spChg chg="mod">
          <ac:chgData name="Thomas Nesse" userId="43c385a0-a7c6-4de9-8a6a-2910724fae39" providerId="ADAL" clId="{0420B9F5-48E1-B04C-A1F0-C4489B059800}" dt="2023-11-01T12:01:13.790" v="1349" actId="404"/>
          <ac:spMkLst>
            <pc:docMk/>
            <pc:sldMk cId="2091778957" sldId="265"/>
            <ac:spMk id="3" creationId="{EA93F476-51E6-2846-8118-76B06B020880}"/>
          </ac:spMkLst>
        </pc:spChg>
      </pc:sldChg>
      <pc:sldChg chg="delSp mod">
        <pc:chgData name="Thomas Nesse" userId="43c385a0-a7c6-4de9-8a6a-2910724fae39" providerId="ADAL" clId="{0420B9F5-48E1-B04C-A1F0-C4489B059800}" dt="2023-10-27T12:40:58.967" v="1234" actId="478"/>
        <pc:sldMkLst>
          <pc:docMk/>
          <pc:sldMk cId="2251404554" sldId="266"/>
        </pc:sldMkLst>
        <pc:picChg chg="del">
          <ac:chgData name="Thomas Nesse" userId="43c385a0-a7c6-4de9-8a6a-2910724fae39" providerId="ADAL" clId="{0420B9F5-48E1-B04C-A1F0-C4489B059800}" dt="2023-10-27T12:40:58.967" v="1234" actId="478"/>
          <ac:picMkLst>
            <pc:docMk/>
            <pc:sldMk cId="2251404554" sldId="266"/>
            <ac:picMk id="3" creationId="{50B39C58-CEEC-93A6-4B0B-9C53EEC0CC90}"/>
          </ac:picMkLst>
        </pc:picChg>
      </pc:sldChg>
      <pc:sldChg chg="modSp mod ord">
        <pc:chgData name="Thomas Nesse" userId="43c385a0-a7c6-4de9-8a6a-2910724fae39" providerId="ADAL" clId="{0420B9F5-48E1-B04C-A1F0-C4489B059800}" dt="2023-10-27T12:42:26.934" v="1257" actId="20578"/>
        <pc:sldMkLst>
          <pc:docMk/>
          <pc:sldMk cId="1294352585" sldId="267"/>
        </pc:sldMkLst>
        <pc:spChg chg="mod">
          <ac:chgData name="Thomas Nesse" userId="43c385a0-a7c6-4de9-8a6a-2910724fae39" providerId="ADAL" clId="{0420B9F5-48E1-B04C-A1F0-C4489B059800}" dt="2023-10-27T12:42:11.147" v="1256" actId="20577"/>
          <ac:spMkLst>
            <pc:docMk/>
            <pc:sldMk cId="1294352585" sldId="267"/>
            <ac:spMk id="2" creationId="{07AD8537-E8C9-9591-FB25-5E8AB7753148}"/>
          </ac:spMkLst>
        </pc:spChg>
      </pc:sldChg>
      <pc:sldChg chg="del">
        <pc:chgData name="Thomas Nesse" userId="43c385a0-a7c6-4de9-8a6a-2910724fae39" providerId="ADAL" clId="{0420B9F5-48E1-B04C-A1F0-C4489B059800}" dt="2023-10-27T12:44:55.726" v="1283" actId="2696"/>
        <pc:sldMkLst>
          <pc:docMk/>
          <pc:sldMk cId="2321852367" sldId="268"/>
        </pc:sldMkLst>
      </pc:sldChg>
      <pc:sldChg chg="addSp delSp modSp add mod modNotesTx">
        <pc:chgData name="Thomas Nesse" userId="43c385a0-a7c6-4de9-8a6a-2910724fae39" providerId="ADAL" clId="{0420B9F5-48E1-B04C-A1F0-C4489B059800}" dt="2023-11-02T12:41:25.841" v="2046" actId="20577"/>
        <pc:sldMkLst>
          <pc:docMk/>
          <pc:sldMk cId="3932479940" sldId="269"/>
        </pc:sldMkLst>
        <pc:spChg chg="mod">
          <ac:chgData name="Thomas Nesse" userId="43c385a0-a7c6-4de9-8a6a-2910724fae39" providerId="ADAL" clId="{0420B9F5-48E1-B04C-A1F0-C4489B059800}" dt="2023-11-01T13:57:44.126" v="1934" actId="20577"/>
          <ac:spMkLst>
            <pc:docMk/>
            <pc:sldMk cId="3932479940" sldId="269"/>
            <ac:spMk id="2" creationId="{07AD8537-E8C9-9591-FB25-5E8AB7753148}"/>
          </ac:spMkLst>
        </pc:spChg>
        <pc:spChg chg="del mod">
          <ac:chgData name="Thomas Nesse" userId="43c385a0-a7c6-4de9-8a6a-2910724fae39" providerId="ADAL" clId="{0420B9F5-48E1-B04C-A1F0-C4489B059800}" dt="2023-10-27T12:35:29.905" v="863" actId="478"/>
          <ac:spMkLst>
            <pc:docMk/>
            <pc:sldMk cId="3932479940" sldId="269"/>
            <ac:spMk id="3" creationId="{EA93F476-51E6-2846-8118-76B06B020880}"/>
          </ac:spMkLst>
        </pc:spChg>
        <pc:spChg chg="del">
          <ac:chgData name="Thomas Nesse" userId="43c385a0-a7c6-4de9-8a6a-2910724fae39" providerId="ADAL" clId="{0420B9F5-48E1-B04C-A1F0-C4489B059800}" dt="2023-10-27T12:30:53.755" v="68" actId="478"/>
          <ac:spMkLst>
            <pc:docMk/>
            <pc:sldMk cId="3932479940" sldId="269"/>
            <ac:spMk id="5" creationId="{E38F182F-082D-DE98-F77D-1F9D21FFDE9B}"/>
          </ac:spMkLst>
        </pc:spChg>
        <pc:spChg chg="add del mod">
          <ac:chgData name="Thomas Nesse" userId="43c385a0-a7c6-4de9-8a6a-2910724fae39" providerId="ADAL" clId="{0420B9F5-48E1-B04C-A1F0-C4489B059800}" dt="2023-10-27T12:35:31.065" v="867"/>
          <ac:spMkLst>
            <pc:docMk/>
            <pc:sldMk cId="3932479940" sldId="269"/>
            <ac:spMk id="9" creationId="{7A3E88B4-6B75-458C-B0CE-CE66120EE9D2}"/>
          </ac:spMkLst>
        </pc:spChg>
        <pc:spChg chg="add mod">
          <ac:chgData name="Thomas Nesse" userId="43c385a0-a7c6-4de9-8a6a-2910724fae39" providerId="ADAL" clId="{0420B9F5-48E1-B04C-A1F0-C4489B059800}" dt="2023-10-27T12:31:42.317" v="73" actId="20577"/>
          <ac:spMkLst>
            <pc:docMk/>
            <pc:sldMk cId="3932479940" sldId="269"/>
            <ac:spMk id="11" creationId="{3740C9C4-E2D2-1EEF-68EE-A236733A9BCA}"/>
          </ac:spMkLst>
        </pc:spChg>
        <pc:spChg chg="add del mod">
          <ac:chgData name="Thomas Nesse" userId="43c385a0-a7c6-4de9-8a6a-2910724fae39" providerId="ADAL" clId="{0420B9F5-48E1-B04C-A1F0-C4489B059800}" dt="2023-10-27T12:35:53.784" v="932"/>
          <ac:spMkLst>
            <pc:docMk/>
            <pc:sldMk cId="3932479940" sldId="269"/>
            <ac:spMk id="13" creationId="{13D8AB49-C6F0-37F5-0BB5-A697D2412A48}"/>
          </ac:spMkLst>
        </pc:spChg>
        <pc:spChg chg="add mod">
          <ac:chgData name="Thomas Nesse" userId="43c385a0-a7c6-4de9-8a6a-2910724fae39" providerId="ADAL" clId="{0420B9F5-48E1-B04C-A1F0-C4489B059800}" dt="2023-11-01T15:34:42.457" v="1987" actId="20577"/>
          <ac:spMkLst>
            <pc:docMk/>
            <pc:sldMk cId="3932479940" sldId="269"/>
            <ac:spMk id="15" creationId="{EAB5A5B7-3D7A-2B63-0BA1-44779476688B}"/>
          </ac:spMkLst>
        </pc:spChg>
        <pc:spChg chg="add del mod">
          <ac:chgData name="Thomas Nesse" userId="43c385a0-a7c6-4de9-8a6a-2910724fae39" providerId="ADAL" clId="{0420B9F5-48E1-B04C-A1F0-C4489B059800}" dt="2023-10-27T12:35:30.812" v="865"/>
          <ac:spMkLst>
            <pc:docMk/>
            <pc:sldMk cId="3932479940" sldId="269"/>
            <ac:spMk id="17" creationId="{5215CB19-659B-9EB3-3042-6CC56FDD862B}"/>
          </ac:spMkLst>
        </pc:spChg>
        <pc:spChg chg="add del mod">
          <ac:chgData name="Thomas Nesse" userId="43c385a0-a7c6-4de9-8a6a-2910724fae39" providerId="ADAL" clId="{0420B9F5-48E1-B04C-A1F0-C4489B059800}" dt="2023-10-27T12:35:31.502" v="868" actId="478"/>
          <ac:spMkLst>
            <pc:docMk/>
            <pc:sldMk cId="3932479940" sldId="269"/>
            <ac:spMk id="19" creationId="{47FA4568-9258-5F3D-C8DE-05397ADC9461}"/>
          </ac:spMkLst>
        </pc:spChg>
        <pc:spChg chg="add del mod">
          <ac:chgData name="Thomas Nesse" userId="43c385a0-a7c6-4de9-8a6a-2910724fae39" providerId="ADAL" clId="{0420B9F5-48E1-B04C-A1F0-C4489B059800}" dt="2023-10-27T12:36:06.199" v="935"/>
          <ac:spMkLst>
            <pc:docMk/>
            <pc:sldMk cId="3932479940" sldId="269"/>
            <ac:spMk id="20" creationId="{CF49488E-4330-1A8A-EF2A-2AC3BE65AD44}"/>
          </ac:spMkLst>
        </pc:spChg>
        <pc:spChg chg="add mod">
          <ac:chgData name="Thomas Nesse" userId="43c385a0-a7c6-4de9-8a6a-2910724fae39" providerId="ADAL" clId="{0420B9F5-48E1-B04C-A1F0-C4489B059800}" dt="2023-11-01T14:07:56.872" v="1960" actId="1076"/>
          <ac:spMkLst>
            <pc:docMk/>
            <pc:sldMk cId="3932479940" sldId="269"/>
            <ac:spMk id="21" creationId="{D38FF925-246C-9249-F768-7E39A7DCAF9C}"/>
          </ac:spMkLst>
        </pc:spChg>
        <pc:picChg chg="add del mod">
          <ac:chgData name="Thomas Nesse" userId="43c385a0-a7c6-4de9-8a6a-2910724fae39" providerId="ADAL" clId="{0420B9F5-48E1-B04C-A1F0-C4489B059800}" dt="2023-11-02T12:12:44.040" v="2019" actId="478"/>
          <ac:picMkLst>
            <pc:docMk/>
            <pc:sldMk cId="3932479940" sldId="269"/>
            <ac:picMk id="3" creationId="{770FCF6B-1FEE-FF23-2DB0-EF574F828196}"/>
          </ac:picMkLst>
        </pc:picChg>
        <pc:picChg chg="add del mod">
          <ac:chgData name="Thomas Nesse" userId="43c385a0-a7c6-4de9-8a6a-2910724fae39" providerId="ADAL" clId="{0420B9F5-48E1-B04C-A1F0-C4489B059800}" dt="2023-11-01T14:05:05.626" v="1948" actId="478"/>
          <ac:picMkLst>
            <pc:docMk/>
            <pc:sldMk cId="3932479940" sldId="269"/>
            <ac:picMk id="3" creationId="{C6B96285-F63A-C912-53E3-33B6F4C46C6D}"/>
          </ac:picMkLst>
        </pc:picChg>
        <pc:picChg chg="add del mod">
          <ac:chgData name="Thomas Nesse" userId="43c385a0-a7c6-4de9-8a6a-2910724fae39" providerId="ADAL" clId="{0420B9F5-48E1-B04C-A1F0-C4489B059800}" dt="2023-11-02T12:13:51.947" v="2024" actId="478"/>
          <ac:picMkLst>
            <pc:docMk/>
            <pc:sldMk cId="3932479940" sldId="269"/>
            <ac:picMk id="4" creationId="{5CC30F0A-5357-5929-F0B9-70F541E63F5D}"/>
          </ac:picMkLst>
        </pc:picChg>
        <pc:picChg chg="del">
          <ac:chgData name="Thomas Nesse" userId="43c385a0-a7c6-4de9-8a6a-2910724fae39" providerId="ADAL" clId="{0420B9F5-48E1-B04C-A1F0-C4489B059800}" dt="2023-10-27T12:30:51.765" v="67" actId="478"/>
          <ac:picMkLst>
            <pc:docMk/>
            <pc:sldMk cId="3932479940" sldId="269"/>
            <ac:picMk id="4" creationId="{CBBC2E71-ADD4-F07F-D830-07FC7A81A034}"/>
          </ac:picMkLst>
        </pc:picChg>
        <pc:picChg chg="add del mod">
          <ac:chgData name="Thomas Nesse" userId="43c385a0-a7c6-4de9-8a6a-2910724fae39" providerId="ADAL" clId="{0420B9F5-48E1-B04C-A1F0-C4489B059800}" dt="2023-11-01T12:53:30.886" v="1911" actId="478"/>
          <ac:picMkLst>
            <pc:docMk/>
            <pc:sldMk cId="3932479940" sldId="269"/>
            <ac:picMk id="4" creationId="{FA9C05D9-5D1B-A98F-D403-42A8F6442096}"/>
          </ac:picMkLst>
        </pc:picChg>
        <pc:picChg chg="add del mod">
          <ac:chgData name="Thomas Nesse" userId="43c385a0-a7c6-4de9-8a6a-2910724fae39" providerId="ADAL" clId="{0420B9F5-48E1-B04C-A1F0-C4489B059800}" dt="2023-11-02T12:14:21.451" v="2027" actId="478"/>
          <ac:picMkLst>
            <pc:docMk/>
            <pc:sldMk cId="3932479940" sldId="269"/>
            <ac:picMk id="5" creationId="{03D41F00-2C98-1E1F-4432-5F9631FF7625}"/>
          </ac:picMkLst>
        </pc:picChg>
        <pc:picChg chg="add del mod">
          <ac:chgData name="Thomas Nesse" userId="43c385a0-a7c6-4de9-8a6a-2910724fae39" providerId="ADAL" clId="{0420B9F5-48E1-B04C-A1F0-C4489B059800}" dt="2023-11-01T14:05:03.180" v="1946" actId="478"/>
          <ac:picMkLst>
            <pc:docMk/>
            <pc:sldMk cId="3932479940" sldId="269"/>
            <ac:picMk id="5" creationId="{7E0F0562-D794-5884-4791-51AB36B0021E}"/>
          </ac:picMkLst>
        </pc:picChg>
        <pc:picChg chg="add del mod">
          <ac:chgData name="Thomas Nesse" userId="43c385a0-a7c6-4de9-8a6a-2910724fae39" providerId="ADAL" clId="{0420B9F5-48E1-B04C-A1F0-C4489B059800}" dt="2023-11-01T14:00:19.443" v="1935" actId="478"/>
          <ac:picMkLst>
            <pc:docMk/>
            <pc:sldMk cId="3932479940" sldId="269"/>
            <ac:picMk id="7" creationId="{E76D8370-5ABC-1FFD-2B62-33ED022FD03F}"/>
          </ac:picMkLst>
        </pc:picChg>
        <pc:picChg chg="add del mod">
          <ac:chgData name="Thomas Nesse" userId="43c385a0-a7c6-4de9-8a6a-2910724fae39" providerId="ADAL" clId="{0420B9F5-48E1-B04C-A1F0-C4489B059800}" dt="2023-11-01T14:10:27.039" v="1961" actId="478"/>
          <ac:picMkLst>
            <pc:docMk/>
            <pc:sldMk cId="3932479940" sldId="269"/>
            <ac:picMk id="19" creationId="{3035F510-79CD-B1EE-4AF7-C35A834D5349}"/>
          </ac:picMkLst>
        </pc:picChg>
        <pc:picChg chg="add mod">
          <ac:chgData name="Thomas Nesse" userId="43c385a0-a7c6-4de9-8a6a-2910724fae39" providerId="ADAL" clId="{0420B9F5-48E1-B04C-A1F0-C4489B059800}" dt="2023-11-02T12:12:51.369" v="2023" actId="1076"/>
          <ac:picMkLst>
            <pc:docMk/>
            <pc:sldMk cId="3932479940" sldId="269"/>
            <ac:picMk id="20" creationId="{873C8970-AD3F-1772-1E59-56900EA911BC}"/>
          </ac:picMkLst>
        </pc:picChg>
        <pc:picChg chg="add del mod">
          <ac:chgData name="Thomas Nesse" userId="43c385a0-a7c6-4de9-8a6a-2910724fae39" providerId="ADAL" clId="{0420B9F5-48E1-B04C-A1F0-C4489B059800}" dt="2023-11-01T14:01:47.193" v="1939" actId="478"/>
          <ac:picMkLst>
            <pc:docMk/>
            <pc:sldMk cId="3932479940" sldId="269"/>
            <ac:picMk id="20" creationId="{A24C6360-5D2A-DDE6-28B5-4F805497721D}"/>
          </ac:picMkLst>
        </pc:picChg>
        <pc:picChg chg="add mod">
          <ac:chgData name="Thomas Nesse" userId="43c385a0-a7c6-4de9-8a6a-2910724fae39" providerId="ADAL" clId="{0420B9F5-48E1-B04C-A1F0-C4489B059800}" dt="2023-11-02T12:13:56.221" v="2026" actId="1076"/>
          <ac:picMkLst>
            <pc:docMk/>
            <pc:sldMk cId="3932479940" sldId="269"/>
            <ac:picMk id="22" creationId="{736399F8-401C-580D-F114-3204618D1C25}"/>
          </ac:picMkLst>
        </pc:picChg>
        <pc:picChg chg="add del mod">
          <ac:chgData name="Thomas Nesse" userId="43c385a0-a7c6-4de9-8a6a-2910724fae39" providerId="ADAL" clId="{0420B9F5-48E1-B04C-A1F0-C4489B059800}" dt="2023-11-01T12:41:44.497" v="1892" actId="478"/>
          <ac:picMkLst>
            <pc:docMk/>
            <pc:sldMk cId="3932479940" sldId="269"/>
            <ac:picMk id="22" creationId="{E4E6EA36-6610-9173-725C-5AC9FC461812}"/>
          </ac:picMkLst>
        </pc:picChg>
        <pc:picChg chg="add mod">
          <ac:chgData name="Thomas Nesse" userId="43c385a0-a7c6-4de9-8a6a-2910724fae39" providerId="ADAL" clId="{0420B9F5-48E1-B04C-A1F0-C4489B059800}" dt="2023-11-02T12:14:30.087" v="2032" actId="1076"/>
          <ac:picMkLst>
            <pc:docMk/>
            <pc:sldMk cId="3932479940" sldId="269"/>
            <ac:picMk id="23" creationId="{11739700-FBDC-D235-7DC5-7E043943D06F}"/>
          </ac:picMkLst>
        </pc:picChg>
        <pc:picChg chg="add del mod">
          <ac:chgData name="Thomas Nesse" userId="43c385a0-a7c6-4de9-8a6a-2910724fae39" providerId="ADAL" clId="{0420B9F5-48E1-B04C-A1F0-C4489B059800}" dt="2023-11-01T12:45:56.887" v="1900" actId="478"/>
          <ac:picMkLst>
            <pc:docMk/>
            <pc:sldMk cId="3932479940" sldId="269"/>
            <ac:picMk id="23" creationId="{B5D3BBFB-8FA4-A473-EDF1-AD34BF2EEC91}"/>
          </ac:picMkLst>
        </pc:picChg>
        <pc:picChg chg="add del mod">
          <ac:chgData name="Thomas Nesse" userId="43c385a0-a7c6-4de9-8a6a-2910724fae39" providerId="ADAL" clId="{0420B9F5-48E1-B04C-A1F0-C4489B059800}" dt="2023-11-01T14:02:07.731" v="1942" actId="478"/>
          <ac:picMkLst>
            <pc:docMk/>
            <pc:sldMk cId="3932479940" sldId="269"/>
            <ac:picMk id="24" creationId="{A53D133A-FAAF-0F21-0561-09029BD48AB5}"/>
          </ac:picMkLst>
        </pc:picChg>
        <pc:picChg chg="add del mod">
          <ac:chgData name="Thomas Nesse" userId="43c385a0-a7c6-4de9-8a6a-2910724fae39" providerId="ADAL" clId="{0420B9F5-48E1-B04C-A1F0-C4489B059800}" dt="2023-11-01T14:20:19.958" v="1968" actId="478"/>
          <ac:picMkLst>
            <pc:docMk/>
            <pc:sldMk cId="3932479940" sldId="269"/>
            <ac:picMk id="26" creationId="{81842A6F-2D33-66F6-00DA-1B2A30B737EB}"/>
          </ac:picMkLst>
        </pc:picChg>
        <pc:picChg chg="add del mod">
          <ac:chgData name="Thomas Nesse" userId="43c385a0-a7c6-4de9-8a6a-2910724fae39" providerId="ADAL" clId="{0420B9F5-48E1-B04C-A1F0-C4489B059800}" dt="2023-11-01T14:07:39.561" v="1955" actId="478"/>
          <ac:picMkLst>
            <pc:docMk/>
            <pc:sldMk cId="3932479940" sldId="269"/>
            <ac:picMk id="27" creationId="{1885B5F3-8056-F2FD-2E50-713D7956C049}"/>
          </ac:picMkLst>
        </pc:picChg>
        <pc:picChg chg="add del mod">
          <ac:chgData name="Thomas Nesse" userId="43c385a0-a7c6-4de9-8a6a-2910724fae39" providerId="ADAL" clId="{0420B9F5-48E1-B04C-A1F0-C4489B059800}" dt="2023-11-01T14:21:01.294" v="1971" actId="478"/>
          <ac:picMkLst>
            <pc:docMk/>
            <pc:sldMk cId="3932479940" sldId="269"/>
            <ac:picMk id="30" creationId="{8CBF009A-27EC-31A4-5829-E0D8842A03E7}"/>
          </ac:picMkLst>
        </pc:picChg>
        <pc:picChg chg="add del mod">
          <ac:chgData name="Thomas Nesse" userId="43c385a0-a7c6-4de9-8a6a-2910724fae39" providerId="ADAL" clId="{0420B9F5-48E1-B04C-A1F0-C4489B059800}" dt="2023-11-01T14:22:32.877" v="1975" actId="478"/>
          <ac:picMkLst>
            <pc:docMk/>
            <pc:sldMk cId="3932479940" sldId="269"/>
            <ac:picMk id="31" creationId="{F00E934C-7AA9-F048-4068-69ECDF01C14D}"/>
          </ac:picMkLst>
        </pc:picChg>
        <pc:picChg chg="add del mod">
          <ac:chgData name="Thomas Nesse" userId="43c385a0-a7c6-4de9-8a6a-2910724fae39" providerId="ADAL" clId="{0420B9F5-48E1-B04C-A1F0-C4489B059800}" dt="2023-11-02T12:04:03.425" v="2004" actId="478"/>
          <ac:picMkLst>
            <pc:docMk/>
            <pc:sldMk cId="3932479940" sldId="269"/>
            <ac:picMk id="32" creationId="{9922FBF5-DEE5-0160-EA22-2DC04970AD20}"/>
          </ac:picMkLst>
        </pc:picChg>
        <pc:picChg chg="add del mod">
          <ac:chgData name="Thomas Nesse" userId="43c385a0-a7c6-4de9-8a6a-2910724fae39" providerId="ADAL" clId="{0420B9F5-48E1-B04C-A1F0-C4489B059800}" dt="2023-11-02T12:05:51.775" v="2007" actId="478"/>
          <ac:picMkLst>
            <pc:docMk/>
            <pc:sldMk cId="3932479940" sldId="269"/>
            <ac:picMk id="33" creationId="{96D20459-6F23-6C9A-D78E-863FB4683C12}"/>
          </ac:picMkLst>
        </pc:picChg>
        <pc:picChg chg="add del mod">
          <ac:chgData name="Thomas Nesse" userId="43c385a0-a7c6-4de9-8a6a-2910724fae39" providerId="ADAL" clId="{0420B9F5-48E1-B04C-A1F0-C4489B059800}" dt="2023-11-01T15:35:58.938" v="1991" actId="478"/>
          <ac:picMkLst>
            <pc:docMk/>
            <pc:sldMk cId="3932479940" sldId="269"/>
            <ac:picMk id="34" creationId="{97ACC364-7B88-3AD7-961A-BBC9AE0722DB}"/>
          </ac:picMkLst>
        </pc:picChg>
        <pc:picChg chg="add del mod">
          <ac:chgData name="Thomas Nesse" userId="43c385a0-a7c6-4de9-8a6a-2910724fae39" providerId="ADAL" clId="{0420B9F5-48E1-B04C-A1F0-C4489B059800}" dt="2023-11-02T12:02:55.885" v="1998" actId="478"/>
          <ac:picMkLst>
            <pc:docMk/>
            <pc:sldMk cId="3932479940" sldId="269"/>
            <ac:picMk id="35" creationId="{26E1F017-D3A3-0F90-D5ED-FAAD189CA933}"/>
          </ac:picMkLst>
        </pc:picChg>
        <pc:cxnChg chg="add mod">
          <ac:chgData name="Thomas Nesse" userId="43c385a0-a7c6-4de9-8a6a-2910724fae39" providerId="ADAL" clId="{0420B9F5-48E1-B04C-A1F0-C4489B059800}" dt="2023-11-02T12:06:22.997" v="2017" actId="14100"/>
          <ac:cxnSpMkLst>
            <pc:docMk/>
            <pc:sldMk cId="3932479940" sldId="269"/>
            <ac:cxnSpMk id="13" creationId="{7E343CB4-2B7C-1DB3-B01D-5807B2991F31}"/>
          </ac:cxnSpMkLst>
        </pc:cxnChg>
        <pc:cxnChg chg="add del">
          <ac:chgData name="Thomas Nesse" userId="43c385a0-a7c6-4de9-8a6a-2910724fae39" providerId="ADAL" clId="{0420B9F5-48E1-B04C-A1F0-C4489B059800}" dt="2023-11-01T14:05:04.775" v="1947" actId="478"/>
          <ac:cxnSpMkLst>
            <pc:docMk/>
            <pc:sldMk cId="3932479940" sldId="269"/>
            <ac:cxnSpMk id="18" creationId="{49EE28AC-A7EC-C723-36BB-42A71492EB8A}"/>
          </ac:cxnSpMkLst>
        </pc:cxnChg>
        <pc:cxnChg chg="add mod">
          <ac:chgData name="Thomas Nesse" userId="43c385a0-a7c6-4de9-8a6a-2910724fae39" providerId="ADAL" clId="{0420B9F5-48E1-B04C-A1F0-C4489B059800}" dt="2023-11-02T12:06:26.667" v="2018" actId="14100"/>
          <ac:cxnSpMkLst>
            <pc:docMk/>
            <pc:sldMk cId="3932479940" sldId="269"/>
            <ac:cxnSpMk id="25" creationId="{7C90CC34-96C3-89DF-7423-AF8D3772AF1C}"/>
          </ac:cxnSpMkLst>
        </pc:cxnChg>
      </pc:sldChg>
      <pc:sldChg chg="addSp delSp add del setBg delDesignElem">
        <pc:chgData name="Thomas Nesse" userId="43c385a0-a7c6-4de9-8a6a-2910724fae39" providerId="ADAL" clId="{0420B9F5-48E1-B04C-A1F0-C4489B059800}" dt="2023-10-27T12:42:43.487" v="1260"/>
        <pc:sldMkLst>
          <pc:docMk/>
          <pc:sldMk cId="1696066042" sldId="270"/>
        </pc:sldMkLst>
        <pc:spChg chg="add del">
          <ac:chgData name="Thomas Nesse" userId="43c385a0-a7c6-4de9-8a6a-2910724fae39" providerId="ADAL" clId="{0420B9F5-48E1-B04C-A1F0-C4489B059800}" dt="2023-10-27T12:42:43.487" v="1260"/>
          <ac:spMkLst>
            <pc:docMk/>
            <pc:sldMk cId="1696066042" sldId="270"/>
            <ac:spMk id="8" creationId="{1B15ED52-F352-441B-82BF-E0EA34836D08}"/>
          </ac:spMkLst>
        </pc:spChg>
        <pc:spChg chg="add del">
          <ac:chgData name="Thomas Nesse" userId="43c385a0-a7c6-4de9-8a6a-2910724fae39" providerId="ADAL" clId="{0420B9F5-48E1-B04C-A1F0-C4489B059800}" dt="2023-10-27T12:42:43.487" v="1260"/>
          <ac:spMkLst>
            <pc:docMk/>
            <pc:sldMk cId="1696066042" sldId="270"/>
            <ac:spMk id="10" creationId="{3B2E3793-BFE6-45A2-9B7B-E18844431C99}"/>
          </ac:spMkLst>
        </pc:spChg>
        <pc:spChg chg="add del">
          <ac:chgData name="Thomas Nesse" userId="43c385a0-a7c6-4de9-8a6a-2910724fae39" providerId="ADAL" clId="{0420B9F5-48E1-B04C-A1F0-C4489B059800}" dt="2023-10-27T12:42:43.487" v="1260"/>
          <ac:spMkLst>
            <pc:docMk/>
            <pc:sldMk cId="1696066042" sldId="270"/>
            <ac:spMk id="12" creationId="{BC4C4868-CB8F-4AF9-9CDB-8108F2C19B67}"/>
          </ac:spMkLst>
        </pc:spChg>
        <pc:spChg chg="add del">
          <ac:chgData name="Thomas Nesse" userId="43c385a0-a7c6-4de9-8a6a-2910724fae39" providerId="ADAL" clId="{0420B9F5-48E1-B04C-A1F0-C4489B059800}" dt="2023-10-27T12:42:43.487" v="1260"/>
          <ac:spMkLst>
            <pc:docMk/>
            <pc:sldMk cId="1696066042" sldId="270"/>
            <ac:spMk id="14" creationId="{375E0459-6403-40CD-989D-56A4407CA12E}"/>
          </ac:spMkLst>
        </pc:spChg>
        <pc:spChg chg="add del">
          <ac:chgData name="Thomas Nesse" userId="43c385a0-a7c6-4de9-8a6a-2910724fae39" providerId="ADAL" clId="{0420B9F5-48E1-B04C-A1F0-C4489B059800}" dt="2023-10-27T12:42:43.487" v="1260"/>
          <ac:spMkLst>
            <pc:docMk/>
            <pc:sldMk cId="1696066042" sldId="270"/>
            <ac:spMk id="16" creationId="{53E5B1A8-3AC9-4BD1-9BBC-78CA94F2D1BA}"/>
          </ac:spMkLst>
        </pc:spChg>
      </pc:sldChg>
      <pc:sldChg chg="addSp delSp modSp add mod">
        <pc:chgData name="Thomas Nesse" userId="43c385a0-a7c6-4de9-8a6a-2910724fae39" providerId="ADAL" clId="{0420B9F5-48E1-B04C-A1F0-C4489B059800}" dt="2023-10-27T12:44:01.079" v="1282" actId="478"/>
        <pc:sldMkLst>
          <pc:docMk/>
          <pc:sldMk cId="2456658144" sldId="270"/>
        </pc:sldMkLst>
        <pc:spChg chg="mod">
          <ac:chgData name="Thomas Nesse" userId="43c385a0-a7c6-4de9-8a6a-2910724fae39" providerId="ADAL" clId="{0420B9F5-48E1-B04C-A1F0-C4489B059800}" dt="2023-10-27T12:43:38.612" v="1278" actId="20577"/>
          <ac:spMkLst>
            <pc:docMk/>
            <pc:sldMk cId="2456658144" sldId="270"/>
            <ac:spMk id="2" creationId="{07AD8537-E8C9-9591-FB25-5E8AB7753148}"/>
          </ac:spMkLst>
        </pc:spChg>
        <pc:spChg chg="del">
          <ac:chgData name="Thomas Nesse" userId="43c385a0-a7c6-4de9-8a6a-2910724fae39" providerId="ADAL" clId="{0420B9F5-48E1-B04C-A1F0-C4489B059800}" dt="2023-10-27T12:44:01.079" v="1282" actId="478"/>
          <ac:spMkLst>
            <pc:docMk/>
            <pc:sldMk cId="2456658144" sldId="270"/>
            <ac:spMk id="3" creationId="{1E656AB7-CD21-079A-10B8-70A6716787E4}"/>
          </ac:spMkLst>
        </pc:spChg>
        <pc:spChg chg="del mod">
          <ac:chgData name="Thomas Nesse" userId="43c385a0-a7c6-4de9-8a6a-2910724fae39" providerId="ADAL" clId="{0420B9F5-48E1-B04C-A1F0-C4489B059800}" dt="2023-10-27T12:43:52.619" v="1281" actId="478"/>
          <ac:spMkLst>
            <pc:docMk/>
            <pc:sldMk cId="2456658144" sldId="270"/>
            <ac:spMk id="5" creationId="{FA218287-1949-4612-0B45-4E5A03A66AAB}"/>
          </ac:spMkLst>
        </pc:spChg>
        <pc:spChg chg="add mod">
          <ac:chgData name="Thomas Nesse" userId="43c385a0-a7c6-4de9-8a6a-2910724fae39" providerId="ADAL" clId="{0420B9F5-48E1-B04C-A1F0-C4489B059800}" dt="2023-10-27T12:44:01.079" v="1282" actId="478"/>
          <ac:spMkLst>
            <pc:docMk/>
            <pc:sldMk cId="2456658144" sldId="270"/>
            <ac:spMk id="9" creationId="{C74DCBB0-F555-E7CB-72C9-6E012CD13FE5}"/>
          </ac:spMkLst>
        </pc:spChg>
        <pc:picChg chg="del">
          <ac:chgData name="Thomas Nesse" userId="43c385a0-a7c6-4de9-8a6a-2910724fae39" providerId="ADAL" clId="{0420B9F5-48E1-B04C-A1F0-C4489B059800}" dt="2023-10-27T12:43:49.861" v="1279" actId="478"/>
          <ac:picMkLst>
            <pc:docMk/>
            <pc:sldMk cId="2456658144" sldId="270"/>
            <ac:picMk id="4" creationId="{359BB838-21B3-6BC0-4904-18277735EE95}"/>
          </ac:picMkLst>
        </pc:picChg>
      </pc:sldChg>
      <pc:sldChg chg="new del">
        <pc:chgData name="Thomas Nesse" userId="43c385a0-a7c6-4de9-8a6a-2910724fae39" providerId="ADAL" clId="{0420B9F5-48E1-B04C-A1F0-C4489B059800}" dt="2023-10-27T12:48:13.643" v="1331" actId="680"/>
        <pc:sldMkLst>
          <pc:docMk/>
          <pc:sldMk cId="2886388940" sldId="271"/>
        </pc:sldMkLst>
      </pc:sldChg>
      <pc:sldChg chg="modSp add del mod">
        <pc:chgData name="Thomas Nesse" userId="43c385a0-a7c6-4de9-8a6a-2910724fae39" providerId="ADAL" clId="{0420B9F5-48E1-B04C-A1F0-C4489B059800}" dt="2023-11-01T11:59:05.468" v="1345" actId="2696"/>
        <pc:sldMkLst>
          <pc:docMk/>
          <pc:sldMk cId="3068251729" sldId="271"/>
        </pc:sldMkLst>
        <pc:spChg chg="mod">
          <ac:chgData name="Thomas Nesse" userId="43c385a0-a7c6-4de9-8a6a-2910724fae39" providerId="ADAL" clId="{0420B9F5-48E1-B04C-A1F0-C4489B059800}" dt="2023-10-27T12:48:22.678" v="1344" actId="20577"/>
          <ac:spMkLst>
            <pc:docMk/>
            <pc:sldMk cId="3068251729" sldId="271"/>
            <ac:spMk id="2" creationId="{07AD8537-E8C9-9591-FB25-5E8AB7753148}"/>
          </ac:spMkLst>
        </pc:spChg>
      </pc:sldChg>
    </pc:docChg>
  </pc:docChgLst>
  <pc:docChgLst>
    <pc:chgData name="Mathias Nylund Matre" userId="S::594753@stud.hvl.no::a3921410-d490-4064-9252-369526a13722" providerId="AD" clId="Web-{6368886F-46BB-4CD6-B3B7-D76672E66035}"/>
    <pc:docChg chg="modSld">
      <pc:chgData name="Mathias Nylund Matre" userId="S::594753@stud.hvl.no::a3921410-d490-4064-9252-369526a13722" providerId="AD" clId="Web-{6368886F-46BB-4CD6-B3B7-D76672E66035}" dt="2023-11-01T20:34:43.574" v="0"/>
      <pc:docMkLst>
        <pc:docMk/>
      </pc:docMkLst>
      <pc:sldChg chg="addSp delSp modSp">
        <pc:chgData name="Mathias Nylund Matre" userId="S::594753@stud.hvl.no::a3921410-d490-4064-9252-369526a13722" providerId="AD" clId="Web-{6368886F-46BB-4CD6-B3B7-D76672E66035}" dt="2023-11-01T20:34:43.574" v="0"/>
        <pc:sldMkLst>
          <pc:docMk/>
          <pc:sldMk cId="2042254899" sldId="271"/>
        </pc:sldMkLst>
        <pc:spChg chg="del">
          <ac:chgData name="Mathias Nylund Matre" userId="S::594753@stud.hvl.no::a3921410-d490-4064-9252-369526a13722" providerId="AD" clId="Web-{6368886F-46BB-4CD6-B3B7-D76672E66035}" dt="2023-11-01T20:34:43.574" v="0"/>
          <ac:spMkLst>
            <pc:docMk/>
            <pc:sldMk cId="2042254899" sldId="271"/>
            <ac:spMk id="3" creationId="{BCB6602F-1131-DD80-469E-4109E07042F3}"/>
          </ac:spMkLst>
        </pc:spChg>
        <pc:picChg chg="add mod ord">
          <ac:chgData name="Mathias Nylund Matre" userId="S::594753@stud.hvl.no::a3921410-d490-4064-9252-369526a13722" providerId="AD" clId="Web-{6368886F-46BB-4CD6-B3B7-D76672E66035}" dt="2023-11-01T20:34:43.574" v="0"/>
          <ac:picMkLst>
            <pc:docMk/>
            <pc:sldMk cId="2042254899" sldId="271"/>
            <ac:picMk id="5" creationId="{A4860AC1-D3F9-514B-143E-5132F00C071B}"/>
          </ac:picMkLst>
        </pc:picChg>
      </pc:sldChg>
    </pc:docChg>
  </pc:docChgLst>
  <pc:docChgLst>
    <pc:chgData name="Mathias Nylund Matre" userId="a3921410-d490-4064-9252-369526a13722" providerId="ADAL" clId="{4E12F59A-F104-4206-8B9C-E2B1742AF182}"/>
    <pc:docChg chg="custSel addSld delSld modSld">
      <pc:chgData name="Mathias Nylund Matre" userId="a3921410-d490-4064-9252-369526a13722" providerId="ADAL" clId="{4E12F59A-F104-4206-8B9C-E2B1742AF182}" dt="2023-11-01T20:49:08.903" v="23" actId="2696"/>
      <pc:docMkLst>
        <pc:docMk/>
      </pc:docMkLst>
      <pc:sldChg chg="addSp delSp modSp mod">
        <pc:chgData name="Mathias Nylund Matre" userId="a3921410-d490-4064-9252-369526a13722" providerId="ADAL" clId="{4E12F59A-F104-4206-8B9C-E2B1742AF182}" dt="2023-11-01T13:39:01.944" v="11" actId="1076"/>
        <pc:sldMkLst>
          <pc:docMk/>
          <pc:sldMk cId="2251404554" sldId="266"/>
        </pc:sldMkLst>
        <pc:picChg chg="add mod">
          <ac:chgData name="Mathias Nylund Matre" userId="a3921410-d490-4064-9252-369526a13722" providerId="ADAL" clId="{4E12F59A-F104-4206-8B9C-E2B1742AF182}" dt="2023-11-01T13:39:01.944" v="11" actId="1076"/>
          <ac:picMkLst>
            <pc:docMk/>
            <pc:sldMk cId="2251404554" sldId="266"/>
            <ac:picMk id="5" creationId="{D7062564-9999-78AF-CD28-30BAD7F1A8B2}"/>
          </ac:picMkLst>
        </pc:picChg>
        <pc:picChg chg="add del mod">
          <ac:chgData name="Mathias Nylund Matre" userId="a3921410-d490-4064-9252-369526a13722" providerId="ADAL" clId="{4E12F59A-F104-4206-8B9C-E2B1742AF182}" dt="2023-11-01T13:33:22.674" v="7" actId="478"/>
          <ac:picMkLst>
            <pc:docMk/>
            <pc:sldMk cId="2251404554" sldId="266"/>
            <ac:picMk id="7" creationId="{AC00D309-DE6D-7580-8FCC-4B6ABA0951E5}"/>
          </ac:picMkLst>
        </pc:picChg>
        <pc:picChg chg="add mod">
          <ac:chgData name="Mathias Nylund Matre" userId="a3921410-d490-4064-9252-369526a13722" providerId="ADAL" clId="{4E12F59A-F104-4206-8B9C-E2B1742AF182}" dt="2023-11-01T13:38:59.352" v="10" actId="1076"/>
          <ac:picMkLst>
            <pc:docMk/>
            <pc:sldMk cId="2251404554" sldId="266"/>
            <ac:picMk id="11" creationId="{E2FC4D29-ECA8-842C-D7B0-DB3ACA90ADD1}"/>
          </ac:picMkLst>
        </pc:picChg>
      </pc:sldChg>
      <pc:sldChg chg="addSp delSp modSp del mod">
        <pc:chgData name="Mathias Nylund Matre" userId="a3921410-d490-4064-9252-369526a13722" providerId="ADAL" clId="{4E12F59A-F104-4206-8B9C-E2B1742AF182}" dt="2023-11-01T20:49:08.903" v="23" actId="2696"/>
        <pc:sldMkLst>
          <pc:docMk/>
          <pc:sldMk cId="2042254899" sldId="271"/>
        </pc:sldMkLst>
        <pc:spChg chg="add del mod">
          <ac:chgData name="Mathias Nylund Matre" userId="a3921410-d490-4064-9252-369526a13722" providerId="ADAL" clId="{4E12F59A-F104-4206-8B9C-E2B1742AF182}" dt="2023-11-01T20:47:47.058" v="13" actId="22"/>
          <ac:spMkLst>
            <pc:docMk/>
            <pc:sldMk cId="2042254899" sldId="271"/>
            <ac:spMk id="7" creationId="{5BEB3BD4-2996-B405-5334-357D7240B5A1}"/>
          </ac:spMkLst>
        </pc:spChg>
        <pc:picChg chg="del">
          <ac:chgData name="Mathias Nylund Matre" userId="a3921410-d490-4064-9252-369526a13722" providerId="ADAL" clId="{4E12F59A-F104-4206-8B9C-E2B1742AF182}" dt="2023-11-01T20:47:38.149" v="12" actId="478"/>
          <ac:picMkLst>
            <pc:docMk/>
            <pc:sldMk cId="2042254899" sldId="271"/>
            <ac:picMk id="5" creationId="{A4860AC1-D3F9-514B-143E-5132F00C071B}"/>
          </ac:picMkLst>
        </pc:picChg>
        <pc:picChg chg="add mod ord">
          <ac:chgData name="Mathias Nylund Matre" userId="a3921410-d490-4064-9252-369526a13722" providerId="ADAL" clId="{4E12F59A-F104-4206-8B9C-E2B1742AF182}" dt="2023-11-01T20:47:55.754" v="16" actId="14100"/>
          <ac:picMkLst>
            <pc:docMk/>
            <pc:sldMk cId="2042254899" sldId="271"/>
            <ac:picMk id="9" creationId="{2D59E5BF-7C96-4909-3DBF-6A2367BF5F45}"/>
          </ac:picMkLst>
        </pc:picChg>
      </pc:sldChg>
      <pc:sldChg chg="addSp delSp modSp add mod">
        <pc:chgData name="Mathias Nylund Matre" userId="a3921410-d490-4064-9252-369526a13722" providerId="ADAL" clId="{4E12F59A-F104-4206-8B9C-E2B1742AF182}" dt="2023-11-01T20:49:04.391" v="22"/>
        <pc:sldMkLst>
          <pc:docMk/>
          <pc:sldMk cId="1726470809" sldId="272"/>
        </pc:sldMkLst>
        <pc:spChg chg="mod">
          <ac:chgData name="Mathias Nylund Matre" userId="a3921410-d490-4064-9252-369526a13722" providerId="ADAL" clId="{4E12F59A-F104-4206-8B9C-E2B1742AF182}" dt="2023-11-01T20:48:51.409" v="19" actId="207"/>
          <ac:spMkLst>
            <pc:docMk/>
            <pc:sldMk cId="1726470809" sldId="272"/>
            <ac:spMk id="2" creationId="{07AD8537-E8C9-9591-FB25-5E8AB7753148}"/>
          </ac:spMkLst>
        </pc:spChg>
        <pc:picChg chg="add mod">
          <ac:chgData name="Mathias Nylund Matre" userId="a3921410-d490-4064-9252-369526a13722" providerId="ADAL" clId="{4E12F59A-F104-4206-8B9C-E2B1742AF182}" dt="2023-11-01T20:49:04.391" v="22"/>
          <ac:picMkLst>
            <pc:docMk/>
            <pc:sldMk cId="1726470809" sldId="272"/>
            <ac:picMk id="3" creationId="{3DEBCA39-0AD5-83B4-5C52-5EFFF048B8DA}"/>
          </ac:picMkLst>
        </pc:picChg>
        <pc:picChg chg="del">
          <ac:chgData name="Mathias Nylund Matre" userId="a3921410-d490-4064-9252-369526a13722" providerId="ADAL" clId="{4E12F59A-F104-4206-8B9C-E2B1742AF182}" dt="2023-11-01T20:48:57.796" v="20" actId="478"/>
          <ac:picMkLst>
            <pc:docMk/>
            <pc:sldMk cId="1726470809" sldId="272"/>
            <ac:picMk id="5" creationId="{D7062564-9999-78AF-CD28-30BAD7F1A8B2}"/>
          </ac:picMkLst>
        </pc:picChg>
        <pc:picChg chg="del">
          <ac:chgData name="Mathias Nylund Matre" userId="a3921410-d490-4064-9252-369526a13722" providerId="ADAL" clId="{4E12F59A-F104-4206-8B9C-E2B1742AF182}" dt="2023-11-01T20:48:58.481" v="21" actId="478"/>
          <ac:picMkLst>
            <pc:docMk/>
            <pc:sldMk cId="1726470809" sldId="272"/>
            <ac:picMk id="11" creationId="{E2FC4D29-ECA8-842C-D7B0-DB3ACA90ADD1}"/>
          </ac:picMkLst>
        </pc:picChg>
      </pc:sldChg>
    </pc:docChg>
  </pc:docChgLst>
  <pc:docChgLst>
    <pc:chgData name="Håvard Bakke" userId="68bc855f-9145-4bff-94e9-b641db79e300" providerId="ADAL" clId="{1B938C82-E085-420D-9939-339E26293DE9}"/>
    <pc:docChg chg="undo custSel addSld modSld">
      <pc:chgData name="Håvard Bakke" userId="68bc855f-9145-4bff-94e9-b641db79e300" providerId="ADAL" clId="{1B938C82-E085-420D-9939-339E26293DE9}" dt="2023-11-02T11:13:09.258" v="1332" actId="20577"/>
      <pc:docMkLst>
        <pc:docMk/>
      </pc:docMkLst>
      <pc:sldChg chg="modSp mod">
        <pc:chgData name="Håvard Bakke" userId="68bc855f-9145-4bff-94e9-b641db79e300" providerId="ADAL" clId="{1B938C82-E085-420D-9939-339E26293DE9}" dt="2023-11-02T11:13:09.258" v="1332" actId="20577"/>
        <pc:sldMkLst>
          <pc:docMk/>
          <pc:sldMk cId="1941248797" sldId="264"/>
        </pc:sldMkLst>
        <pc:spChg chg="mod">
          <ac:chgData name="Håvard Bakke" userId="68bc855f-9145-4bff-94e9-b641db79e300" providerId="ADAL" clId="{1B938C82-E085-420D-9939-339E26293DE9}" dt="2023-11-02T11:13:09.258" v="1332" actId="20577"/>
          <ac:spMkLst>
            <pc:docMk/>
            <pc:sldMk cId="1941248797" sldId="264"/>
            <ac:spMk id="3" creationId="{EA93F476-51E6-2846-8118-76B06B020880}"/>
          </ac:spMkLst>
        </pc:spChg>
      </pc:sldChg>
      <pc:sldChg chg="addSp delSp modSp mod modNotesTx">
        <pc:chgData name="Håvard Bakke" userId="68bc855f-9145-4bff-94e9-b641db79e300" providerId="ADAL" clId="{1B938C82-E085-420D-9939-339E26293DE9}" dt="2023-11-02T11:04:51.727" v="1144" actId="1076"/>
        <pc:sldMkLst>
          <pc:docMk/>
          <pc:sldMk cId="1294352585" sldId="267"/>
        </pc:sldMkLst>
        <pc:spChg chg="mod">
          <ac:chgData name="Håvard Bakke" userId="68bc855f-9145-4bff-94e9-b641db79e300" providerId="ADAL" clId="{1B938C82-E085-420D-9939-339E26293DE9}" dt="2023-11-01T12:47:17.749" v="831" actId="5793"/>
          <ac:spMkLst>
            <pc:docMk/>
            <pc:sldMk cId="1294352585" sldId="267"/>
            <ac:spMk id="3" creationId="{1E656AB7-CD21-079A-10B8-70A6716787E4}"/>
          </ac:spMkLst>
        </pc:spChg>
        <pc:spChg chg="del mod">
          <ac:chgData name="Håvard Bakke" userId="68bc855f-9145-4bff-94e9-b641db79e300" providerId="ADAL" clId="{1B938C82-E085-420D-9939-339E26293DE9}" dt="2023-11-01T12:08:14.836" v="7" actId="478"/>
          <ac:spMkLst>
            <pc:docMk/>
            <pc:sldMk cId="1294352585" sldId="267"/>
            <ac:spMk id="5" creationId="{FA218287-1949-4612-0B45-4E5A03A66AAB}"/>
          </ac:spMkLst>
        </pc:spChg>
        <pc:picChg chg="del">
          <ac:chgData name="Håvard Bakke" userId="68bc855f-9145-4bff-94e9-b641db79e300" providerId="ADAL" clId="{1B938C82-E085-420D-9939-339E26293DE9}" dt="2023-11-01T12:03:52.842" v="0" actId="478"/>
          <ac:picMkLst>
            <pc:docMk/>
            <pc:sldMk cId="1294352585" sldId="267"/>
            <ac:picMk id="4" creationId="{359BB838-21B3-6BC0-4904-18277735EE95}"/>
          </ac:picMkLst>
        </pc:picChg>
        <pc:picChg chg="add mod">
          <ac:chgData name="Håvard Bakke" userId="68bc855f-9145-4bff-94e9-b641db79e300" providerId="ADAL" clId="{1B938C82-E085-420D-9939-339E26293DE9}" dt="2023-11-02T11:04:51.727" v="1144" actId="1076"/>
          <ac:picMkLst>
            <pc:docMk/>
            <pc:sldMk cId="1294352585" sldId="267"/>
            <ac:picMk id="5" creationId="{7E05CB04-AE47-F593-A3F5-BCCC7967DD0E}"/>
          </ac:picMkLst>
        </pc:picChg>
        <pc:picChg chg="add mod">
          <ac:chgData name="Håvard Bakke" userId="68bc855f-9145-4bff-94e9-b641db79e300" providerId="ADAL" clId="{1B938C82-E085-420D-9939-339E26293DE9}" dt="2023-11-01T13:37:36.936" v="1071" actId="1076"/>
          <ac:picMkLst>
            <pc:docMk/>
            <pc:sldMk cId="1294352585" sldId="267"/>
            <ac:picMk id="9" creationId="{A5E67AA9-2A0C-5C75-A64D-C1EEB5EEB374}"/>
          </ac:picMkLst>
        </pc:picChg>
        <pc:picChg chg="add del mod">
          <ac:chgData name="Håvard Bakke" userId="68bc855f-9145-4bff-94e9-b641db79e300" providerId="ADAL" clId="{1B938C82-E085-420D-9939-339E26293DE9}" dt="2023-11-02T11:04:37.807" v="1139" actId="478"/>
          <ac:picMkLst>
            <pc:docMk/>
            <pc:sldMk cId="1294352585" sldId="267"/>
            <ac:picMk id="11" creationId="{431B2622-FD5E-051B-DC6E-D8B08B52DB84}"/>
          </ac:picMkLst>
        </pc:picChg>
      </pc:sldChg>
      <pc:sldChg chg="addSp delSp modSp mod modNotesTx">
        <pc:chgData name="Håvard Bakke" userId="68bc855f-9145-4bff-94e9-b641db79e300" providerId="ADAL" clId="{1B938C82-E085-420D-9939-339E26293DE9}" dt="2023-11-02T10:59:10.635" v="1136" actId="14"/>
        <pc:sldMkLst>
          <pc:docMk/>
          <pc:sldMk cId="2456658144" sldId="270"/>
        </pc:sldMkLst>
        <pc:spChg chg="add mod">
          <ac:chgData name="Håvard Bakke" userId="68bc855f-9145-4bff-94e9-b641db79e300" providerId="ADAL" clId="{1B938C82-E085-420D-9939-339E26293DE9}" dt="2023-11-01T12:35:01.879" v="750" actId="1076"/>
          <ac:spMkLst>
            <pc:docMk/>
            <pc:sldMk cId="2456658144" sldId="270"/>
            <ac:spMk id="4" creationId="{9C8D6C81-4F3D-820D-27BA-FB78CBA2B691}"/>
          </ac:spMkLst>
        </pc:spChg>
        <pc:spChg chg="add mod">
          <ac:chgData name="Håvard Bakke" userId="68bc855f-9145-4bff-94e9-b641db79e300" providerId="ADAL" clId="{1B938C82-E085-420D-9939-339E26293DE9}" dt="2023-11-02T10:59:10.635" v="1136" actId="14"/>
          <ac:spMkLst>
            <pc:docMk/>
            <pc:sldMk cId="2456658144" sldId="270"/>
            <ac:spMk id="7" creationId="{68403DB4-D060-8A3F-20E1-8FB61D4E4BDE}"/>
          </ac:spMkLst>
        </pc:spChg>
        <pc:spChg chg="del mod">
          <ac:chgData name="Håvard Bakke" userId="68bc855f-9145-4bff-94e9-b641db79e300" providerId="ADAL" clId="{1B938C82-E085-420D-9939-339E26293DE9}" dt="2023-11-01T12:14:13.779" v="206"/>
          <ac:spMkLst>
            <pc:docMk/>
            <pc:sldMk cId="2456658144" sldId="270"/>
            <ac:spMk id="9" creationId="{C74DCBB0-F555-E7CB-72C9-6E012CD13FE5}"/>
          </ac:spMkLst>
        </pc:spChg>
        <pc:picChg chg="add mod">
          <ac:chgData name="Håvard Bakke" userId="68bc855f-9145-4bff-94e9-b641db79e300" providerId="ADAL" clId="{1B938C82-E085-420D-9939-339E26293DE9}" dt="2023-11-01T12:14:18.748" v="209" actId="1076"/>
          <ac:picMkLst>
            <pc:docMk/>
            <pc:sldMk cId="2456658144" sldId="270"/>
            <ac:picMk id="3" creationId="{92AA2E69-93F0-8B1F-E9EB-58F07CF0CDD3}"/>
          </ac:picMkLst>
        </pc:picChg>
      </pc:sldChg>
      <pc:sldChg chg="modSp new mod">
        <pc:chgData name="Håvard Bakke" userId="68bc855f-9145-4bff-94e9-b641db79e300" providerId="ADAL" clId="{1B938C82-E085-420D-9939-339E26293DE9}" dt="2023-11-01T13:46:58.490" v="1130" actId="20577"/>
        <pc:sldMkLst>
          <pc:docMk/>
          <pc:sldMk cId="2042254899" sldId="271"/>
        </pc:sldMkLst>
        <pc:spChg chg="mod">
          <ac:chgData name="Håvard Bakke" userId="68bc855f-9145-4bff-94e9-b641db79e300" providerId="ADAL" clId="{1B938C82-E085-420D-9939-339E26293DE9}" dt="2023-11-01T13:46:58.490" v="1130" actId="20577"/>
          <ac:spMkLst>
            <pc:docMk/>
            <pc:sldMk cId="2042254899" sldId="271"/>
            <ac:spMk id="2" creationId="{0F678C4D-B389-8097-5275-9BEFEF69BB5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880FA5-0F3B-3B42-8D31-AF67566E7902}" type="datetimeFigureOut">
              <a:rPr lang="nb-NO" smtClean="0"/>
              <a:t>02.11.2023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D9B0A-5BA8-914B-96B1-F937AD27D3A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16157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D9B0A-5BA8-914B-96B1-F937AD27D3A4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73875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D9B0A-5BA8-914B-96B1-F937AD27D3A4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32755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b-NO"/>
              <a:t>Vi går denne gangen gjennom kravspesifikasjonen for robotarmen, da vi tok for resten av roboten sist gang.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nb-NO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b-NO"/>
              <a:t>Minimum 3 frihetsgrader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b-NO"/>
              <a:t>Kunne nå 300cm vertikalt og 150cm horisontalt.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b-NO"/>
              <a:t>Kunne løfte objekter opp til 500kg.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nb-NO"/>
          </a:p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D9B0A-5BA8-914B-96B1-F937AD27D3A4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72382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/>
              <a:t>Etter tilbakemelding på </a:t>
            </a:r>
            <a:r>
              <a:rPr lang="nb-NO" err="1"/>
              <a:t>Oblig</a:t>
            </a:r>
            <a:r>
              <a:rPr lang="nb-NO"/>
              <a:t> 1 Har vi nå laget en ny kinematisk </a:t>
            </a:r>
            <a:r>
              <a:rPr lang="nb-NO" err="1"/>
              <a:t>model</a:t>
            </a:r>
            <a:r>
              <a:rPr lang="nb-NO"/>
              <a:t>, der det er bakhjulstyring. Det er det bildet her viser. Sammen med kinematiske ligninger.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D9B0A-5BA8-914B-96B1-F937AD27D3A4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71122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/>
              <a:t>I PDR var vi fortsatt i stuss om vi skulle velge </a:t>
            </a:r>
            <a:r>
              <a:rPr lang="nb-NO" err="1"/>
              <a:t>moving</a:t>
            </a:r>
            <a:r>
              <a:rPr lang="nb-NO"/>
              <a:t> to a pose eller </a:t>
            </a:r>
            <a:r>
              <a:rPr lang="nb-NO" err="1"/>
              <a:t>moving</a:t>
            </a:r>
            <a:r>
              <a:rPr lang="nb-NO"/>
              <a:t> to a </a:t>
            </a:r>
            <a:r>
              <a:rPr lang="nb-NO" err="1"/>
              <a:t>point</a:t>
            </a:r>
            <a:r>
              <a:rPr lang="nb-NO"/>
              <a:t> </a:t>
            </a:r>
          </a:p>
          <a:p>
            <a:r>
              <a:rPr lang="nb-NO"/>
              <a:t>Nå har vi valgt å gå med </a:t>
            </a:r>
            <a:r>
              <a:rPr lang="nb-NO" err="1"/>
              <a:t>moving</a:t>
            </a:r>
            <a:r>
              <a:rPr lang="nb-NO"/>
              <a:t> to a </a:t>
            </a:r>
            <a:r>
              <a:rPr lang="nb-NO" err="1"/>
              <a:t>point</a:t>
            </a:r>
            <a:r>
              <a:rPr lang="nb-NO"/>
              <a:t> grunnet armkinematikken, (gjerne kom med </a:t>
            </a:r>
            <a:r>
              <a:rPr lang="nb-NO" err="1"/>
              <a:t>inspill</a:t>
            </a:r>
            <a:r>
              <a:rPr lang="nb-NO"/>
              <a:t>)</a:t>
            </a:r>
          </a:p>
          <a:p>
            <a:endParaRPr lang="nb-NO"/>
          </a:p>
          <a:p>
            <a:r>
              <a:rPr lang="nb-NO"/>
              <a:t>Fordelene med dette er  dens enkelhet og mindre regnekost</a:t>
            </a:r>
          </a:p>
          <a:p>
            <a:r>
              <a:rPr lang="nb-NO"/>
              <a:t>Dette gir oss en Rask og effektiv bevegelse. </a:t>
            </a:r>
          </a:p>
          <a:p>
            <a:endParaRPr lang="nb-NO"/>
          </a:p>
          <a:p>
            <a:r>
              <a:rPr lang="nb-NO"/>
              <a:t>Ulempen er at den da ikke har like god evne til å håndtere hindringer.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D9B0A-5BA8-914B-96B1-F937AD27D3A4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10823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b-NO"/>
              <a:t>Vi valgte å gå for 4 </a:t>
            </a:r>
            <a:r>
              <a:rPr lang="nb-NO" err="1"/>
              <a:t>revolute</a:t>
            </a:r>
            <a:r>
              <a:rPr lang="nb-NO"/>
              <a:t> joints.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b-NO"/>
              <a:t>Det første leddet kan rotere rundt sin egen akse, slik at roboten kan plukke opp paller på begge sider av varehuset, uten å svinge trucken rundt.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b-NO"/>
              <a:t>Vi roterer koordinatsystemet 90 grader på de tre neste leddene, slik at de kan bevege seg opp og ned.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b-NO"/>
              <a:t>Det gjør at vi kan bruke </a:t>
            </a:r>
            <a:r>
              <a:rPr lang="nb-NO" err="1"/>
              <a:t>Moving</a:t>
            </a:r>
            <a:r>
              <a:rPr lang="nb-NO"/>
              <a:t> to a </a:t>
            </a:r>
            <a:r>
              <a:rPr lang="nb-NO" err="1"/>
              <a:t>point</a:t>
            </a:r>
            <a:r>
              <a:rPr lang="nb-NO"/>
              <a:t>, og bare flytte armen slik vi ønsker etter trucken har kommet i posisjonen sin.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b-NO"/>
              <a:t>Litt interessert i feedback på dette, om hva som har høyest regnekostnad osv.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b-NO"/>
              <a:t>Utviklet følgende tabell på bakgrunn av dette.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b-NO"/>
              <a:t>Brukte </a:t>
            </a:r>
            <a:r>
              <a:rPr lang="nb-NO" err="1"/>
              <a:t>pytagoras</a:t>
            </a:r>
            <a:r>
              <a:rPr lang="nb-NO"/>
              <a:t> for å regne ut hvor lang armen må være for å kunne nå 3 meter opp og 1,5 meter frem. Har tenkt å bruke en 20cm høy base.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nb-NO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b-NO"/>
              <a:t>End </a:t>
            </a:r>
            <a:r>
              <a:rPr lang="nb-NO" err="1"/>
              <a:t>effector</a:t>
            </a:r>
            <a:r>
              <a:rPr lang="nb-NO"/>
              <a:t>: Forklar litt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nb-NO"/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nb-NO"/>
          </a:p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D9B0A-5BA8-914B-96B1-F937AD27D3A4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8035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D9B0A-5BA8-914B-96B1-F937AD27D3A4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108681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D9B0A-5BA8-914B-96B1-F937AD27D3A4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37089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C15A-EFF8-854D-A464-414D972556A0}" type="datetime1">
              <a:rPr lang="nb-NO" smtClean="0"/>
              <a:t>02.11.2023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42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83DBF-857A-F048-BB3A-89E939509E1E}" type="datetime1">
              <a:rPr lang="nb-NO" smtClean="0"/>
              <a:t>02.11.2023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80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8F619-55CB-0D4B-AF46-367D9F021CE0}" type="datetime1">
              <a:rPr lang="nb-NO" smtClean="0"/>
              <a:t>02.11.2023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33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FC3C0-8264-3648-B716-DFC362B4C0E9}" type="datetime1">
              <a:rPr lang="nb-NO" smtClean="0"/>
              <a:t>02.11.2023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127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EB88-7156-CB46-85F0-8DE263FFDE1F}" type="datetime1">
              <a:rPr lang="nb-NO" smtClean="0"/>
              <a:t>02.11.2023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81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1A68C-85CC-C342-A947-633BA99EBB8A}" type="datetime1">
              <a:rPr lang="nb-NO" smtClean="0"/>
              <a:t>02.11.2023</a:t>
            </a:fld>
            <a:endParaRPr lang="en-US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2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05936-C7AE-BF40-9D0B-FA6CA43BBDE5}" type="datetime1">
              <a:rPr lang="nb-NO" smtClean="0"/>
              <a:t>02.11.2023</a:t>
            </a:fld>
            <a:endParaRPr lang="en-US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207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EE9AF-D9D4-FD4A-9835-61BAB715E853}" type="datetime1">
              <a:rPr lang="nb-NO" smtClean="0"/>
              <a:t>02.11.2023</a:t>
            </a:fld>
            <a:endParaRPr lang="en-US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560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9E3FD-0E4B-514B-99AE-95D39CBB743E}" type="datetime1">
              <a:rPr lang="nb-NO" smtClean="0"/>
              <a:t>02.11.2023</a:t>
            </a:fld>
            <a:endParaRPr lang="en-US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863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93A87-2EEF-E142-ADBB-E70D1F8BDC11}" type="datetime1">
              <a:rPr lang="nb-NO" smtClean="0"/>
              <a:t>02.11.2023</a:t>
            </a:fld>
            <a:endParaRPr lang="en-US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84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32A28-3E46-6B4C-B6FD-BB04FD0D714A}" type="datetime1">
              <a:rPr lang="nb-NO" smtClean="0"/>
              <a:t>02.11.2023</a:t>
            </a:fld>
            <a:endParaRPr lang="en-US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015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C44D2-536B-B145-96E3-52D5F89DBBEF}" type="datetime1">
              <a:rPr lang="nb-NO" smtClean="0"/>
              <a:t>02.11.2023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19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3 Ways to Easily Improve Your Warehouse - Build Magazine">
            <a:extLst>
              <a:ext uri="{FF2B5EF4-FFF2-40B4-BE49-F238E27FC236}">
                <a16:creationId xmlns:a16="http://schemas.microsoft.com/office/drawing/2014/main" id="{10F37C8E-5DD2-1848-DF3D-3D3205448C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-508317"/>
            <a:ext cx="9997440" cy="2777852"/>
          </a:xfrm>
        </p:spPr>
        <p:txBody>
          <a:bodyPr>
            <a:normAutofit/>
          </a:bodyPr>
          <a:lstStyle/>
          <a:p>
            <a:r>
              <a:rPr lang="en-US"/>
              <a:t>Forklift Manipulator – CDR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5301660"/>
            <a:ext cx="9144000" cy="1221059"/>
          </a:xfrm>
        </p:spPr>
        <p:txBody>
          <a:bodyPr>
            <a:normAutofit/>
          </a:bodyPr>
          <a:lstStyle/>
          <a:p>
            <a:r>
              <a:rPr lang="en-US" sz="1300" err="1"/>
              <a:t>Bård</a:t>
            </a:r>
            <a:r>
              <a:rPr lang="en-US" sz="1300"/>
              <a:t> </a:t>
            </a:r>
            <a:r>
              <a:rPr lang="en-US" sz="1300" err="1"/>
              <a:t>Løvik</a:t>
            </a:r>
            <a:endParaRPr lang="en-US" sz="1300"/>
          </a:p>
          <a:p>
            <a:r>
              <a:rPr lang="en-US" sz="1300" err="1"/>
              <a:t>Håvard</a:t>
            </a:r>
            <a:r>
              <a:rPr lang="en-US" sz="1300"/>
              <a:t> Bakke</a:t>
            </a:r>
          </a:p>
          <a:p>
            <a:r>
              <a:rPr lang="en-US" sz="1300"/>
              <a:t>Mathias </a:t>
            </a:r>
            <a:r>
              <a:rPr lang="en-US" sz="1300" err="1"/>
              <a:t>Matre</a:t>
            </a:r>
            <a:endParaRPr lang="en-US" sz="1300"/>
          </a:p>
          <a:p>
            <a:r>
              <a:rPr lang="en-US" sz="1300"/>
              <a:t>Thomas Nesse</a:t>
            </a:r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D2485614-FA3C-D6D8-DE7B-7A3BC133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24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07AD8537-E8C9-9591-FB25-5E8AB7753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nb-NO" sz="4000" err="1">
                <a:solidFill>
                  <a:srgbClr val="FFFFFF"/>
                </a:solidFill>
              </a:rPr>
              <a:t>Table</a:t>
            </a:r>
            <a:r>
              <a:rPr lang="nb-NO" sz="4000">
                <a:solidFill>
                  <a:srgbClr val="FFFFFF"/>
                </a:solidFill>
              </a:rPr>
              <a:t> </a:t>
            </a:r>
            <a:r>
              <a:rPr lang="nb-NO" sz="4000" err="1">
                <a:solidFill>
                  <a:srgbClr val="FFFFFF"/>
                </a:solidFill>
              </a:rPr>
              <a:t>of</a:t>
            </a:r>
            <a:r>
              <a:rPr lang="nb-NO" sz="4000">
                <a:solidFill>
                  <a:srgbClr val="FFFFFF"/>
                </a:solidFill>
              </a:rPr>
              <a:t> </a:t>
            </a:r>
            <a:r>
              <a:rPr lang="nb-NO" sz="4000" err="1">
                <a:solidFill>
                  <a:srgbClr val="FFFFFF"/>
                </a:solidFill>
              </a:rPr>
              <a:t>contents</a:t>
            </a:r>
            <a:endParaRPr lang="nb-NO" sz="4000">
              <a:solidFill>
                <a:srgbClr val="FFFFFF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A93F476-51E6-2846-8118-76B06B020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6" y="2128521"/>
            <a:ext cx="9724031" cy="3683358"/>
          </a:xfrm>
        </p:spPr>
        <p:txBody>
          <a:bodyPr anchor="ctr">
            <a:normAutofit lnSpcReduction="10000"/>
          </a:bodyPr>
          <a:lstStyle/>
          <a:p>
            <a:r>
              <a:rPr lang="nb-NO" sz="3600" err="1"/>
              <a:t>Specification</a:t>
            </a:r>
            <a:endParaRPr lang="nb-NO" sz="3600"/>
          </a:p>
          <a:p>
            <a:r>
              <a:rPr lang="nb-NO" sz="3600"/>
              <a:t>Mobile base </a:t>
            </a:r>
            <a:r>
              <a:rPr lang="nb-NO" sz="3600" err="1"/>
              <a:t>kinematics</a:t>
            </a:r>
            <a:endParaRPr lang="nb-NO" sz="3600"/>
          </a:p>
          <a:p>
            <a:r>
              <a:rPr lang="nb-NO" sz="3600" err="1"/>
              <a:t>Moving</a:t>
            </a:r>
            <a:r>
              <a:rPr lang="nb-NO" sz="3600"/>
              <a:t> to a </a:t>
            </a:r>
            <a:r>
              <a:rPr lang="nb-NO" sz="3600" err="1"/>
              <a:t>point</a:t>
            </a:r>
            <a:endParaRPr lang="nb-NO" sz="3600"/>
          </a:p>
          <a:p>
            <a:r>
              <a:rPr lang="nb-NO" sz="3600"/>
              <a:t>DH parameters &amp; forward </a:t>
            </a:r>
            <a:r>
              <a:rPr lang="nb-NO" sz="3600" err="1"/>
              <a:t>kinematics</a:t>
            </a:r>
            <a:endParaRPr lang="nb-NO" sz="3600"/>
          </a:p>
          <a:p>
            <a:r>
              <a:rPr lang="nb-NO" sz="3600"/>
              <a:t>Robot Design</a:t>
            </a:r>
          </a:p>
          <a:p>
            <a:r>
              <a:rPr lang="nb-NO" sz="3600" err="1"/>
              <a:t>Gantt</a:t>
            </a:r>
            <a:r>
              <a:rPr lang="nb-NO" sz="3600"/>
              <a:t> Diagram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3DF29785-47CE-D064-2D1E-3B2E58036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48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07AD8537-E8C9-9591-FB25-5E8AB7753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nb-NO" sz="4000" err="1">
                <a:solidFill>
                  <a:srgbClr val="FFFFFF"/>
                </a:solidFill>
              </a:rPr>
              <a:t>Specification</a:t>
            </a:r>
            <a:endParaRPr lang="nb-NO" sz="4000">
              <a:solidFill>
                <a:srgbClr val="FFFFFF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A93F476-51E6-2846-8118-76B06B020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37" y="2218610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nb-NO" sz="2000">
              <a:latin typeface="Arial"/>
              <a:ea typeface="Calibri" panose="020F0502020204030204"/>
              <a:cs typeface="Arial"/>
            </a:endParaRPr>
          </a:p>
          <a:p>
            <a:r>
              <a:rPr lang="nb-NO"/>
              <a:t>Robot-arm </a:t>
            </a:r>
          </a:p>
          <a:p>
            <a:pPr lvl="1"/>
            <a:r>
              <a:rPr lang="nb-NO"/>
              <a:t>Minimum 3DOF</a:t>
            </a:r>
          </a:p>
          <a:p>
            <a:pPr lvl="1"/>
            <a:r>
              <a:rPr lang="nb-NO" err="1"/>
              <a:t>Vertical</a:t>
            </a:r>
            <a:r>
              <a:rPr lang="nb-NO"/>
              <a:t> </a:t>
            </a:r>
            <a:r>
              <a:rPr lang="nb-NO" err="1"/>
              <a:t>reach</a:t>
            </a:r>
            <a:r>
              <a:rPr lang="nb-NO"/>
              <a:t> </a:t>
            </a:r>
            <a:r>
              <a:rPr lang="nb-NO" err="1"/>
              <a:t>of</a:t>
            </a:r>
            <a:r>
              <a:rPr lang="nb-NO"/>
              <a:t> 300cm &amp; </a:t>
            </a:r>
            <a:r>
              <a:rPr lang="nb-NO" err="1"/>
              <a:t>horizontal</a:t>
            </a:r>
            <a:r>
              <a:rPr lang="nb-NO"/>
              <a:t> </a:t>
            </a:r>
            <a:r>
              <a:rPr lang="nb-NO" err="1"/>
              <a:t>reach</a:t>
            </a:r>
            <a:r>
              <a:rPr lang="nb-NO"/>
              <a:t> </a:t>
            </a:r>
            <a:r>
              <a:rPr lang="nb-NO" err="1"/>
              <a:t>of</a:t>
            </a:r>
            <a:r>
              <a:rPr lang="nb-NO"/>
              <a:t> 150cm.</a:t>
            </a:r>
          </a:p>
          <a:p>
            <a:pPr lvl="1"/>
            <a:r>
              <a:rPr lang="nb-NO" err="1"/>
              <a:t>Able</a:t>
            </a:r>
            <a:r>
              <a:rPr lang="nb-NO"/>
              <a:t> to lift </a:t>
            </a:r>
            <a:r>
              <a:rPr lang="nb-NO" err="1"/>
              <a:t>objects</a:t>
            </a:r>
            <a:r>
              <a:rPr lang="nb-NO"/>
              <a:t> up to 500kg</a:t>
            </a:r>
          </a:p>
          <a:p>
            <a:endParaRPr lang="en-US" sz="2000"/>
          </a:p>
          <a:p>
            <a:pPr marL="457200" lvl="1" indent="0">
              <a:buNone/>
            </a:pPr>
            <a:endParaRPr lang="en-US" sz="200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CBBC2E71-ADD4-F07F-D830-07FC7A81A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4296" y="1847850"/>
            <a:ext cx="4457700" cy="3162300"/>
          </a:xfrm>
          <a:prstGeom prst="rect">
            <a:avLst/>
          </a:prstGeom>
        </p:spPr>
      </p:pic>
      <p:sp>
        <p:nvSpPr>
          <p:cNvPr id="5" name="TekstSylinder 4">
            <a:extLst>
              <a:ext uri="{FF2B5EF4-FFF2-40B4-BE49-F238E27FC236}">
                <a16:creationId xmlns:a16="http://schemas.microsoft.com/office/drawing/2014/main" id="{E38F182F-082D-DE98-F77D-1F9D21FFDE9B}"/>
              </a:ext>
            </a:extLst>
          </p:cNvPr>
          <p:cNvSpPr txBox="1"/>
          <p:nvPr/>
        </p:nvSpPr>
        <p:spPr>
          <a:xfrm>
            <a:off x="8139861" y="5139808"/>
            <a:ext cx="3197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i="1"/>
              <a:t>Mini </a:t>
            </a:r>
            <a:r>
              <a:rPr lang="nb-NO" sz="1400" i="1" err="1"/>
              <a:t>excavator</a:t>
            </a:r>
            <a:r>
              <a:rPr lang="nb-NO" sz="1400" i="1"/>
              <a:t> from </a:t>
            </a:r>
            <a:r>
              <a:rPr lang="nb-NO" sz="1400" i="1" err="1"/>
              <a:t>the</a:t>
            </a:r>
            <a:r>
              <a:rPr lang="nb-NO" sz="1400" i="1"/>
              <a:t> Toyota </a:t>
            </a:r>
            <a:r>
              <a:rPr lang="nb-NO" sz="1400" i="1" err="1"/>
              <a:t>challenge</a:t>
            </a:r>
            <a:endParaRPr lang="nb-NO" sz="1400" i="1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478B98E-0590-0163-C6C0-0476FF192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778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07AD8537-E8C9-9591-FB25-5E8AB7753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nb-NO" sz="4000">
                <a:solidFill>
                  <a:srgbClr val="FFFFFF"/>
                </a:solidFill>
              </a:rPr>
              <a:t>Mobile base </a:t>
            </a:r>
            <a:r>
              <a:rPr lang="nb-NO" sz="4000" err="1">
                <a:solidFill>
                  <a:srgbClr val="FFFFFF"/>
                </a:solidFill>
              </a:rPr>
              <a:t>kinematics</a:t>
            </a:r>
            <a:endParaRPr lang="nb-NO" sz="4000">
              <a:solidFill>
                <a:srgbClr val="FFFFFF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E656AB7-CD21-079A-10B8-70A671678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lvl="1" indent="0">
              <a:buNone/>
            </a:pPr>
            <a:endParaRPr lang="en-GB">
              <a:ea typeface="Calibri"/>
              <a:cs typeface="Calibri"/>
            </a:endParaRPr>
          </a:p>
          <a:p>
            <a:pPr lvl="1"/>
            <a:r>
              <a:rPr lang="en-GB">
                <a:ea typeface="Calibri"/>
                <a:cs typeface="Calibri"/>
              </a:rPr>
              <a:t>New kinematic model</a:t>
            </a:r>
          </a:p>
          <a:p>
            <a:pPr lvl="1"/>
            <a:endParaRPr lang="en-GB">
              <a:ea typeface="Calibri"/>
              <a:cs typeface="Calibri"/>
            </a:endParaRPr>
          </a:p>
          <a:p>
            <a:pPr lvl="1"/>
            <a:endParaRPr lang="en-GB">
              <a:ea typeface="Calibri"/>
              <a:cs typeface="Calibri"/>
            </a:endParaRPr>
          </a:p>
          <a:p>
            <a:pPr marL="914400" lvl="2" indent="0">
              <a:buNone/>
            </a:pPr>
            <a:endParaRPr lang="en-GB">
              <a:ea typeface="Calibri"/>
              <a:cs typeface="Calibri"/>
            </a:endParaRPr>
          </a:p>
          <a:p>
            <a:pPr lvl="2"/>
            <a:endParaRPr lang="en-GB">
              <a:ea typeface="Calibri"/>
              <a:cs typeface="Calibri"/>
            </a:endParaRPr>
          </a:p>
          <a:p>
            <a:pPr lvl="2"/>
            <a:endParaRPr lang="en-GB">
              <a:ea typeface="Calibri"/>
              <a:cs typeface="Calibri"/>
            </a:endParaRPr>
          </a:p>
          <a:p>
            <a:pPr marL="914400" lvl="2" indent="0">
              <a:buNone/>
            </a:pPr>
            <a:r>
              <a:rPr lang="en-GB">
                <a:ea typeface="Calibri"/>
                <a:cs typeface="Calibri"/>
              </a:rPr>
              <a:t>     </a:t>
            </a:r>
            <a:endParaRPr lang="en-US">
              <a:ea typeface="Calibri"/>
              <a:cs typeface="Calibri"/>
            </a:endParaRPr>
          </a:p>
          <a:p>
            <a:pPr marL="1371600" lvl="3" indent="0">
              <a:buNone/>
            </a:pPr>
            <a:endParaRPr lang="en-GB">
              <a:ea typeface="Calibri"/>
              <a:cs typeface="Calibri"/>
            </a:endParaRPr>
          </a:p>
          <a:p>
            <a:endParaRPr lang="nb-NO">
              <a:ea typeface="Calibri"/>
              <a:cs typeface="Calibri"/>
            </a:endParaRP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38FA4C6-67B2-EEA6-7C16-EAEC2307C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4</a:t>
            </a:fld>
            <a:endParaRPr lang="en-US"/>
          </a:p>
        </p:txBody>
      </p:sp>
      <p:pic>
        <p:nvPicPr>
          <p:cNvPr id="9" name="Bilde 8">
            <a:extLst>
              <a:ext uri="{FF2B5EF4-FFF2-40B4-BE49-F238E27FC236}">
                <a16:creationId xmlns:a16="http://schemas.microsoft.com/office/drawing/2014/main" id="{A5E67AA9-2A0C-5C75-A64D-C1EEB5EEB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3458" y="3429000"/>
            <a:ext cx="2443856" cy="2036545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7E05CB04-AE47-F593-A3F5-BCCC7967DD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726254"/>
            <a:ext cx="5074804" cy="379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35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07AD8537-E8C9-9591-FB25-5E8AB7753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nb-NO" sz="4000" err="1">
                <a:solidFill>
                  <a:srgbClr val="FFFFFF"/>
                </a:solidFill>
              </a:rPr>
              <a:t>Moving</a:t>
            </a:r>
            <a:r>
              <a:rPr lang="nb-NO" sz="4000">
                <a:solidFill>
                  <a:srgbClr val="FFFFFF"/>
                </a:solidFill>
              </a:rPr>
              <a:t> to a </a:t>
            </a:r>
            <a:r>
              <a:rPr lang="nb-NO" sz="4000" err="1">
                <a:solidFill>
                  <a:srgbClr val="FFFFFF"/>
                </a:solidFill>
              </a:rPr>
              <a:t>point</a:t>
            </a:r>
            <a:endParaRPr lang="nb-NO" sz="4000">
              <a:solidFill>
                <a:srgbClr val="FFFFFF"/>
              </a:solidFill>
            </a:endParaRP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38FA4C6-67B2-EEA6-7C16-EAEC2307C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5</a:t>
            </a:fld>
            <a:endParaRPr lang="en-US"/>
          </a:p>
        </p:txBody>
      </p:sp>
      <p:pic>
        <p:nvPicPr>
          <p:cNvPr id="3" name="Plassholder for innhold 2" descr="Et bilde som inneholder line, Plottdiagram, diagram, tekst&#10;&#10;Automatisk generert beskrivelse">
            <a:extLst>
              <a:ext uri="{FF2B5EF4-FFF2-40B4-BE49-F238E27FC236}">
                <a16:creationId xmlns:a16="http://schemas.microsoft.com/office/drawing/2014/main" id="{92AA2E69-93F0-8B1F-E9EB-58F07CF0CD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83689" y="2455055"/>
            <a:ext cx="3783861" cy="2859895"/>
          </a:xfrm>
          <a:prstGeom prst="rect">
            <a:avLst/>
          </a:prstGeom>
        </p:spPr>
      </p:pic>
      <p:sp>
        <p:nvSpPr>
          <p:cNvPr id="4" name="TekstSylinder 3">
            <a:extLst>
              <a:ext uri="{FF2B5EF4-FFF2-40B4-BE49-F238E27FC236}">
                <a16:creationId xmlns:a16="http://schemas.microsoft.com/office/drawing/2014/main" id="{9C8D6C81-4F3D-820D-27BA-FB78CBA2B691}"/>
              </a:ext>
            </a:extLst>
          </p:cNvPr>
          <p:cNvSpPr txBox="1"/>
          <p:nvPr/>
        </p:nvSpPr>
        <p:spPr>
          <a:xfrm>
            <a:off x="1526150" y="1981791"/>
            <a:ext cx="5816600" cy="2074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nb-NO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Calibri" panose="020F0502020204030204"/>
              <a:cs typeface="Arial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>
                <a:solidFill>
                  <a:prstClr val="black"/>
                </a:solidFill>
                <a:latin typeface="Calibri" panose="020F0502020204030204"/>
              </a:rPr>
              <a:t>Pros</a:t>
            </a:r>
            <a:r>
              <a:rPr kumimoji="0" lang="nb-NO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>
                <a:solidFill>
                  <a:prstClr val="black"/>
                </a:solidFill>
                <a:latin typeface="Calibri" panose="020F0502020204030204"/>
              </a:rPr>
              <a:t>Simplicity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>
                <a:solidFill>
                  <a:prstClr val="black"/>
                </a:solidFill>
                <a:latin typeface="Calibri" panose="020F0502020204030204"/>
              </a:rPr>
              <a:t>Lower computational costs</a:t>
            </a:r>
            <a:r>
              <a:rPr lang="nb-NO" sz="2400">
                <a:solidFill>
                  <a:prstClr val="black"/>
                </a:solidFill>
                <a:latin typeface="Calibri" panose="020F0502020204030204"/>
              </a:rPr>
              <a:t> 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b-NO" sz="2400" err="1">
                <a:solidFill>
                  <a:prstClr val="black"/>
                </a:solidFill>
                <a:latin typeface="Calibri" panose="020F0502020204030204"/>
              </a:rPr>
              <a:t>Quick</a:t>
            </a:r>
            <a:r>
              <a:rPr lang="nb-NO" sz="2400">
                <a:solidFill>
                  <a:prstClr val="black"/>
                </a:solidFill>
                <a:latin typeface="Calibri" panose="020F0502020204030204"/>
              </a:rPr>
              <a:t> and </a:t>
            </a:r>
            <a:r>
              <a:rPr lang="nb-NO" sz="2400" err="1">
                <a:solidFill>
                  <a:prstClr val="black"/>
                </a:solidFill>
                <a:latin typeface="Calibri" panose="020F0502020204030204"/>
              </a:rPr>
              <a:t>direct</a:t>
            </a:r>
            <a:r>
              <a:rPr lang="nb-NO" sz="240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nb-NO" sz="2400" err="1">
                <a:solidFill>
                  <a:prstClr val="black"/>
                </a:solidFill>
                <a:latin typeface="Calibri" panose="020F0502020204030204"/>
              </a:rPr>
              <a:t>movement</a:t>
            </a:r>
            <a:endParaRPr lang="nb-NO" sz="24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68403DB4-D060-8A3F-20E1-8FB61D4E4BDE}"/>
              </a:ext>
            </a:extLst>
          </p:cNvPr>
          <p:cNvSpPr txBox="1"/>
          <p:nvPr/>
        </p:nvSpPr>
        <p:spPr>
          <a:xfrm>
            <a:off x="1526150" y="4313714"/>
            <a:ext cx="6096000" cy="25442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>
                <a:solidFill>
                  <a:prstClr val="black"/>
                </a:solidFill>
                <a:latin typeface="Calibri" panose="020F0502020204030204"/>
              </a:rPr>
              <a:t>Lack of ability to handle obstacles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2800">
                <a:solidFill>
                  <a:prstClr val="black"/>
                </a:solidFill>
                <a:latin typeface="Calibri" panose="020F0502020204030204"/>
              </a:rPr>
              <a:t> 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endParaRPr kumimoji="0" lang="nb-NO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6658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07AD8537-E8C9-9591-FB25-5E8AB7753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nb-NO" sz="4000">
                <a:solidFill>
                  <a:srgbClr val="FFFFFF"/>
                </a:solidFill>
              </a:rPr>
              <a:t>DH Parameters &amp; forward </a:t>
            </a:r>
            <a:r>
              <a:rPr lang="nb-NO" sz="4000" err="1">
                <a:solidFill>
                  <a:srgbClr val="FFFFFF"/>
                </a:solidFill>
              </a:rPr>
              <a:t>kinematics</a:t>
            </a:r>
            <a:endParaRPr lang="nb-NO" sz="4000">
              <a:solidFill>
                <a:srgbClr val="FFFFFF"/>
              </a:solidFill>
            </a:endParaRP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478B98E-0590-0163-C6C0-0476FF192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6</a:t>
            </a:fld>
            <a:endParaRPr lang="en-US"/>
          </a:p>
        </p:txBody>
      </p:sp>
      <p:sp>
        <p:nvSpPr>
          <p:cNvPr id="11" name="Plassholder for innhold 2">
            <a:extLst>
              <a:ext uri="{FF2B5EF4-FFF2-40B4-BE49-F238E27FC236}">
                <a16:creationId xmlns:a16="http://schemas.microsoft.com/office/drawing/2014/main" id="{3740C9C4-E2D2-1EEF-68EE-A236733A9BCA}"/>
              </a:ext>
            </a:extLst>
          </p:cNvPr>
          <p:cNvSpPr txBox="1">
            <a:spLocks/>
          </p:cNvSpPr>
          <p:nvPr/>
        </p:nvSpPr>
        <p:spPr>
          <a:xfrm>
            <a:off x="1163781" y="2409288"/>
            <a:ext cx="9724031" cy="3683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nb-NO" sz="2000">
              <a:latin typeface="Arial"/>
              <a:ea typeface="Calibri" panose="020F0502020204030204"/>
              <a:cs typeface="Arial"/>
            </a:endParaRPr>
          </a:p>
          <a:p>
            <a:endParaRPr lang="en-US" sz="2000"/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2000"/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EAB5A5B7-3D7A-2B63-0BA1-44779476688B}"/>
              </a:ext>
            </a:extLst>
          </p:cNvPr>
          <p:cNvSpPr txBox="1"/>
          <p:nvPr/>
        </p:nvSpPr>
        <p:spPr>
          <a:xfrm>
            <a:off x="172131" y="1976388"/>
            <a:ext cx="45191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/>
              <a:t>DH Parameters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/>
              <a:t>4 </a:t>
            </a:r>
            <a:r>
              <a:rPr lang="nb-NO" err="1"/>
              <a:t>revolute</a:t>
            </a:r>
            <a:r>
              <a:rPr lang="nb-NO"/>
              <a:t> joints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err="1"/>
              <a:t>Moving</a:t>
            </a:r>
            <a:r>
              <a:rPr lang="nb-NO"/>
              <a:t> to a pose </a:t>
            </a:r>
            <a:r>
              <a:rPr lang="nb-NO" err="1"/>
              <a:t>vs</a:t>
            </a:r>
            <a:r>
              <a:rPr lang="nb-NO"/>
              <a:t> </a:t>
            </a:r>
            <a:r>
              <a:rPr lang="nb-NO" err="1"/>
              <a:t>Moving</a:t>
            </a:r>
            <a:r>
              <a:rPr lang="nb-NO"/>
              <a:t> to a </a:t>
            </a:r>
            <a:r>
              <a:rPr lang="nb-NO" err="1"/>
              <a:t>point</a:t>
            </a:r>
            <a:endParaRPr lang="nb-NO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/>
              <a:t>Pythagoras </a:t>
            </a:r>
            <a:r>
              <a:rPr lang="nb-NO" err="1"/>
              <a:t>theorem</a:t>
            </a:r>
            <a:endParaRPr lang="nb-NO"/>
          </a:p>
        </p:txBody>
      </p:sp>
      <p:sp>
        <p:nvSpPr>
          <p:cNvPr id="21" name="TekstSylinder 20">
            <a:extLst>
              <a:ext uri="{FF2B5EF4-FFF2-40B4-BE49-F238E27FC236}">
                <a16:creationId xmlns:a16="http://schemas.microsoft.com/office/drawing/2014/main" id="{D38FF925-246C-9249-F768-7E39A7DCAF9C}"/>
              </a:ext>
            </a:extLst>
          </p:cNvPr>
          <p:cNvSpPr txBox="1"/>
          <p:nvPr/>
        </p:nvSpPr>
        <p:spPr>
          <a:xfrm>
            <a:off x="172131" y="4295761"/>
            <a:ext cx="5037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err="1"/>
              <a:t>Mapping</a:t>
            </a:r>
            <a:r>
              <a:rPr lang="nb-NO"/>
              <a:t> from end-</a:t>
            </a:r>
            <a:r>
              <a:rPr lang="nb-NO" err="1"/>
              <a:t>effector</a:t>
            </a:r>
            <a:r>
              <a:rPr lang="nb-NO"/>
              <a:t> to 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err="1"/>
              <a:t>Matlab</a:t>
            </a:r>
            <a:r>
              <a:rPr lang="nb-NO"/>
              <a:t> to </a:t>
            </a:r>
            <a:r>
              <a:rPr lang="nb-NO" err="1"/>
              <a:t>combine</a:t>
            </a:r>
            <a:r>
              <a:rPr lang="nb-NO"/>
              <a:t> </a:t>
            </a:r>
            <a:r>
              <a:rPr lang="nb-NO" err="1"/>
              <a:t>transformation</a:t>
            </a:r>
            <a:r>
              <a:rPr lang="nb-NO"/>
              <a:t> </a:t>
            </a:r>
            <a:r>
              <a:rPr lang="nb-NO" err="1"/>
              <a:t>matrices</a:t>
            </a:r>
            <a:endParaRPr lang="nb-NO"/>
          </a:p>
        </p:txBody>
      </p:sp>
      <p:cxnSp>
        <p:nvCxnSpPr>
          <p:cNvPr id="25" name="Rett pil 24">
            <a:extLst>
              <a:ext uri="{FF2B5EF4-FFF2-40B4-BE49-F238E27FC236}">
                <a16:creationId xmlns:a16="http://schemas.microsoft.com/office/drawing/2014/main" id="{7C90CC34-96C3-89DF-7423-AF8D3772AF1C}"/>
              </a:ext>
            </a:extLst>
          </p:cNvPr>
          <p:cNvCxnSpPr>
            <a:cxnSpLocks/>
          </p:cNvCxnSpPr>
          <p:nvPr/>
        </p:nvCxnSpPr>
        <p:spPr>
          <a:xfrm>
            <a:off x="7442858" y="5260549"/>
            <a:ext cx="1210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tt pil 12">
            <a:extLst>
              <a:ext uri="{FF2B5EF4-FFF2-40B4-BE49-F238E27FC236}">
                <a16:creationId xmlns:a16="http://schemas.microsoft.com/office/drawing/2014/main" id="{7E343CB4-2B7C-1DB3-B01D-5807B2991F31}"/>
              </a:ext>
            </a:extLst>
          </p:cNvPr>
          <p:cNvCxnSpPr>
            <a:cxnSpLocks/>
          </p:cNvCxnSpPr>
          <p:nvPr/>
        </p:nvCxnSpPr>
        <p:spPr>
          <a:xfrm>
            <a:off x="6561490" y="2520567"/>
            <a:ext cx="0" cy="577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Bilde 19">
            <a:extLst>
              <a:ext uri="{FF2B5EF4-FFF2-40B4-BE49-F238E27FC236}">
                <a16:creationId xmlns:a16="http://schemas.microsoft.com/office/drawing/2014/main" id="{873C8970-AD3F-1772-1E59-56900EA91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5846" y="3002547"/>
            <a:ext cx="3452310" cy="3355607"/>
          </a:xfrm>
          <a:prstGeom prst="rect">
            <a:avLst/>
          </a:prstGeom>
        </p:spPr>
      </p:pic>
      <p:pic>
        <p:nvPicPr>
          <p:cNvPr id="22" name="Bilde 21">
            <a:extLst>
              <a:ext uri="{FF2B5EF4-FFF2-40B4-BE49-F238E27FC236}">
                <a16:creationId xmlns:a16="http://schemas.microsoft.com/office/drawing/2014/main" id="{736399F8-401C-580D-F114-3204618D1C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2400" y="1597432"/>
            <a:ext cx="6959600" cy="1028700"/>
          </a:xfrm>
          <a:prstGeom prst="rect">
            <a:avLst/>
          </a:prstGeom>
        </p:spPr>
      </p:pic>
      <p:pic>
        <p:nvPicPr>
          <p:cNvPr id="23" name="Bilde 22">
            <a:extLst>
              <a:ext uri="{FF2B5EF4-FFF2-40B4-BE49-F238E27FC236}">
                <a16:creationId xmlns:a16="http://schemas.microsoft.com/office/drawing/2014/main" id="{11739700-FBDC-D235-7DC5-7E043943D0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0103" y="3171076"/>
            <a:ext cx="2962774" cy="261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479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07AD8537-E8C9-9591-FB25-5E8AB7753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nb-NO" sz="4000">
                <a:solidFill>
                  <a:srgbClr val="FFFFFF"/>
                </a:solidFill>
              </a:rPr>
              <a:t>Robot design</a:t>
            </a:r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6A383601-6A46-33F2-359E-FC3705845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7</a:t>
            </a:fld>
            <a:endParaRPr lang="en-US"/>
          </a:p>
        </p:txBody>
      </p:sp>
      <p:pic>
        <p:nvPicPr>
          <p:cNvPr id="5" name="Bilete 4">
            <a:extLst>
              <a:ext uri="{FF2B5EF4-FFF2-40B4-BE49-F238E27FC236}">
                <a16:creationId xmlns:a16="http://schemas.microsoft.com/office/drawing/2014/main" id="{D7062564-9999-78AF-CD28-30BAD7F1A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115" y="2428940"/>
            <a:ext cx="4343400" cy="2782336"/>
          </a:xfrm>
          <a:prstGeom prst="rect">
            <a:avLst/>
          </a:prstGeom>
        </p:spPr>
      </p:pic>
      <p:pic>
        <p:nvPicPr>
          <p:cNvPr id="11" name="Bilete 10">
            <a:extLst>
              <a:ext uri="{FF2B5EF4-FFF2-40B4-BE49-F238E27FC236}">
                <a16:creationId xmlns:a16="http://schemas.microsoft.com/office/drawing/2014/main" id="{E2FC4D29-ECA8-842C-D7B0-DB3ACA90AD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9748" y="2768416"/>
            <a:ext cx="4216617" cy="358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404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07AD8537-E8C9-9591-FB25-5E8AB7753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nb-NO" sz="4000" err="1">
                <a:solidFill>
                  <a:schemeClr val="bg1"/>
                </a:solidFill>
              </a:rPr>
              <a:t>Gantt</a:t>
            </a:r>
            <a:r>
              <a:rPr lang="nb-NO" sz="4000">
                <a:solidFill>
                  <a:schemeClr val="bg1"/>
                </a:solidFill>
              </a:rPr>
              <a:t> diagram</a:t>
            </a:r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6A383601-6A46-33F2-359E-FC3705845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8</a:t>
            </a:fld>
            <a:endParaRPr lang="en-US"/>
          </a:p>
        </p:txBody>
      </p:sp>
      <p:pic>
        <p:nvPicPr>
          <p:cNvPr id="3" name="Plasshaldar for innhald 8">
            <a:extLst>
              <a:ext uri="{FF2B5EF4-FFF2-40B4-BE49-F238E27FC236}">
                <a16:creationId xmlns:a16="http://schemas.microsoft.com/office/drawing/2014/main" id="{3DEBCA39-0AD5-83B4-5C52-5EFFF048B8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1375" y="1828800"/>
            <a:ext cx="11163408" cy="4240847"/>
          </a:xfrm>
        </p:spPr>
      </p:pic>
    </p:spTree>
    <p:extLst>
      <p:ext uri="{BB962C8B-B14F-4D97-AF65-F5344CB8AC3E}">
        <p14:creationId xmlns:p14="http://schemas.microsoft.com/office/powerpoint/2010/main" val="1726470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D30940BE36E5046BEB6E8AB422155E5" ma:contentTypeVersion="13" ma:contentTypeDescription="Opprett et nytt dokument." ma:contentTypeScope="" ma:versionID="b4f9f17ff7a8ee6192a55aeed41670af">
  <xsd:schema xmlns:xsd="http://www.w3.org/2001/XMLSchema" xmlns:xs="http://www.w3.org/2001/XMLSchema" xmlns:p="http://schemas.microsoft.com/office/2006/metadata/properties" xmlns:ns2="bd229c12-4df1-4fb9-8651-ceb3c5292d42" xmlns:ns3="670e5767-f6e2-46ed-88c6-8ae67977d8eb" targetNamespace="http://schemas.microsoft.com/office/2006/metadata/properties" ma:root="true" ma:fieldsID="d1a41dfcd6b1a8254ab13ee234e3f7e1" ns2:_="" ns3:_="">
    <xsd:import namespace="bd229c12-4df1-4fb9-8651-ceb3c5292d42"/>
    <xsd:import namespace="670e5767-f6e2-46ed-88c6-8ae67977d8e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229c12-4df1-4fb9-8651-ceb3c5292d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Bildemerkelapper" ma:readOnly="false" ma:fieldId="{5cf76f15-5ced-4ddc-b409-7134ff3c332f}" ma:taxonomyMulti="true" ma:sspId="d5ac12ea-e064-4df2-9638-65326f4f9ee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0e5767-f6e2-46ed-88c6-8ae67977d8eb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Delingsdetaljer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c4858c74-a639-4f2e-9c50-6181ff1d671e}" ma:internalName="TaxCatchAll" ma:showField="CatchAllData" ma:web="670e5767-f6e2-46ed-88c6-8ae67977d8e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d229c12-4df1-4fb9-8651-ceb3c5292d42">
      <Terms xmlns="http://schemas.microsoft.com/office/infopath/2007/PartnerControls"/>
    </lcf76f155ced4ddcb4097134ff3c332f>
    <TaxCatchAll xmlns="670e5767-f6e2-46ed-88c6-8ae67977d8eb" xsi:nil="true"/>
  </documentManagement>
</p:properties>
</file>

<file path=customXml/itemProps1.xml><?xml version="1.0" encoding="utf-8"?>
<ds:datastoreItem xmlns:ds="http://schemas.openxmlformats.org/officeDocument/2006/customXml" ds:itemID="{FB338EBD-591C-4C2D-B7FE-44E02F9D2F3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FC77A9-E64A-4EA5-A482-B8E42F2B4FF1}"/>
</file>

<file path=customXml/itemProps3.xml><?xml version="1.0" encoding="utf-8"?>
<ds:datastoreItem xmlns:ds="http://schemas.openxmlformats.org/officeDocument/2006/customXml" ds:itemID="{8773D1F3-31E6-47D4-9F63-22523F6103DD}">
  <ds:schemaRefs>
    <ds:schemaRef ds:uri="670e5767-f6e2-46ed-88c6-8ae67977d8eb"/>
    <ds:schemaRef ds:uri="bd229c12-4df1-4fb9-8651-ceb3c5292d4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Office-tema</vt:lpstr>
      <vt:lpstr>Forklift Manipulator – CDR</vt:lpstr>
      <vt:lpstr>Table of contents</vt:lpstr>
      <vt:lpstr>Specification</vt:lpstr>
      <vt:lpstr>Mobile base kinematics</vt:lpstr>
      <vt:lpstr>Moving to a point</vt:lpstr>
      <vt:lpstr>DH Parameters &amp; forward kinematics</vt:lpstr>
      <vt:lpstr>Robot design</vt:lpstr>
      <vt:lpstr>Gantt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/>
  <cp:revision>1</cp:revision>
  <dcterms:created xsi:type="dcterms:W3CDTF">2023-09-29T06:44:07Z</dcterms:created>
  <dcterms:modified xsi:type="dcterms:W3CDTF">2023-11-02T12:42:14Z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0x0101009D30940BE36E5046BEB6E8AB422155E5</vt:lpwstr>
  </property>
  <property fmtid="{D5CDD505-2E9C-101B-9397-08002B2CF9AE}" pid="3" name="MediaServiceImageTags">
    <vt:lpwstr/>
  </property>
</Properties>
</file>