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/>
    <p:restoredTop sz="94776"/>
  </p:normalViewPr>
  <p:slideViewPr>
    <p:cSldViewPr snapToGrid="0">
      <p:cViewPr varScale="1">
        <p:scale>
          <a:sx n="125" d="100"/>
          <a:sy n="125" d="100"/>
        </p:scale>
        <p:origin x="18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F6A18-872A-D541-A9F7-85CCDC0F95F8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5501C-5417-8447-AB3A-747376718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5501C-5417-8447-AB3A-7473767188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2F4B-300F-48C0-EB38-F1D752C51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F656B-B708-8DF7-7990-CB79D28BB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61578-BC43-739D-4FDC-7A4D62A7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EE46-6241-9071-29E5-D0E379F1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6A54-FBCA-3B88-DF1B-EBC1F691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2D31-7451-209B-4BD1-EBAB6DAA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8722-DC00-F45B-AD26-D927ADB9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8E40-13F2-882C-AF1B-E95D1997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5514-041F-02CE-6847-F62EDFF7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D0AC-69F9-E5C5-1CCC-F6930314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8BB00-EED3-DFE4-C7D6-8F0E007C7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B8222-EA5C-E574-560F-624E7DB97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18FA-75D9-88F0-F92B-8BF27AF6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EEAD7-A025-F437-96E0-22C1CA5E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BD4F-0334-7540-B96B-9253EBEB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3633-A8EF-8341-537B-D7D08957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C085-AAF7-21D2-5772-0AEA3DF5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DC07-82ED-405F-C66E-0EDA29C5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36766-FFBB-7A5C-858C-1D878E23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7E359-66A2-41C3-AFD8-CA9262EC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6869-C16E-A47B-5730-E6FB1ED6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823A3-A3EA-D01A-D66F-C4874323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F430-045E-C96D-DAFD-B0EF693B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31A4-FBF8-27E8-66C1-7D2E6464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BB48-F4BC-CCBA-E8AA-4F65085D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5E06-A5AF-D535-1304-9A262B97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978E-CEFE-9729-20D9-36E8CBCE2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75882-73D5-F1D5-7407-32AF66D70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CFE42-A449-33CA-CC86-90D6204D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D3A9-AB4A-5202-3E3C-0E991CDB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67427-5545-3027-1885-D0462A24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8064-CF61-1832-2AB7-63472607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689AB-CF44-C054-D5AC-BD149CEB9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3E99-8430-F7B2-E27B-E28D5869B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8351A-227C-3F4C-BCB0-5027FCD9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BE64A-D6A9-307A-C821-263A54FF9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33A59-0D35-3A23-C1B5-89B7602B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D2ADD-033F-04DD-8708-6E7F8269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85F62-13E9-8D9F-5488-9B729B8C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0018-52EB-961E-8A86-3CCE139F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AD892-8575-F937-87FF-B0F59469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30CBE-FF00-7155-C004-8C39838B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BC15B-5AE8-107C-A6FD-F17E0914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6CA9F-C765-8639-B42E-87B868E0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600F2-07E5-771B-CA13-8072A5FA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21D69-89F6-5D41-410F-DD75E49B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B7A6-5BB0-EE86-2DB5-DC3D2493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A4D6-E9B1-D98B-2717-FAC00613F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D029-CD79-8D10-82FA-E68AD1EE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7DFFA-1890-0CF1-DA84-7B8B6310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60D26-2DD9-F42B-192B-4B1EF3B7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481A9-B200-F038-5E58-5B565395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EE0F-61E4-9B24-4A69-C50A552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15BD5-FDDC-5F80-89BE-56B1899FB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703AF-AF94-7BFA-E8F7-C34C06FB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59A01-3E17-F235-EBAA-261DFEC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70405-24E2-48F5-C512-FE9530E3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6FA38-9ED1-82E9-D38E-9D8F8AE8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B82BE-2A81-B78C-104B-41CD544C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43C6-68D4-FB16-E6AB-250B0937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E999-F6DC-4545-ECA6-10E4F35AA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20DD4-4882-3C4F-BCA2-5EA1A52FAC8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EC19-6450-1ADC-BBC5-980FC268B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400C-2577-F0D7-EDB1-F22D2FF5D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14B3-CC39-0546-A40F-2B207EA2C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4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488BD0F-55D3-C02B-E20D-0BD5513BA996}"/>
              </a:ext>
            </a:extLst>
          </p:cNvPr>
          <p:cNvSpPr/>
          <p:nvPr/>
        </p:nvSpPr>
        <p:spPr>
          <a:xfrm>
            <a:off x="0" y="1120588"/>
            <a:ext cx="12192000" cy="5737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3AB2CE-A023-25E4-33C5-FB4B213B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68" y="241828"/>
            <a:ext cx="11741064" cy="6349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cs typeface="Calibri" panose="020F0502020204030204" pitchFamily="34" charset="0"/>
              </a:rPr>
              <a:t>Title: A Name of a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024B1-FFDF-2929-05AC-5825BF109121}"/>
              </a:ext>
            </a:extLst>
          </p:cNvPr>
          <p:cNvSpPr/>
          <p:nvPr/>
        </p:nvSpPr>
        <p:spPr>
          <a:xfrm>
            <a:off x="10221238" y="241830"/>
            <a:ext cx="1745294" cy="634992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>
                <a:solidFill>
                  <a:schemeClr val="accent6"/>
                </a:solidFill>
              </a:rPr>
              <a:t>logo</a:t>
            </a:r>
            <a:endParaRPr lang="en-US" sz="800" b="1" spc="600" dirty="0">
              <a:solidFill>
                <a:schemeClr val="accent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D70715-BFC0-4215-7351-32742420671E}"/>
              </a:ext>
            </a:extLst>
          </p:cNvPr>
          <p:cNvSpPr/>
          <p:nvPr/>
        </p:nvSpPr>
        <p:spPr>
          <a:xfrm>
            <a:off x="0" y="6361121"/>
            <a:ext cx="12192000" cy="731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38A6FE4-82DA-3DE2-689C-7463E2EA62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792161"/>
                  </p:ext>
                </p:extLst>
              </p:nvPr>
            </p:nvGraphicFramePr>
            <p:xfrm>
              <a:off x="302400" y="1271975"/>
              <a:ext cx="11612880" cy="493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49040">
                      <a:extLst>
                        <a:ext uri="{9D8B030D-6E8A-4147-A177-3AD203B41FA5}">
                          <a16:colId xmlns:a16="http://schemas.microsoft.com/office/drawing/2014/main" val="1204901018"/>
                        </a:ext>
                      </a:extLst>
                    </a:gridCol>
                    <a:gridCol w="182880">
                      <a:extLst>
                        <a:ext uri="{9D8B030D-6E8A-4147-A177-3AD203B41FA5}">
                          <a16:colId xmlns:a16="http://schemas.microsoft.com/office/drawing/2014/main" val="2830249909"/>
                        </a:ext>
                      </a:extLst>
                    </a:gridCol>
                    <a:gridCol w="3749040">
                      <a:extLst>
                        <a:ext uri="{9D8B030D-6E8A-4147-A177-3AD203B41FA5}">
                          <a16:colId xmlns:a16="http://schemas.microsoft.com/office/drawing/2014/main" val="642454558"/>
                        </a:ext>
                      </a:extLst>
                    </a:gridCol>
                    <a:gridCol w="182880">
                      <a:extLst>
                        <a:ext uri="{9D8B030D-6E8A-4147-A177-3AD203B41FA5}">
                          <a16:colId xmlns:a16="http://schemas.microsoft.com/office/drawing/2014/main" val="3271808600"/>
                        </a:ext>
                      </a:extLst>
                    </a:gridCol>
                    <a:gridCol w="3749040">
                      <a:extLst>
                        <a:ext uri="{9D8B030D-6E8A-4147-A177-3AD203B41FA5}">
                          <a16:colId xmlns:a16="http://schemas.microsoft.com/office/drawing/2014/main" val="1470566025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Title For This Column</a:t>
                          </a:r>
                        </a:p>
                      </a:txBody>
                      <a:tcPr marL="228600" marR="228600" marT="137160" marB="137160" anchor="b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marL="45720" marR="45720" anchor="b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Title For This Column</a:t>
                          </a:r>
                        </a:p>
                      </a:txBody>
                      <a:tcPr marL="228600" marR="228600" marT="137160" marB="137160" anchor="b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marL="45720" marR="45720" anchor="b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Title For This Column</a:t>
                          </a:r>
                        </a:p>
                      </a:txBody>
                      <a:tcPr marL="228600" marR="228600" marT="137160" marB="137160" anchor="b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829738"/>
                      </a:ext>
                    </a:extLst>
                  </a:tr>
                  <a:tr h="3200400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i="0" dirty="0">
                              <a:solidFill>
                                <a:schemeClr val="tx1"/>
                              </a:solidFill>
                            </a:rPr>
                            <a:t>In publishing and graphic design</a:t>
                          </a:r>
                          <a:r>
                            <a:rPr lang="en-US" sz="1200" i="1" dirty="0">
                              <a:solidFill>
                                <a:schemeClr val="tx1"/>
                              </a:solidFill>
                            </a:rPr>
                            <a:t>, ”Lorem ipsum” is a placeholder text commonly used to demonstrate the visual form of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Content: Company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</a:rPr>
                            <a:t> Name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000%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3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Unordered List</a:t>
                          </a:r>
                        </a:p>
                        <a:p>
                          <a:pPr marL="407988" marR="0" lvl="1" indent="-182563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  <a:p>
                          <a:pPr marL="407988" marR="0" lvl="1" indent="-182563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2</a:t>
                          </a:r>
                        </a:p>
                        <a:p>
                          <a:pPr marL="407988" marR="0" lvl="1" indent="-182563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3</a:t>
                          </a:r>
                        </a:p>
                        <a:p>
                          <a:pPr marL="407988" marR="0" lvl="1" indent="-182563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4</a:t>
                          </a:r>
                        </a:p>
                        <a:p>
                          <a:pPr marL="407988" marR="0" lvl="1" indent="-182563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5</a:t>
                          </a:r>
                        </a:p>
                        <a:p>
                          <a:pPr marL="407988" marR="0" lvl="1" indent="-182563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6</a:t>
                          </a:r>
                        </a:p>
                        <a:p>
                          <a:pPr marL="407988" marR="0" lvl="1" indent="-182563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7 </a:t>
                          </a:r>
                        </a:p>
                      </a:txBody>
                      <a:tcPr marL="228600" marR="228600" marT="137160" marB="13716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2865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1</a:t>
                          </a:r>
                        </a:p>
                        <a:p>
                          <a:pPr marL="379413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  <a:p>
                          <a:pPr marL="379413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2</a:t>
                          </a:r>
                        </a:p>
                        <a:p>
                          <a:pPr marL="379413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3</a:t>
                          </a: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2</a:t>
                          </a: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3</a:t>
                          </a: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4</a:t>
                          </a: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5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2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3</a:t>
                          </a:r>
                        </a:p>
                      </a:txBody>
                      <a:tcPr marL="228600" marR="228600" marT="137160" marB="13716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2865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1</a:t>
                          </a:r>
                        </a:p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2</a:t>
                          </a:r>
                        </a:p>
                        <a:p>
                          <a:pPr marL="379413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  <a:p>
                          <a:pPr marL="379413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2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3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2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3</a:t>
                          </a: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4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2</a:t>
                          </a:r>
                        </a:p>
                      </a:txBody>
                      <a:tcPr marL="228600" marR="228600" marT="137160" marB="13716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83308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38A6FE4-82DA-3DE2-689C-7463E2EA62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792161"/>
                  </p:ext>
                </p:extLst>
              </p:nvPr>
            </p:nvGraphicFramePr>
            <p:xfrm>
              <a:off x="302400" y="1271975"/>
              <a:ext cx="11612880" cy="493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49040">
                      <a:extLst>
                        <a:ext uri="{9D8B030D-6E8A-4147-A177-3AD203B41FA5}">
                          <a16:colId xmlns:a16="http://schemas.microsoft.com/office/drawing/2014/main" val="1204901018"/>
                        </a:ext>
                      </a:extLst>
                    </a:gridCol>
                    <a:gridCol w="182880">
                      <a:extLst>
                        <a:ext uri="{9D8B030D-6E8A-4147-A177-3AD203B41FA5}">
                          <a16:colId xmlns:a16="http://schemas.microsoft.com/office/drawing/2014/main" val="2830249909"/>
                        </a:ext>
                      </a:extLst>
                    </a:gridCol>
                    <a:gridCol w="3749040">
                      <a:extLst>
                        <a:ext uri="{9D8B030D-6E8A-4147-A177-3AD203B41FA5}">
                          <a16:colId xmlns:a16="http://schemas.microsoft.com/office/drawing/2014/main" val="642454558"/>
                        </a:ext>
                      </a:extLst>
                    </a:gridCol>
                    <a:gridCol w="182880">
                      <a:extLst>
                        <a:ext uri="{9D8B030D-6E8A-4147-A177-3AD203B41FA5}">
                          <a16:colId xmlns:a16="http://schemas.microsoft.com/office/drawing/2014/main" val="3271808600"/>
                        </a:ext>
                      </a:extLst>
                    </a:gridCol>
                    <a:gridCol w="3749040">
                      <a:extLst>
                        <a:ext uri="{9D8B030D-6E8A-4147-A177-3AD203B41FA5}">
                          <a16:colId xmlns:a16="http://schemas.microsoft.com/office/drawing/2014/main" val="1470566025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Title For This Column</a:t>
                          </a:r>
                        </a:p>
                      </a:txBody>
                      <a:tcPr marL="228600" marR="228600" marT="137160" marB="137160" anchor="b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marL="45720" marR="45720" anchor="b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Title For This Column</a:t>
                          </a:r>
                        </a:p>
                      </a:txBody>
                      <a:tcPr marL="228600" marR="228600" marT="137160" marB="137160" anchor="b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marL="45720" marR="45720" anchor="b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Title For This Column</a:t>
                          </a:r>
                        </a:p>
                      </a:txBody>
                      <a:tcPr marL="228600" marR="228600" marT="137160" marB="137160" anchor="b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829738"/>
                      </a:ext>
                    </a:extLst>
                  </a:tr>
                  <a:tr h="3383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28600" marR="228600" marT="137160" marB="13716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67" r="-209459" b="-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62865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1</a:t>
                          </a:r>
                        </a:p>
                        <a:p>
                          <a:pPr marL="379413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  <a:p>
                          <a:pPr marL="379413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2</a:t>
                          </a:r>
                        </a:p>
                        <a:p>
                          <a:pPr marL="379413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3</a:t>
                          </a: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2</a:t>
                          </a: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3</a:t>
                          </a: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4</a:t>
                          </a: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5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2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3</a:t>
                          </a:r>
                        </a:p>
                      </a:txBody>
                      <a:tcPr marL="228600" marR="228600" marT="137160" marB="13716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28650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1</a:t>
                          </a:r>
                        </a:p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2</a:t>
                          </a:r>
                        </a:p>
                        <a:p>
                          <a:pPr marL="379413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  <a:p>
                          <a:pPr marL="379413" marR="0" lvl="1" indent="-1714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2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3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2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3</a:t>
                          </a:r>
                        </a:p>
                        <a:p>
                          <a:pPr marL="0" marR="0" lvl="0" indent="-249237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938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Subtitle 4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1</a:t>
                          </a:r>
                        </a:p>
                        <a:p>
                          <a:pPr marL="344488" marR="0" lvl="1" indent="-136525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Item 2</a:t>
                          </a:r>
                        </a:p>
                      </a:txBody>
                      <a:tcPr marL="228600" marR="228600" marT="137160" marB="13716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833082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92556-B404-092A-9DEC-60709CE333EF}"/>
              </a:ext>
            </a:extLst>
          </p:cNvPr>
          <p:cNvCxnSpPr>
            <a:cxnSpLocks/>
          </p:cNvCxnSpPr>
          <p:nvPr/>
        </p:nvCxnSpPr>
        <p:spPr>
          <a:xfrm flipV="1">
            <a:off x="388900" y="2967318"/>
            <a:ext cx="0" cy="3430379"/>
          </a:xfrm>
          <a:prstGeom prst="line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C59606-E959-0643-588F-F2A17942B188}"/>
              </a:ext>
            </a:extLst>
          </p:cNvPr>
          <p:cNvCxnSpPr>
            <a:cxnSpLocks/>
          </p:cNvCxnSpPr>
          <p:nvPr/>
        </p:nvCxnSpPr>
        <p:spPr>
          <a:xfrm flipV="1">
            <a:off x="4333372" y="2967318"/>
            <a:ext cx="0" cy="3430379"/>
          </a:xfrm>
          <a:prstGeom prst="line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516A99-1EAA-8848-811A-73C20B22414D}"/>
              </a:ext>
            </a:extLst>
          </p:cNvPr>
          <p:cNvCxnSpPr>
            <a:cxnSpLocks/>
          </p:cNvCxnSpPr>
          <p:nvPr/>
        </p:nvCxnSpPr>
        <p:spPr>
          <a:xfrm flipV="1">
            <a:off x="8259915" y="2967318"/>
            <a:ext cx="0" cy="3430379"/>
          </a:xfrm>
          <a:prstGeom prst="line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Graphic 1026" descr="Books outline">
            <a:extLst>
              <a:ext uri="{FF2B5EF4-FFF2-40B4-BE49-F238E27FC236}">
                <a16:creationId xmlns:a16="http://schemas.microsoft.com/office/drawing/2014/main" id="{2B821377-FF61-8F8F-116F-4779236DB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6784" y="1414637"/>
            <a:ext cx="822960" cy="822960"/>
          </a:xfrm>
          <a:prstGeom prst="rect">
            <a:avLst/>
          </a:prstGeom>
        </p:spPr>
      </p:pic>
      <p:pic>
        <p:nvPicPr>
          <p:cNvPr id="1029" name="Graphic 1028" descr="Bank outline">
            <a:extLst>
              <a:ext uri="{FF2B5EF4-FFF2-40B4-BE49-F238E27FC236}">
                <a16:creationId xmlns:a16="http://schemas.microsoft.com/office/drawing/2014/main" id="{3D0F1FA5-AAAC-842F-FF4A-FA4BCF43D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7935" y="1414637"/>
            <a:ext cx="822960" cy="822960"/>
          </a:xfrm>
          <a:prstGeom prst="rect">
            <a:avLst/>
          </a:prstGeom>
        </p:spPr>
      </p:pic>
      <p:pic>
        <p:nvPicPr>
          <p:cNvPr id="1031" name="Graphic 1030" descr="Megaphone1 outline">
            <a:extLst>
              <a:ext uri="{FF2B5EF4-FFF2-40B4-BE49-F238E27FC236}">
                <a16:creationId xmlns:a16="http://schemas.microsoft.com/office/drawing/2014/main" id="{85E2AC4D-FF28-8776-D465-2BCE5118D1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7360" y="1420906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6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116</Words>
  <Application>Microsoft Macintosh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Title: A Name of a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 Name of a Report</dc:title>
  <dc:creator>Thomas Nguyen</dc:creator>
  <cp:lastModifiedBy>Thomas Nguyen</cp:lastModifiedBy>
  <cp:revision>1</cp:revision>
  <dcterms:created xsi:type="dcterms:W3CDTF">2024-03-14T14:03:48Z</dcterms:created>
  <dcterms:modified xsi:type="dcterms:W3CDTF">2024-03-14T15:35:05Z</dcterms:modified>
</cp:coreProperties>
</file>