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1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26.08.2018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HTML - Tekst, bilder, lyd og video</a:t>
            </a:r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35 - 27.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aug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E1E53-6F8D-5840-AEB1-E6D3586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Tekst med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70632-9D26-1442-83BD-F00085EE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Nettsidens tekst skrives i &lt;body&gt;-elementet</a:t>
            </a:r>
          </a:p>
          <a:p>
            <a:r>
              <a:rPr lang="nb-NO" dirty="0"/>
              <a:t>Ulike tagger former teksten</a:t>
            </a:r>
          </a:p>
          <a:p>
            <a:r>
              <a:rPr lang="nb-NO" dirty="0" err="1"/>
              <a:t>Feks</a:t>
            </a:r>
            <a:r>
              <a:rPr lang="nb-NO" dirty="0"/>
              <a:t>: </a:t>
            </a:r>
          </a:p>
          <a:p>
            <a:pPr lvl="1"/>
            <a:r>
              <a:rPr lang="nb-NO" dirty="0"/>
              <a:t>&lt;h1&gt;Overskrift&lt;/h1&gt;</a:t>
            </a:r>
          </a:p>
          <a:p>
            <a:pPr lvl="1"/>
            <a:r>
              <a:rPr lang="nb-NO" dirty="0"/>
              <a:t>&lt;p&gt;Avsnitt&lt;/p&gt;</a:t>
            </a:r>
          </a:p>
          <a:p>
            <a:pPr lvl="1"/>
            <a:r>
              <a:rPr lang="nb-NO" dirty="0"/>
              <a:t>&lt;b&gt;</a:t>
            </a:r>
            <a:r>
              <a:rPr lang="nb-NO" b="1" dirty="0"/>
              <a:t>Fet-skrift</a:t>
            </a:r>
            <a:r>
              <a:rPr lang="nb-NO" dirty="0"/>
              <a:t>&lt;/b&gt;</a:t>
            </a:r>
          </a:p>
          <a:p>
            <a:pPr lvl="1"/>
            <a:r>
              <a:rPr lang="nb-NO" dirty="0"/>
              <a:t>&lt;i&gt;</a:t>
            </a:r>
            <a:r>
              <a:rPr lang="nb-NO" i="1" dirty="0"/>
              <a:t>Kursiv-skrift</a:t>
            </a:r>
            <a:r>
              <a:rPr lang="nb-NO" dirty="0"/>
              <a:t>&lt;/i&gt;</a:t>
            </a:r>
          </a:p>
          <a:p>
            <a:r>
              <a:rPr lang="nb-NO" dirty="0"/>
              <a:t>Vi legger ofte tagger inne i andre tagger</a:t>
            </a:r>
          </a:p>
          <a:p>
            <a:pPr lvl="1"/>
            <a:r>
              <a:rPr lang="nb-NO" dirty="0" err="1"/>
              <a:t>Feks</a:t>
            </a:r>
            <a:r>
              <a:rPr lang="nb-NO" dirty="0"/>
              <a:t>. slik: </a:t>
            </a:r>
          </a:p>
          <a:p>
            <a:pPr lvl="2"/>
            <a:r>
              <a:rPr lang="nb-NO" dirty="0"/>
              <a:t>&lt;p&gt; vanlig tekst, &lt;b&gt; fet tekst &lt;/b&gt; og vanlig tekst &lt;/p&gt;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59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89FB8657-0158-B84F-809B-48EFD2EA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2311400"/>
            <a:ext cx="3049346" cy="22352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D67564D-688B-FA41-BB70-66582C4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CC7275-667B-DB49-8B83-335C54E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029" cy="4351338"/>
          </a:xfrm>
        </p:spPr>
        <p:txBody>
          <a:bodyPr/>
          <a:lstStyle/>
          <a:p>
            <a:r>
              <a:rPr lang="nb-NO" dirty="0"/>
              <a:t>Nummerert liste</a:t>
            </a:r>
          </a:p>
          <a:p>
            <a:pPr lvl="1"/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0CC6DAD-24E3-CF4F-B2E5-953016E8D866}"/>
              </a:ext>
            </a:extLst>
          </p:cNvPr>
          <p:cNvSpPr txBox="1">
            <a:spLocks/>
          </p:cNvSpPr>
          <p:nvPr/>
        </p:nvSpPr>
        <p:spPr>
          <a:xfrm>
            <a:off x="6585858" y="1825625"/>
            <a:ext cx="371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Unummerert liste</a:t>
            </a:r>
          </a:p>
          <a:p>
            <a:pPr lvl="1"/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832D56D-1E84-4446-AE2F-58BE213A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8"/>
          <a:stretch/>
        </p:blipFill>
        <p:spPr>
          <a:xfrm>
            <a:off x="8769118" y="4142865"/>
            <a:ext cx="2395529" cy="1864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9BCCB84-6F95-E94E-89C3-43A8FC4E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" y="2311400"/>
            <a:ext cx="2832100" cy="22352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6AC7729F-0AF2-BF4D-85B8-2875BE3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14" y="4001294"/>
            <a:ext cx="2362200" cy="1701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62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8436B5-5985-CD4F-8DC5-818E5A92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DEB414-25C0-4C45-AF4F-9D1A2D4C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selv, s. 14</a:t>
            </a:r>
          </a:p>
        </p:txBody>
      </p:sp>
    </p:spTree>
    <p:extLst>
      <p:ext uri="{BB962C8B-B14F-4D97-AF65-F5344CB8AC3E}">
        <p14:creationId xmlns:p14="http://schemas.microsoft.com/office/powerpoint/2010/main" val="688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573D02-5689-9F42-88B0-39AFD2B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1.3 -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E2CD6-AD5E-4A4F-88EC-40D63ABC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Bilder legges inn i HTML ved å bruke &lt;</a:t>
            </a:r>
            <a:r>
              <a:rPr lang="nb-NO" dirty="0" err="1"/>
              <a:t>img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</a:t>
            </a:r>
            <a:r>
              <a:rPr lang="nb-NO" dirty="0" err="1"/>
              <a:t>filnavn.jpg</a:t>
            </a:r>
            <a:r>
              <a:rPr lang="nb-NO" dirty="0"/>
              <a:t>" alt="alternativ tekst"&gt;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bilder: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www.pexels.com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6BF8C37-FFD5-3849-9E43-E656C6DF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3" y="2644644"/>
            <a:ext cx="6406443" cy="35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8436B5-5985-CD4F-8DC5-818E5A92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DEB414-25C0-4C45-AF4F-9D1A2D4C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selv, s. 18</a:t>
            </a:r>
          </a:p>
        </p:txBody>
      </p:sp>
    </p:spTree>
    <p:extLst>
      <p:ext uri="{BB962C8B-B14F-4D97-AF65-F5344CB8AC3E}">
        <p14:creationId xmlns:p14="http://schemas.microsoft.com/office/powerpoint/2010/main" val="262908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/>
          </a:bodyPr>
          <a:lstStyle/>
          <a:p>
            <a:r>
              <a:rPr lang="nb-NO" dirty="0"/>
              <a:t>Lyd kan bygges inn i nettsiden ved å bruke &lt;</a:t>
            </a:r>
            <a:r>
              <a:rPr lang="nb-NO" dirty="0" err="1"/>
              <a:t>audio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audio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="filnavn.mp3"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lyder: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audiolibrary</a:t>
            </a:r>
            <a:r>
              <a:rPr lang="nb-NO" dirty="0"/>
              <a:t>/</a:t>
            </a:r>
            <a:r>
              <a:rPr lang="nb-NO" dirty="0" err="1"/>
              <a:t>soundeffects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8E658E5-95EF-984C-88EB-0DC1CEF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14" y="2748868"/>
            <a:ext cx="7416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Video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Lyd kan bygges inn i nettsiden ved å bruke &lt;</a:t>
            </a:r>
            <a:r>
              <a:rPr lang="nb-NO" dirty="0" err="1"/>
              <a:t>audio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&lt;video </a:t>
            </a:r>
            <a:r>
              <a:rPr lang="nb-NO" dirty="0" err="1"/>
              <a:t>src</a:t>
            </a:r>
            <a:r>
              <a:rPr lang="nb-NO" dirty="0"/>
              <a:t>="filnavn.mp4"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videoer: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videos.pexels.com</a:t>
            </a:r>
            <a:r>
              <a:rPr lang="nb-NO" dirty="0"/>
              <a:t>/</a:t>
            </a:r>
          </a:p>
          <a:p>
            <a:pPr lvl="1"/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11783C-EDB1-4C49-BC90-3244439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8" y="2666320"/>
            <a:ext cx="7130143" cy="35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8436B5-5985-CD4F-8DC5-818E5A92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DEB414-25C0-4C45-AF4F-9D1A2D4C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selv, s. 21</a:t>
            </a:r>
          </a:p>
          <a:p>
            <a:pPr lvl="1"/>
            <a:r>
              <a:rPr lang="nb-NO" dirty="0"/>
              <a:t>Gjør alle oppgavene utenom oppgave 4.</a:t>
            </a:r>
          </a:p>
        </p:txBody>
      </p:sp>
    </p:spTree>
    <p:extLst>
      <p:ext uri="{BB962C8B-B14F-4D97-AF65-F5344CB8AC3E}">
        <p14:creationId xmlns:p14="http://schemas.microsoft.com/office/powerpoint/2010/main" val="258261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125</TotalTime>
  <Words>255</Words>
  <Application>Microsoft Macintosh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IT 1 </vt:lpstr>
      <vt:lpstr>1.2 - Tekst med HTML</vt:lpstr>
      <vt:lpstr>1.2 - Lister</vt:lpstr>
      <vt:lpstr>Oppgave</vt:lpstr>
      <vt:lpstr>1.3 - Bilder</vt:lpstr>
      <vt:lpstr>Oppgave</vt:lpstr>
      <vt:lpstr>1.4 - Lyd</vt:lpstr>
      <vt:lpstr>1.4 - Video</vt:lpstr>
      <vt:lpstr>Oppgave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Microsoft Office User</dc:creator>
  <cp:lastModifiedBy>Microsoft Office User</cp:lastModifiedBy>
  <cp:revision>13</cp:revision>
  <dcterms:created xsi:type="dcterms:W3CDTF">2018-08-26T14:05:21Z</dcterms:created>
  <dcterms:modified xsi:type="dcterms:W3CDTF">2018-08-26T16:10:41Z</dcterms:modified>
</cp:coreProperties>
</file>