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59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4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02.09.2018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02.09.2018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02.09.2018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02.09.2018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02.09.2018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02.09.2018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02.09.2018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02.09.2018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02.09.2018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02.09.2018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02.09.2018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02.09.2018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02.09.2018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>
                <a:latin typeface="Calibri" panose="020F0502020204030204" pitchFamily="34" charset="0"/>
                <a:cs typeface="Calibri" panose="020F0502020204030204" pitchFamily="34" charset="0"/>
              </a:rPr>
              <a:t>IT 1 </a:t>
            </a:r>
          </a:p>
        </p:txBody>
      </p:sp>
      <p:sp>
        <p:nvSpPr>
          <p:cNvPr id="12" name="Undertittel 2">
            <a:extLst>
              <a:ext uri="{FF2B5EF4-FFF2-40B4-BE49-F238E27FC236}">
                <a16:creationId xmlns:a16="http://schemas.microsoft.com/office/drawing/2014/main" id="{4B29598A-74BC-494A-81D2-1DB7DE0824CF}"/>
              </a:ext>
            </a:extLst>
          </p:cNvPr>
          <p:cNvSpPr txBox="1">
            <a:spLocks/>
          </p:cNvSpPr>
          <p:nvPr/>
        </p:nvSpPr>
        <p:spPr>
          <a:xfrm>
            <a:off x="4132162" y="5857654"/>
            <a:ext cx="3931534" cy="410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Legg mobilen i mobilhotellet!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Tabeller, skjema og CSS</a:t>
            </a:r>
          </a:p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Uke 36 - 3. </a:t>
            </a:r>
            <a:r>
              <a:rPr lang="nb-NO" b="1" dirty="0" err="1"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AA38AA-514C-4242-8619-29900A4C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2.1 CSS i et HTML-dokument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B42E6C-5B04-BE43-97D2-C2249AEF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Attributtet </a:t>
            </a:r>
            <a:r>
              <a:rPr lang="nb-NO" i="1" dirty="0"/>
              <a:t>style </a:t>
            </a:r>
            <a:r>
              <a:rPr lang="nb-NO" dirty="0"/>
              <a:t>i et HTML-element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3248A69-D6AF-9447-915B-9856D51F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578100"/>
            <a:ext cx="4648200" cy="4318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E70EE58A-B160-6646-ABFF-418DE5278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3762375"/>
            <a:ext cx="6388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7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614AAC-8CE0-B248-8F0B-5EE0AC58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2.1 CSS i et HTML-dokument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EB3EC78-30C4-DB4F-954B-A1A87BE6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Oppgaver</a:t>
            </a:r>
          </a:p>
          <a:p>
            <a:pPr lvl="1"/>
            <a:r>
              <a:rPr lang="nb-NO" dirty="0"/>
              <a:t>Prøv selv s. 39</a:t>
            </a:r>
          </a:p>
        </p:txBody>
      </p:sp>
    </p:spTree>
    <p:extLst>
      <p:ext uri="{BB962C8B-B14F-4D97-AF65-F5344CB8AC3E}">
        <p14:creationId xmlns:p14="http://schemas.microsoft.com/office/powerpoint/2010/main" val="52338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55AFC6-E6B9-9843-9B96-3873F563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1.6 Tabeller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9CD6D5-02A6-6B4B-99CF-6904A00A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tabell lages med </a:t>
            </a:r>
            <a:r>
              <a:rPr lang="nb-NO" dirty="0" err="1"/>
              <a:t>table</a:t>
            </a:r>
            <a:r>
              <a:rPr lang="nb-NO" dirty="0"/>
              <a:t>-elementet og taggene &lt;</a:t>
            </a:r>
            <a:r>
              <a:rPr lang="nb-NO" dirty="0" err="1"/>
              <a:t>tr</a:t>
            </a:r>
            <a:r>
              <a:rPr lang="nb-NO" dirty="0"/>
              <a:t>&gt; og &lt;</a:t>
            </a:r>
            <a:r>
              <a:rPr lang="nb-NO" dirty="0" err="1"/>
              <a:t>td</a:t>
            </a:r>
            <a:r>
              <a:rPr lang="nb-NO" dirty="0"/>
              <a:t>&gt;</a:t>
            </a:r>
          </a:p>
          <a:p>
            <a:r>
              <a:rPr lang="nb-NO" dirty="0"/>
              <a:t>Rader lages med &lt;</a:t>
            </a:r>
            <a:r>
              <a:rPr lang="nb-NO" dirty="0" err="1"/>
              <a:t>tr</a:t>
            </a:r>
            <a:r>
              <a:rPr lang="nb-NO" dirty="0"/>
              <a:t>&gt;-taggen</a:t>
            </a:r>
          </a:p>
          <a:p>
            <a:r>
              <a:rPr lang="nb-NO" dirty="0"/>
              <a:t>Innhold lages med &lt;</a:t>
            </a:r>
            <a:r>
              <a:rPr lang="nb-NO" dirty="0" err="1"/>
              <a:t>td</a:t>
            </a:r>
            <a:r>
              <a:rPr lang="nb-NO" dirty="0"/>
              <a:t>&gt;-taggen</a:t>
            </a:r>
          </a:p>
          <a:p>
            <a:r>
              <a:rPr lang="nb-NO" dirty="0"/>
              <a:t>Overskrift lages med &lt;</a:t>
            </a:r>
            <a:r>
              <a:rPr lang="nb-NO" dirty="0" err="1"/>
              <a:t>th</a:t>
            </a:r>
            <a:r>
              <a:rPr lang="nb-NO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3521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9D48663-5B57-5F4B-8B07-528609A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1.6 Tabeller</a:t>
            </a:r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3E093FE2-3914-7440-B4D0-B0E7770B2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5724"/>
            <a:ext cx="9469090" cy="5159375"/>
          </a:xfr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2DB691AA-1C9E-F74B-8226-6FE308B14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890" y="4495800"/>
            <a:ext cx="4216400" cy="21463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982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CF4A77-FEB7-0C47-A178-A3D7529E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1.6 Tabeller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B6BC37-1711-B645-86D5-30D883F9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  <a:p>
            <a:pPr lvl="1"/>
            <a:r>
              <a:rPr lang="nb-NO" dirty="0"/>
              <a:t>Prøv selv s. 27</a:t>
            </a:r>
          </a:p>
        </p:txBody>
      </p:sp>
    </p:spTree>
    <p:extLst>
      <p:ext uri="{BB962C8B-B14F-4D97-AF65-F5344CB8AC3E}">
        <p14:creationId xmlns:p14="http://schemas.microsoft.com/office/powerpoint/2010/main" val="319018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78ADC5-8CF5-F441-AF5C-53C6E26A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1.7 Skjema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605553B-4BE3-3B42-8E09-04114DFDD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Brukes for å innhente informasjon fra brukere</a:t>
            </a:r>
          </a:p>
          <a:p>
            <a:r>
              <a:rPr lang="nb-NO" dirty="0"/>
              <a:t>Skrives i et &lt;form&gt;-element</a:t>
            </a:r>
          </a:p>
          <a:p>
            <a:r>
              <a:rPr lang="nb-NO" dirty="0"/>
              <a:t>&lt;input&gt;-elementer av forskjellig type brukes for å samle informasjon</a:t>
            </a:r>
          </a:p>
          <a:p>
            <a:pPr lvl="1"/>
            <a:r>
              <a:rPr lang="nb-NO" dirty="0"/>
              <a:t>Se s. 31 i boken for eksempler på type</a:t>
            </a:r>
          </a:p>
          <a:p>
            <a:r>
              <a:rPr lang="nb-NO" dirty="0"/>
              <a:t>&lt;</a:t>
            </a:r>
            <a:r>
              <a:rPr lang="nb-NO" dirty="0" err="1"/>
              <a:t>label</a:t>
            </a:r>
            <a:r>
              <a:rPr lang="nb-NO" dirty="0"/>
              <a:t>&gt;- brukes for beskrivende tekst</a:t>
            </a:r>
          </a:p>
          <a:p>
            <a:r>
              <a:rPr lang="nb-NO" dirty="0"/>
              <a:t>&lt;</a:t>
            </a:r>
            <a:r>
              <a:rPr lang="nb-NO" dirty="0" err="1"/>
              <a:t>select</a:t>
            </a:r>
            <a:r>
              <a:rPr lang="nb-NO" dirty="0"/>
              <a:t>&gt;-elementet gir en </a:t>
            </a:r>
            <a:r>
              <a:rPr lang="nb-NO" dirty="0" err="1"/>
              <a:t>nedtrekksliste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644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lassholder for innhold 10">
            <a:extLst>
              <a:ext uri="{FF2B5EF4-FFF2-40B4-BE49-F238E27FC236}">
                <a16:creationId xmlns:a16="http://schemas.microsoft.com/office/drawing/2014/main" id="{10E9EFC5-27DE-0445-A6F8-2AC668816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8624"/>
            <a:ext cx="11582400" cy="5312533"/>
          </a:xfr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541C77F-41E2-2F4C-BCF3-2ECAAC78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4975"/>
            <a:ext cx="10515600" cy="1325563"/>
          </a:xfrm>
        </p:spPr>
        <p:txBody>
          <a:bodyPr/>
          <a:lstStyle/>
          <a:p>
            <a:r>
              <a:rPr lang="nb-NO" dirty="0"/>
              <a:t>1.7 Skjema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88C4A760-9D8B-B44E-BE10-4F2E6E972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11" b="-6776"/>
          <a:stretch/>
        </p:blipFill>
        <p:spPr>
          <a:xfrm>
            <a:off x="7366000" y="5588000"/>
            <a:ext cx="4826000" cy="143584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421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11E87E-D6FF-4746-A036-53F33302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1.7 Skjema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7A22F1-26E0-7747-8659-EF9A2C6E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  <a:p>
            <a:pPr lvl="1"/>
            <a:r>
              <a:rPr lang="nb-NO" dirty="0"/>
              <a:t>Prøv selv s. 32</a:t>
            </a:r>
          </a:p>
        </p:txBody>
      </p:sp>
    </p:spTree>
    <p:extLst>
      <p:ext uri="{BB962C8B-B14F-4D97-AF65-F5344CB8AC3E}">
        <p14:creationId xmlns:p14="http://schemas.microsoft.com/office/powerpoint/2010/main" val="49929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137E0D-D615-C648-9533-248E17B5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3C0C0F7-FF19-044F-AB95-F013F4A25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CSS er et eget stilformateringsspråk som kontrollerer nettsidens utseende.</a:t>
            </a:r>
          </a:p>
          <a:p>
            <a:r>
              <a:rPr lang="nb-NO" dirty="0"/>
              <a:t>CSS = </a:t>
            </a:r>
            <a:r>
              <a:rPr lang="nb-NO" dirty="0" err="1"/>
              <a:t>Cascading</a:t>
            </a:r>
            <a:r>
              <a:rPr lang="nb-NO" dirty="0"/>
              <a:t> style </a:t>
            </a:r>
            <a:r>
              <a:rPr lang="nb-NO" dirty="0" err="1"/>
              <a:t>sheets</a:t>
            </a:r>
            <a:endParaRPr lang="nb-NO" dirty="0"/>
          </a:p>
          <a:p>
            <a:r>
              <a:rPr lang="nb-NO" dirty="0"/>
              <a:t>Dagens versjon: CSS3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2734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2BFE14-0CD4-1146-98BD-127A5A26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173A4F-6889-F54F-B91E-3F4DFE60D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CSS kan stå tre steder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I attributtet </a:t>
            </a:r>
            <a:r>
              <a:rPr lang="nb-NO" i="1" dirty="0"/>
              <a:t>style </a:t>
            </a:r>
            <a:r>
              <a:rPr lang="nb-NO" dirty="0"/>
              <a:t>i taggen til et HTML-element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I et eget style-element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I en egen fil med CSS-kode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731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CB0AF47E-E96F-9648-8BF3-29052F3270DA}" vid="{D21280D4-0851-A844-A601-4017F4C5CBE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163</TotalTime>
  <Words>193</Words>
  <Application>Microsoft Macintosh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Office-tema</vt:lpstr>
      <vt:lpstr>IT 1 </vt:lpstr>
      <vt:lpstr>1.6 Tabeller</vt:lpstr>
      <vt:lpstr>1.6 Tabeller</vt:lpstr>
      <vt:lpstr>1.6 Tabeller</vt:lpstr>
      <vt:lpstr>1.7 Skjema</vt:lpstr>
      <vt:lpstr>1.7 Skjema</vt:lpstr>
      <vt:lpstr>1.7 Skjema</vt:lpstr>
      <vt:lpstr>CSS</vt:lpstr>
      <vt:lpstr>CSS</vt:lpstr>
      <vt:lpstr>2.1 CSS i et HTML-dokument</vt:lpstr>
      <vt:lpstr>2.1 CSS i et HTML-dokument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 </dc:title>
  <dc:creator>Microsoft Office User</dc:creator>
  <cp:lastModifiedBy>Microsoft Office User</cp:lastModifiedBy>
  <cp:revision>9</cp:revision>
  <dcterms:created xsi:type="dcterms:W3CDTF">2018-09-02T16:10:25Z</dcterms:created>
  <dcterms:modified xsi:type="dcterms:W3CDTF">2018-09-02T18:54:25Z</dcterms:modified>
</cp:coreProperties>
</file>