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8" r:id="rId9"/>
    <p:sldId id="277" r:id="rId10"/>
    <p:sldId id="263" r:id="rId11"/>
    <p:sldId id="264" r:id="rId12"/>
    <p:sldId id="265" r:id="rId13"/>
    <p:sldId id="275" r:id="rId14"/>
    <p:sldId id="266" r:id="rId15"/>
    <p:sldId id="276" r:id="rId16"/>
    <p:sldId id="269" r:id="rId17"/>
    <p:sldId id="272" r:id="rId18"/>
    <p:sldId id="270" r:id="rId19"/>
    <p:sldId id="271" r:id="rId20"/>
    <p:sldId id="273" r:id="rId21"/>
  </p:sldIdLst>
  <p:sldSz cx="12192000" cy="6858000"/>
  <p:notesSz cx="6858000" cy="9144000"/>
  <p:defaultText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p:scale>
          <a:sx n="50" d="100"/>
          <a:sy n="50" d="100"/>
        </p:scale>
        <p:origin x="954" y="6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slid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da-DK" smtClean="0"/>
              <a:t>Klik for at redigere i master</a:t>
            </a:r>
            <a:endParaRPr lang="da-DK"/>
          </a:p>
        </p:txBody>
      </p:sp>
      <p:sp>
        <p:nvSpPr>
          <p:cNvPr id="3" name="Und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a-DK" smtClean="0"/>
              <a:t>Klik for at redigere i master</a:t>
            </a:r>
            <a:endParaRPr lang="da-DK"/>
          </a:p>
        </p:txBody>
      </p:sp>
      <p:sp>
        <p:nvSpPr>
          <p:cNvPr id="4" name="Pladsholder til dato 3"/>
          <p:cNvSpPr>
            <a:spLocks noGrp="1"/>
          </p:cNvSpPr>
          <p:nvPr>
            <p:ph type="dt" sz="half" idx="10"/>
          </p:nvPr>
        </p:nvSpPr>
        <p:spPr/>
        <p:txBody>
          <a:bodyPr/>
          <a:lstStyle/>
          <a:p>
            <a:fld id="{4DF46C46-E32A-4D30-9DCE-A8BFA3309DB7}" type="datetimeFigureOut">
              <a:rPr lang="da-DK" smtClean="0"/>
              <a:t>17-03-2019</a:t>
            </a:fld>
            <a:endParaRPr lang="da-DK"/>
          </a:p>
        </p:txBody>
      </p:sp>
      <p:sp>
        <p:nvSpPr>
          <p:cNvPr id="5" name="Pladsholder til sidefod 4"/>
          <p:cNvSpPr>
            <a:spLocks noGrp="1"/>
          </p:cNvSpPr>
          <p:nvPr>
            <p:ph type="ftr" sz="quarter" idx="11"/>
          </p:nvPr>
        </p:nvSpPr>
        <p:spPr/>
        <p:txBody>
          <a:bodyPr/>
          <a:lstStyle/>
          <a:p>
            <a:endParaRPr lang="da-DK"/>
          </a:p>
        </p:txBody>
      </p:sp>
      <p:sp>
        <p:nvSpPr>
          <p:cNvPr id="6" name="Pladsholder til slidenummer 5"/>
          <p:cNvSpPr>
            <a:spLocks noGrp="1"/>
          </p:cNvSpPr>
          <p:nvPr>
            <p:ph type="sldNum" sz="quarter" idx="12"/>
          </p:nvPr>
        </p:nvSpPr>
        <p:spPr/>
        <p:txBody>
          <a:bodyPr/>
          <a:lstStyle/>
          <a:p>
            <a:fld id="{70037E13-2387-40F3-BAE2-BA45DEADE4C3}" type="slidenum">
              <a:rPr lang="da-DK" smtClean="0"/>
              <a:t>‹nr.›</a:t>
            </a:fld>
            <a:endParaRPr lang="da-DK"/>
          </a:p>
        </p:txBody>
      </p:sp>
    </p:spTree>
    <p:extLst>
      <p:ext uri="{BB962C8B-B14F-4D97-AF65-F5344CB8AC3E}">
        <p14:creationId xmlns:p14="http://schemas.microsoft.com/office/powerpoint/2010/main" val="35758214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og lodret teks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smtClean="0"/>
              <a:t>Klik for at redigere i master</a:t>
            </a:r>
            <a:endParaRPr lang="da-DK"/>
          </a:p>
        </p:txBody>
      </p:sp>
      <p:sp>
        <p:nvSpPr>
          <p:cNvPr id="3" name="Pladsholder til lodret titel 2"/>
          <p:cNvSpPr>
            <a:spLocks noGrp="1"/>
          </p:cNvSpPr>
          <p:nvPr>
            <p:ph type="body" orient="vert" idx="1"/>
          </p:nvPr>
        </p:nvSpPr>
        <p:spPr/>
        <p:txBody>
          <a:bodyPr vert="eaVert"/>
          <a:lstStyle/>
          <a:p>
            <a:pPr lvl="0"/>
            <a:r>
              <a:rPr lang="da-DK" smtClean="0"/>
              <a:t>Klik for at redigere i master</a:t>
            </a:r>
          </a:p>
          <a:p>
            <a:pPr lvl="1"/>
            <a:r>
              <a:rPr lang="da-DK" smtClean="0"/>
              <a:t>Andet niveau</a:t>
            </a:r>
          </a:p>
          <a:p>
            <a:pPr lvl="2"/>
            <a:r>
              <a:rPr lang="da-DK" smtClean="0"/>
              <a:t>Tredje niveau</a:t>
            </a:r>
          </a:p>
          <a:p>
            <a:pPr lvl="3"/>
            <a:r>
              <a:rPr lang="da-DK" smtClean="0"/>
              <a:t>Fjerde niveau</a:t>
            </a:r>
          </a:p>
          <a:p>
            <a:pPr lvl="4"/>
            <a:r>
              <a:rPr lang="da-DK" smtClean="0"/>
              <a:t>Femte niveau</a:t>
            </a:r>
            <a:endParaRPr lang="da-DK"/>
          </a:p>
        </p:txBody>
      </p:sp>
      <p:sp>
        <p:nvSpPr>
          <p:cNvPr id="4" name="Pladsholder til dato 3"/>
          <p:cNvSpPr>
            <a:spLocks noGrp="1"/>
          </p:cNvSpPr>
          <p:nvPr>
            <p:ph type="dt" sz="half" idx="10"/>
          </p:nvPr>
        </p:nvSpPr>
        <p:spPr/>
        <p:txBody>
          <a:bodyPr/>
          <a:lstStyle/>
          <a:p>
            <a:fld id="{4DF46C46-E32A-4D30-9DCE-A8BFA3309DB7}" type="datetimeFigureOut">
              <a:rPr lang="da-DK" smtClean="0"/>
              <a:t>17-03-2019</a:t>
            </a:fld>
            <a:endParaRPr lang="da-DK"/>
          </a:p>
        </p:txBody>
      </p:sp>
      <p:sp>
        <p:nvSpPr>
          <p:cNvPr id="5" name="Pladsholder til sidefod 4"/>
          <p:cNvSpPr>
            <a:spLocks noGrp="1"/>
          </p:cNvSpPr>
          <p:nvPr>
            <p:ph type="ftr" sz="quarter" idx="11"/>
          </p:nvPr>
        </p:nvSpPr>
        <p:spPr/>
        <p:txBody>
          <a:bodyPr/>
          <a:lstStyle/>
          <a:p>
            <a:endParaRPr lang="da-DK"/>
          </a:p>
        </p:txBody>
      </p:sp>
      <p:sp>
        <p:nvSpPr>
          <p:cNvPr id="6" name="Pladsholder til slidenummer 5"/>
          <p:cNvSpPr>
            <a:spLocks noGrp="1"/>
          </p:cNvSpPr>
          <p:nvPr>
            <p:ph type="sldNum" sz="quarter" idx="12"/>
          </p:nvPr>
        </p:nvSpPr>
        <p:spPr/>
        <p:txBody>
          <a:bodyPr/>
          <a:lstStyle/>
          <a:p>
            <a:fld id="{70037E13-2387-40F3-BAE2-BA45DEADE4C3}" type="slidenum">
              <a:rPr lang="da-DK" smtClean="0"/>
              <a:t>‹nr.›</a:t>
            </a:fld>
            <a:endParaRPr lang="da-DK"/>
          </a:p>
        </p:txBody>
      </p:sp>
    </p:spTree>
    <p:extLst>
      <p:ext uri="{BB962C8B-B14F-4D97-AF65-F5344CB8AC3E}">
        <p14:creationId xmlns:p14="http://schemas.microsoft.com/office/powerpoint/2010/main" val="13276467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et titel og tekst">
    <p:spTree>
      <p:nvGrpSpPr>
        <p:cNvPr id="1" name=""/>
        <p:cNvGrpSpPr/>
        <p:nvPr/>
      </p:nvGrpSpPr>
      <p:grpSpPr>
        <a:xfrm>
          <a:off x="0" y="0"/>
          <a:ext cx="0" cy="0"/>
          <a:chOff x="0" y="0"/>
          <a:chExt cx="0" cy="0"/>
        </a:xfrm>
      </p:grpSpPr>
      <p:sp>
        <p:nvSpPr>
          <p:cNvPr id="2" name="Lodret titel 1"/>
          <p:cNvSpPr>
            <a:spLocks noGrp="1"/>
          </p:cNvSpPr>
          <p:nvPr>
            <p:ph type="title" orient="vert"/>
          </p:nvPr>
        </p:nvSpPr>
        <p:spPr>
          <a:xfrm>
            <a:off x="8724900" y="365125"/>
            <a:ext cx="2628900" cy="5811838"/>
          </a:xfrm>
        </p:spPr>
        <p:txBody>
          <a:bodyPr vert="eaVert"/>
          <a:lstStyle/>
          <a:p>
            <a:r>
              <a:rPr lang="da-DK" smtClean="0"/>
              <a:t>Klik for at redigere i master</a:t>
            </a:r>
            <a:endParaRPr lang="da-DK"/>
          </a:p>
        </p:txBody>
      </p:sp>
      <p:sp>
        <p:nvSpPr>
          <p:cNvPr id="3" name="Pladsholder til lodret titel 2"/>
          <p:cNvSpPr>
            <a:spLocks noGrp="1"/>
          </p:cNvSpPr>
          <p:nvPr>
            <p:ph type="body" orient="vert" idx="1"/>
          </p:nvPr>
        </p:nvSpPr>
        <p:spPr>
          <a:xfrm>
            <a:off x="838200" y="365125"/>
            <a:ext cx="7734300" cy="5811838"/>
          </a:xfrm>
        </p:spPr>
        <p:txBody>
          <a:bodyPr vert="eaVert"/>
          <a:lstStyle/>
          <a:p>
            <a:pPr lvl="0"/>
            <a:r>
              <a:rPr lang="da-DK" smtClean="0"/>
              <a:t>Klik for at redigere i master</a:t>
            </a:r>
          </a:p>
          <a:p>
            <a:pPr lvl="1"/>
            <a:r>
              <a:rPr lang="da-DK" smtClean="0"/>
              <a:t>Andet niveau</a:t>
            </a:r>
          </a:p>
          <a:p>
            <a:pPr lvl="2"/>
            <a:r>
              <a:rPr lang="da-DK" smtClean="0"/>
              <a:t>Tredje niveau</a:t>
            </a:r>
          </a:p>
          <a:p>
            <a:pPr lvl="3"/>
            <a:r>
              <a:rPr lang="da-DK" smtClean="0"/>
              <a:t>Fjerde niveau</a:t>
            </a:r>
          </a:p>
          <a:p>
            <a:pPr lvl="4"/>
            <a:r>
              <a:rPr lang="da-DK" smtClean="0"/>
              <a:t>Femte niveau</a:t>
            </a:r>
            <a:endParaRPr lang="da-DK"/>
          </a:p>
        </p:txBody>
      </p:sp>
      <p:sp>
        <p:nvSpPr>
          <p:cNvPr id="4" name="Pladsholder til dato 3"/>
          <p:cNvSpPr>
            <a:spLocks noGrp="1"/>
          </p:cNvSpPr>
          <p:nvPr>
            <p:ph type="dt" sz="half" idx="10"/>
          </p:nvPr>
        </p:nvSpPr>
        <p:spPr/>
        <p:txBody>
          <a:bodyPr/>
          <a:lstStyle/>
          <a:p>
            <a:fld id="{4DF46C46-E32A-4D30-9DCE-A8BFA3309DB7}" type="datetimeFigureOut">
              <a:rPr lang="da-DK" smtClean="0"/>
              <a:t>17-03-2019</a:t>
            </a:fld>
            <a:endParaRPr lang="da-DK"/>
          </a:p>
        </p:txBody>
      </p:sp>
      <p:sp>
        <p:nvSpPr>
          <p:cNvPr id="5" name="Pladsholder til sidefod 4"/>
          <p:cNvSpPr>
            <a:spLocks noGrp="1"/>
          </p:cNvSpPr>
          <p:nvPr>
            <p:ph type="ftr" sz="quarter" idx="11"/>
          </p:nvPr>
        </p:nvSpPr>
        <p:spPr/>
        <p:txBody>
          <a:bodyPr/>
          <a:lstStyle/>
          <a:p>
            <a:endParaRPr lang="da-DK"/>
          </a:p>
        </p:txBody>
      </p:sp>
      <p:sp>
        <p:nvSpPr>
          <p:cNvPr id="6" name="Pladsholder til slidenummer 5"/>
          <p:cNvSpPr>
            <a:spLocks noGrp="1"/>
          </p:cNvSpPr>
          <p:nvPr>
            <p:ph type="sldNum" sz="quarter" idx="12"/>
          </p:nvPr>
        </p:nvSpPr>
        <p:spPr/>
        <p:txBody>
          <a:bodyPr/>
          <a:lstStyle/>
          <a:p>
            <a:fld id="{70037E13-2387-40F3-BAE2-BA45DEADE4C3}" type="slidenum">
              <a:rPr lang="da-DK" smtClean="0"/>
              <a:t>‹nr.›</a:t>
            </a:fld>
            <a:endParaRPr lang="da-DK"/>
          </a:p>
        </p:txBody>
      </p:sp>
    </p:spTree>
    <p:extLst>
      <p:ext uri="{BB962C8B-B14F-4D97-AF65-F5344CB8AC3E}">
        <p14:creationId xmlns:p14="http://schemas.microsoft.com/office/powerpoint/2010/main" val="95876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og indholdsobjek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smtClean="0"/>
              <a:t>Klik for at redigere i master</a:t>
            </a:r>
            <a:endParaRPr lang="da-DK"/>
          </a:p>
        </p:txBody>
      </p:sp>
      <p:sp>
        <p:nvSpPr>
          <p:cNvPr id="3" name="Pladsholder til indhold 2"/>
          <p:cNvSpPr>
            <a:spLocks noGrp="1"/>
          </p:cNvSpPr>
          <p:nvPr>
            <p:ph idx="1"/>
          </p:nvPr>
        </p:nvSpPr>
        <p:spPr/>
        <p:txBody>
          <a:bodyPr/>
          <a:lstStyle/>
          <a:p>
            <a:pPr lvl="0"/>
            <a:r>
              <a:rPr lang="da-DK" smtClean="0"/>
              <a:t>Klik for at redigere i master</a:t>
            </a:r>
          </a:p>
          <a:p>
            <a:pPr lvl="1"/>
            <a:r>
              <a:rPr lang="da-DK" smtClean="0"/>
              <a:t>Andet niveau</a:t>
            </a:r>
          </a:p>
          <a:p>
            <a:pPr lvl="2"/>
            <a:r>
              <a:rPr lang="da-DK" smtClean="0"/>
              <a:t>Tredje niveau</a:t>
            </a:r>
          </a:p>
          <a:p>
            <a:pPr lvl="3"/>
            <a:r>
              <a:rPr lang="da-DK" smtClean="0"/>
              <a:t>Fjerde niveau</a:t>
            </a:r>
          </a:p>
          <a:p>
            <a:pPr lvl="4"/>
            <a:r>
              <a:rPr lang="da-DK" smtClean="0"/>
              <a:t>Femte niveau</a:t>
            </a:r>
            <a:endParaRPr lang="da-DK"/>
          </a:p>
        </p:txBody>
      </p:sp>
      <p:sp>
        <p:nvSpPr>
          <p:cNvPr id="4" name="Pladsholder til dato 3"/>
          <p:cNvSpPr>
            <a:spLocks noGrp="1"/>
          </p:cNvSpPr>
          <p:nvPr>
            <p:ph type="dt" sz="half" idx="10"/>
          </p:nvPr>
        </p:nvSpPr>
        <p:spPr/>
        <p:txBody>
          <a:bodyPr/>
          <a:lstStyle/>
          <a:p>
            <a:fld id="{4DF46C46-E32A-4D30-9DCE-A8BFA3309DB7}" type="datetimeFigureOut">
              <a:rPr lang="da-DK" smtClean="0"/>
              <a:t>17-03-2019</a:t>
            </a:fld>
            <a:endParaRPr lang="da-DK"/>
          </a:p>
        </p:txBody>
      </p:sp>
      <p:sp>
        <p:nvSpPr>
          <p:cNvPr id="5" name="Pladsholder til sidefod 4"/>
          <p:cNvSpPr>
            <a:spLocks noGrp="1"/>
          </p:cNvSpPr>
          <p:nvPr>
            <p:ph type="ftr" sz="quarter" idx="11"/>
          </p:nvPr>
        </p:nvSpPr>
        <p:spPr/>
        <p:txBody>
          <a:bodyPr/>
          <a:lstStyle/>
          <a:p>
            <a:endParaRPr lang="da-DK"/>
          </a:p>
        </p:txBody>
      </p:sp>
      <p:sp>
        <p:nvSpPr>
          <p:cNvPr id="6" name="Pladsholder til slidenummer 5"/>
          <p:cNvSpPr>
            <a:spLocks noGrp="1"/>
          </p:cNvSpPr>
          <p:nvPr>
            <p:ph type="sldNum" sz="quarter" idx="12"/>
          </p:nvPr>
        </p:nvSpPr>
        <p:spPr/>
        <p:txBody>
          <a:bodyPr/>
          <a:lstStyle/>
          <a:p>
            <a:fld id="{70037E13-2387-40F3-BAE2-BA45DEADE4C3}" type="slidenum">
              <a:rPr lang="da-DK" smtClean="0"/>
              <a:t>‹nr.›</a:t>
            </a:fld>
            <a:endParaRPr lang="da-DK"/>
          </a:p>
        </p:txBody>
      </p:sp>
    </p:spTree>
    <p:extLst>
      <p:ext uri="{BB962C8B-B14F-4D97-AF65-F5344CB8AC3E}">
        <p14:creationId xmlns:p14="http://schemas.microsoft.com/office/powerpoint/2010/main" val="15820512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fsnitsoversk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da-DK" smtClean="0"/>
              <a:t>Klik for at redigere i master</a:t>
            </a:r>
            <a:endParaRPr lang="da-DK"/>
          </a:p>
        </p:txBody>
      </p:sp>
      <p:sp>
        <p:nvSpPr>
          <p:cNvPr id="3" name="Pladsholder til tekst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a-DK" smtClean="0"/>
              <a:t>Klik for at redigere i master</a:t>
            </a:r>
          </a:p>
        </p:txBody>
      </p:sp>
      <p:sp>
        <p:nvSpPr>
          <p:cNvPr id="4" name="Pladsholder til dato 3"/>
          <p:cNvSpPr>
            <a:spLocks noGrp="1"/>
          </p:cNvSpPr>
          <p:nvPr>
            <p:ph type="dt" sz="half" idx="10"/>
          </p:nvPr>
        </p:nvSpPr>
        <p:spPr/>
        <p:txBody>
          <a:bodyPr/>
          <a:lstStyle/>
          <a:p>
            <a:fld id="{4DF46C46-E32A-4D30-9DCE-A8BFA3309DB7}" type="datetimeFigureOut">
              <a:rPr lang="da-DK" smtClean="0"/>
              <a:t>17-03-2019</a:t>
            </a:fld>
            <a:endParaRPr lang="da-DK"/>
          </a:p>
        </p:txBody>
      </p:sp>
      <p:sp>
        <p:nvSpPr>
          <p:cNvPr id="5" name="Pladsholder til sidefod 4"/>
          <p:cNvSpPr>
            <a:spLocks noGrp="1"/>
          </p:cNvSpPr>
          <p:nvPr>
            <p:ph type="ftr" sz="quarter" idx="11"/>
          </p:nvPr>
        </p:nvSpPr>
        <p:spPr/>
        <p:txBody>
          <a:bodyPr/>
          <a:lstStyle/>
          <a:p>
            <a:endParaRPr lang="da-DK"/>
          </a:p>
        </p:txBody>
      </p:sp>
      <p:sp>
        <p:nvSpPr>
          <p:cNvPr id="6" name="Pladsholder til slidenummer 5"/>
          <p:cNvSpPr>
            <a:spLocks noGrp="1"/>
          </p:cNvSpPr>
          <p:nvPr>
            <p:ph type="sldNum" sz="quarter" idx="12"/>
          </p:nvPr>
        </p:nvSpPr>
        <p:spPr/>
        <p:txBody>
          <a:bodyPr/>
          <a:lstStyle/>
          <a:p>
            <a:fld id="{70037E13-2387-40F3-BAE2-BA45DEADE4C3}" type="slidenum">
              <a:rPr lang="da-DK" smtClean="0"/>
              <a:t>‹nr.›</a:t>
            </a:fld>
            <a:endParaRPr lang="da-DK"/>
          </a:p>
        </p:txBody>
      </p:sp>
    </p:spTree>
    <p:extLst>
      <p:ext uri="{BB962C8B-B14F-4D97-AF65-F5344CB8AC3E}">
        <p14:creationId xmlns:p14="http://schemas.microsoft.com/office/powerpoint/2010/main" val="25463205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o indholdsobjekter">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smtClean="0"/>
              <a:t>Klik for at redigere i master</a:t>
            </a:r>
            <a:endParaRPr lang="da-DK"/>
          </a:p>
        </p:txBody>
      </p:sp>
      <p:sp>
        <p:nvSpPr>
          <p:cNvPr id="3" name="Pladsholder til indhold 2"/>
          <p:cNvSpPr>
            <a:spLocks noGrp="1"/>
          </p:cNvSpPr>
          <p:nvPr>
            <p:ph sz="half" idx="1"/>
          </p:nvPr>
        </p:nvSpPr>
        <p:spPr>
          <a:xfrm>
            <a:off x="838200" y="1825625"/>
            <a:ext cx="5181600" cy="4351338"/>
          </a:xfrm>
        </p:spPr>
        <p:txBody>
          <a:bodyPr/>
          <a:lstStyle/>
          <a:p>
            <a:pPr lvl="0"/>
            <a:r>
              <a:rPr lang="da-DK" smtClean="0"/>
              <a:t>Klik for at redigere i master</a:t>
            </a:r>
          </a:p>
          <a:p>
            <a:pPr lvl="1"/>
            <a:r>
              <a:rPr lang="da-DK" smtClean="0"/>
              <a:t>Andet niveau</a:t>
            </a:r>
          </a:p>
          <a:p>
            <a:pPr lvl="2"/>
            <a:r>
              <a:rPr lang="da-DK" smtClean="0"/>
              <a:t>Tredje niveau</a:t>
            </a:r>
          </a:p>
          <a:p>
            <a:pPr lvl="3"/>
            <a:r>
              <a:rPr lang="da-DK" smtClean="0"/>
              <a:t>Fjerde niveau</a:t>
            </a:r>
          </a:p>
          <a:p>
            <a:pPr lvl="4"/>
            <a:r>
              <a:rPr lang="da-DK" smtClean="0"/>
              <a:t>Femte niveau</a:t>
            </a:r>
            <a:endParaRPr lang="da-DK"/>
          </a:p>
        </p:txBody>
      </p:sp>
      <p:sp>
        <p:nvSpPr>
          <p:cNvPr id="4" name="Pladsholder til indhold 3"/>
          <p:cNvSpPr>
            <a:spLocks noGrp="1"/>
          </p:cNvSpPr>
          <p:nvPr>
            <p:ph sz="half" idx="2"/>
          </p:nvPr>
        </p:nvSpPr>
        <p:spPr>
          <a:xfrm>
            <a:off x="6172200" y="1825625"/>
            <a:ext cx="5181600" cy="4351338"/>
          </a:xfrm>
        </p:spPr>
        <p:txBody>
          <a:bodyPr/>
          <a:lstStyle/>
          <a:p>
            <a:pPr lvl="0"/>
            <a:r>
              <a:rPr lang="da-DK" smtClean="0"/>
              <a:t>Klik for at redigere i master</a:t>
            </a:r>
          </a:p>
          <a:p>
            <a:pPr lvl="1"/>
            <a:r>
              <a:rPr lang="da-DK" smtClean="0"/>
              <a:t>Andet niveau</a:t>
            </a:r>
          </a:p>
          <a:p>
            <a:pPr lvl="2"/>
            <a:r>
              <a:rPr lang="da-DK" smtClean="0"/>
              <a:t>Tredje niveau</a:t>
            </a:r>
          </a:p>
          <a:p>
            <a:pPr lvl="3"/>
            <a:r>
              <a:rPr lang="da-DK" smtClean="0"/>
              <a:t>Fjerde niveau</a:t>
            </a:r>
          </a:p>
          <a:p>
            <a:pPr lvl="4"/>
            <a:r>
              <a:rPr lang="da-DK" smtClean="0"/>
              <a:t>Femte niveau</a:t>
            </a:r>
            <a:endParaRPr lang="da-DK"/>
          </a:p>
        </p:txBody>
      </p:sp>
      <p:sp>
        <p:nvSpPr>
          <p:cNvPr id="5" name="Pladsholder til dato 4"/>
          <p:cNvSpPr>
            <a:spLocks noGrp="1"/>
          </p:cNvSpPr>
          <p:nvPr>
            <p:ph type="dt" sz="half" idx="10"/>
          </p:nvPr>
        </p:nvSpPr>
        <p:spPr/>
        <p:txBody>
          <a:bodyPr/>
          <a:lstStyle/>
          <a:p>
            <a:fld id="{4DF46C46-E32A-4D30-9DCE-A8BFA3309DB7}" type="datetimeFigureOut">
              <a:rPr lang="da-DK" smtClean="0"/>
              <a:t>17-03-2019</a:t>
            </a:fld>
            <a:endParaRPr lang="da-DK"/>
          </a:p>
        </p:txBody>
      </p:sp>
      <p:sp>
        <p:nvSpPr>
          <p:cNvPr id="6" name="Pladsholder til sidefod 5"/>
          <p:cNvSpPr>
            <a:spLocks noGrp="1"/>
          </p:cNvSpPr>
          <p:nvPr>
            <p:ph type="ftr" sz="quarter" idx="11"/>
          </p:nvPr>
        </p:nvSpPr>
        <p:spPr/>
        <p:txBody>
          <a:bodyPr/>
          <a:lstStyle/>
          <a:p>
            <a:endParaRPr lang="da-DK"/>
          </a:p>
        </p:txBody>
      </p:sp>
      <p:sp>
        <p:nvSpPr>
          <p:cNvPr id="7" name="Pladsholder til slidenummer 6"/>
          <p:cNvSpPr>
            <a:spLocks noGrp="1"/>
          </p:cNvSpPr>
          <p:nvPr>
            <p:ph type="sldNum" sz="quarter" idx="12"/>
          </p:nvPr>
        </p:nvSpPr>
        <p:spPr/>
        <p:txBody>
          <a:bodyPr/>
          <a:lstStyle/>
          <a:p>
            <a:fld id="{70037E13-2387-40F3-BAE2-BA45DEADE4C3}" type="slidenum">
              <a:rPr lang="da-DK" smtClean="0"/>
              <a:t>‹nr.›</a:t>
            </a:fld>
            <a:endParaRPr lang="da-DK"/>
          </a:p>
        </p:txBody>
      </p:sp>
    </p:spTree>
    <p:extLst>
      <p:ext uri="{BB962C8B-B14F-4D97-AF65-F5344CB8AC3E}">
        <p14:creationId xmlns:p14="http://schemas.microsoft.com/office/powerpoint/2010/main" val="4256319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Sammenligning">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da-DK" smtClean="0"/>
              <a:t>Klik for at redigere i master</a:t>
            </a:r>
            <a:endParaRPr lang="da-DK"/>
          </a:p>
        </p:txBody>
      </p:sp>
      <p:sp>
        <p:nvSpPr>
          <p:cNvPr id="3" name="Pladsholder til tekst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smtClean="0"/>
              <a:t>Klik for at redigere i master</a:t>
            </a:r>
          </a:p>
        </p:txBody>
      </p:sp>
      <p:sp>
        <p:nvSpPr>
          <p:cNvPr id="4" name="Pladsholder til indhold 3"/>
          <p:cNvSpPr>
            <a:spLocks noGrp="1"/>
          </p:cNvSpPr>
          <p:nvPr>
            <p:ph sz="half" idx="2"/>
          </p:nvPr>
        </p:nvSpPr>
        <p:spPr>
          <a:xfrm>
            <a:off x="839788" y="2505075"/>
            <a:ext cx="5157787" cy="3684588"/>
          </a:xfrm>
        </p:spPr>
        <p:txBody>
          <a:bodyPr/>
          <a:lstStyle/>
          <a:p>
            <a:pPr lvl="0"/>
            <a:r>
              <a:rPr lang="da-DK" smtClean="0"/>
              <a:t>Klik for at redigere i master</a:t>
            </a:r>
          </a:p>
          <a:p>
            <a:pPr lvl="1"/>
            <a:r>
              <a:rPr lang="da-DK" smtClean="0"/>
              <a:t>Andet niveau</a:t>
            </a:r>
          </a:p>
          <a:p>
            <a:pPr lvl="2"/>
            <a:r>
              <a:rPr lang="da-DK" smtClean="0"/>
              <a:t>Tredje niveau</a:t>
            </a:r>
          </a:p>
          <a:p>
            <a:pPr lvl="3"/>
            <a:r>
              <a:rPr lang="da-DK" smtClean="0"/>
              <a:t>Fjerde niveau</a:t>
            </a:r>
          </a:p>
          <a:p>
            <a:pPr lvl="4"/>
            <a:r>
              <a:rPr lang="da-DK" smtClean="0"/>
              <a:t>Femte niveau</a:t>
            </a:r>
            <a:endParaRPr lang="da-DK"/>
          </a:p>
        </p:txBody>
      </p:sp>
      <p:sp>
        <p:nvSpPr>
          <p:cNvPr id="5" name="Pladsholder til tekst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smtClean="0"/>
              <a:t>Klik for at redigere i master</a:t>
            </a:r>
          </a:p>
        </p:txBody>
      </p:sp>
      <p:sp>
        <p:nvSpPr>
          <p:cNvPr id="6" name="Pladsholder til indhold 5"/>
          <p:cNvSpPr>
            <a:spLocks noGrp="1"/>
          </p:cNvSpPr>
          <p:nvPr>
            <p:ph sz="quarter" idx="4"/>
          </p:nvPr>
        </p:nvSpPr>
        <p:spPr>
          <a:xfrm>
            <a:off x="6172200" y="2505075"/>
            <a:ext cx="5183188" cy="3684588"/>
          </a:xfrm>
        </p:spPr>
        <p:txBody>
          <a:bodyPr/>
          <a:lstStyle/>
          <a:p>
            <a:pPr lvl="0"/>
            <a:r>
              <a:rPr lang="da-DK" smtClean="0"/>
              <a:t>Klik for at redigere i master</a:t>
            </a:r>
          </a:p>
          <a:p>
            <a:pPr lvl="1"/>
            <a:r>
              <a:rPr lang="da-DK" smtClean="0"/>
              <a:t>Andet niveau</a:t>
            </a:r>
          </a:p>
          <a:p>
            <a:pPr lvl="2"/>
            <a:r>
              <a:rPr lang="da-DK" smtClean="0"/>
              <a:t>Tredje niveau</a:t>
            </a:r>
          </a:p>
          <a:p>
            <a:pPr lvl="3"/>
            <a:r>
              <a:rPr lang="da-DK" smtClean="0"/>
              <a:t>Fjerde niveau</a:t>
            </a:r>
          </a:p>
          <a:p>
            <a:pPr lvl="4"/>
            <a:r>
              <a:rPr lang="da-DK" smtClean="0"/>
              <a:t>Femte niveau</a:t>
            </a:r>
            <a:endParaRPr lang="da-DK"/>
          </a:p>
        </p:txBody>
      </p:sp>
      <p:sp>
        <p:nvSpPr>
          <p:cNvPr id="7" name="Pladsholder til dato 6"/>
          <p:cNvSpPr>
            <a:spLocks noGrp="1"/>
          </p:cNvSpPr>
          <p:nvPr>
            <p:ph type="dt" sz="half" idx="10"/>
          </p:nvPr>
        </p:nvSpPr>
        <p:spPr/>
        <p:txBody>
          <a:bodyPr/>
          <a:lstStyle/>
          <a:p>
            <a:fld id="{4DF46C46-E32A-4D30-9DCE-A8BFA3309DB7}" type="datetimeFigureOut">
              <a:rPr lang="da-DK" smtClean="0"/>
              <a:t>17-03-2019</a:t>
            </a:fld>
            <a:endParaRPr lang="da-DK"/>
          </a:p>
        </p:txBody>
      </p:sp>
      <p:sp>
        <p:nvSpPr>
          <p:cNvPr id="8" name="Pladsholder til sidefod 7"/>
          <p:cNvSpPr>
            <a:spLocks noGrp="1"/>
          </p:cNvSpPr>
          <p:nvPr>
            <p:ph type="ftr" sz="quarter" idx="11"/>
          </p:nvPr>
        </p:nvSpPr>
        <p:spPr/>
        <p:txBody>
          <a:bodyPr/>
          <a:lstStyle/>
          <a:p>
            <a:endParaRPr lang="da-DK"/>
          </a:p>
        </p:txBody>
      </p:sp>
      <p:sp>
        <p:nvSpPr>
          <p:cNvPr id="9" name="Pladsholder til slidenummer 8"/>
          <p:cNvSpPr>
            <a:spLocks noGrp="1"/>
          </p:cNvSpPr>
          <p:nvPr>
            <p:ph type="sldNum" sz="quarter" idx="12"/>
          </p:nvPr>
        </p:nvSpPr>
        <p:spPr/>
        <p:txBody>
          <a:bodyPr/>
          <a:lstStyle/>
          <a:p>
            <a:fld id="{70037E13-2387-40F3-BAE2-BA45DEADE4C3}" type="slidenum">
              <a:rPr lang="da-DK" smtClean="0"/>
              <a:t>‹nr.›</a:t>
            </a:fld>
            <a:endParaRPr lang="da-DK"/>
          </a:p>
        </p:txBody>
      </p:sp>
    </p:spTree>
    <p:extLst>
      <p:ext uri="{BB962C8B-B14F-4D97-AF65-F5344CB8AC3E}">
        <p14:creationId xmlns:p14="http://schemas.microsoft.com/office/powerpoint/2010/main" val="21857040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Kun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smtClean="0"/>
              <a:t>Klik for at redigere i master</a:t>
            </a:r>
            <a:endParaRPr lang="da-DK"/>
          </a:p>
        </p:txBody>
      </p:sp>
      <p:sp>
        <p:nvSpPr>
          <p:cNvPr id="3" name="Pladsholder til dato 2"/>
          <p:cNvSpPr>
            <a:spLocks noGrp="1"/>
          </p:cNvSpPr>
          <p:nvPr>
            <p:ph type="dt" sz="half" idx="10"/>
          </p:nvPr>
        </p:nvSpPr>
        <p:spPr/>
        <p:txBody>
          <a:bodyPr/>
          <a:lstStyle/>
          <a:p>
            <a:fld id="{4DF46C46-E32A-4D30-9DCE-A8BFA3309DB7}" type="datetimeFigureOut">
              <a:rPr lang="da-DK" smtClean="0"/>
              <a:t>17-03-2019</a:t>
            </a:fld>
            <a:endParaRPr lang="da-DK"/>
          </a:p>
        </p:txBody>
      </p:sp>
      <p:sp>
        <p:nvSpPr>
          <p:cNvPr id="4" name="Pladsholder til sidefod 3"/>
          <p:cNvSpPr>
            <a:spLocks noGrp="1"/>
          </p:cNvSpPr>
          <p:nvPr>
            <p:ph type="ftr" sz="quarter" idx="11"/>
          </p:nvPr>
        </p:nvSpPr>
        <p:spPr/>
        <p:txBody>
          <a:bodyPr/>
          <a:lstStyle/>
          <a:p>
            <a:endParaRPr lang="da-DK"/>
          </a:p>
        </p:txBody>
      </p:sp>
      <p:sp>
        <p:nvSpPr>
          <p:cNvPr id="5" name="Pladsholder til slidenummer 4"/>
          <p:cNvSpPr>
            <a:spLocks noGrp="1"/>
          </p:cNvSpPr>
          <p:nvPr>
            <p:ph type="sldNum" sz="quarter" idx="12"/>
          </p:nvPr>
        </p:nvSpPr>
        <p:spPr/>
        <p:txBody>
          <a:bodyPr/>
          <a:lstStyle/>
          <a:p>
            <a:fld id="{70037E13-2387-40F3-BAE2-BA45DEADE4C3}" type="slidenum">
              <a:rPr lang="da-DK" smtClean="0"/>
              <a:t>‹nr.›</a:t>
            </a:fld>
            <a:endParaRPr lang="da-DK"/>
          </a:p>
        </p:txBody>
      </p:sp>
    </p:spTree>
    <p:extLst>
      <p:ext uri="{BB962C8B-B14F-4D97-AF65-F5344CB8AC3E}">
        <p14:creationId xmlns:p14="http://schemas.microsoft.com/office/powerpoint/2010/main" val="3985267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Pladsholder til dato 1"/>
          <p:cNvSpPr>
            <a:spLocks noGrp="1"/>
          </p:cNvSpPr>
          <p:nvPr>
            <p:ph type="dt" sz="half" idx="10"/>
          </p:nvPr>
        </p:nvSpPr>
        <p:spPr/>
        <p:txBody>
          <a:bodyPr/>
          <a:lstStyle/>
          <a:p>
            <a:fld id="{4DF46C46-E32A-4D30-9DCE-A8BFA3309DB7}" type="datetimeFigureOut">
              <a:rPr lang="da-DK" smtClean="0"/>
              <a:t>17-03-2019</a:t>
            </a:fld>
            <a:endParaRPr lang="da-DK"/>
          </a:p>
        </p:txBody>
      </p:sp>
      <p:sp>
        <p:nvSpPr>
          <p:cNvPr id="3" name="Pladsholder til sidefod 2"/>
          <p:cNvSpPr>
            <a:spLocks noGrp="1"/>
          </p:cNvSpPr>
          <p:nvPr>
            <p:ph type="ftr" sz="quarter" idx="11"/>
          </p:nvPr>
        </p:nvSpPr>
        <p:spPr/>
        <p:txBody>
          <a:bodyPr/>
          <a:lstStyle/>
          <a:p>
            <a:endParaRPr lang="da-DK"/>
          </a:p>
        </p:txBody>
      </p:sp>
      <p:sp>
        <p:nvSpPr>
          <p:cNvPr id="4" name="Pladsholder til slidenummer 3"/>
          <p:cNvSpPr>
            <a:spLocks noGrp="1"/>
          </p:cNvSpPr>
          <p:nvPr>
            <p:ph type="sldNum" sz="quarter" idx="12"/>
          </p:nvPr>
        </p:nvSpPr>
        <p:spPr/>
        <p:txBody>
          <a:bodyPr/>
          <a:lstStyle/>
          <a:p>
            <a:fld id="{70037E13-2387-40F3-BAE2-BA45DEADE4C3}" type="slidenum">
              <a:rPr lang="da-DK" smtClean="0"/>
              <a:t>‹nr.›</a:t>
            </a:fld>
            <a:endParaRPr lang="da-DK"/>
          </a:p>
        </p:txBody>
      </p:sp>
    </p:spTree>
    <p:extLst>
      <p:ext uri="{BB962C8B-B14F-4D97-AF65-F5344CB8AC3E}">
        <p14:creationId xmlns:p14="http://schemas.microsoft.com/office/powerpoint/2010/main" val="28761722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dhold med billedteks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a-DK" smtClean="0"/>
              <a:t>Klik for at redigere i master</a:t>
            </a:r>
            <a:endParaRPr lang="da-DK"/>
          </a:p>
        </p:txBody>
      </p:sp>
      <p:sp>
        <p:nvSpPr>
          <p:cNvPr id="3" name="Pladsholder til indhold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a-DK" smtClean="0"/>
              <a:t>Klik for at redigere i master</a:t>
            </a:r>
          </a:p>
          <a:p>
            <a:pPr lvl="1"/>
            <a:r>
              <a:rPr lang="da-DK" smtClean="0"/>
              <a:t>Andet niveau</a:t>
            </a:r>
          </a:p>
          <a:p>
            <a:pPr lvl="2"/>
            <a:r>
              <a:rPr lang="da-DK" smtClean="0"/>
              <a:t>Tredje niveau</a:t>
            </a:r>
          </a:p>
          <a:p>
            <a:pPr lvl="3"/>
            <a:r>
              <a:rPr lang="da-DK" smtClean="0"/>
              <a:t>Fjerde niveau</a:t>
            </a:r>
          </a:p>
          <a:p>
            <a:pPr lvl="4"/>
            <a:r>
              <a:rPr lang="da-DK" smtClean="0"/>
              <a:t>Femte niveau</a:t>
            </a:r>
            <a:endParaRPr lang="da-DK"/>
          </a:p>
        </p:txBody>
      </p:sp>
      <p:sp>
        <p:nvSpPr>
          <p:cNvPr id="4" name="Pladsholder til teks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a-DK" smtClean="0"/>
              <a:t>Klik for at redigere i master</a:t>
            </a:r>
          </a:p>
        </p:txBody>
      </p:sp>
      <p:sp>
        <p:nvSpPr>
          <p:cNvPr id="5" name="Pladsholder til dato 4"/>
          <p:cNvSpPr>
            <a:spLocks noGrp="1"/>
          </p:cNvSpPr>
          <p:nvPr>
            <p:ph type="dt" sz="half" idx="10"/>
          </p:nvPr>
        </p:nvSpPr>
        <p:spPr/>
        <p:txBody>
          <a:bodyPr/>
          <a:lstStyle/>
          <a:p>
            <a:fld id="{4DF46C46-E32A-4D30-9DCE-A8BFA3309DB7}" type="datetimeFigureOut">
              <a:rPr lang="da-DK" smtClean="0"/>
              <a:t>17-03-2019</a:t>
            </a:fld>
            <a:endParaRPr lang="da-DK"/>
          </a:p>
        </p:txBody>
      </p:sp>
      <p:sp>
        <p:nvSpPr>
          <p:cNvPr id="6" name="Pladsholder til sidefod 5"/>
          <p:cNvSpPr>
            <a:spLocks noGrp="1"/>
          </p:cNvSpPr>
          <p:nvPr>
            <p:ph type="ftr" sz="quarter" idx="11"/>
          </p:nvPr>
        </p:nvSpPr>
        <p:spPr/>
        <p:txBody>
          <a:bodyPr/>
          <a:lstStyle/>
          <a:p>
            <a:endParaRPr lang="da-DK"/>
          </a:p>
        </p:txBody>
      </p:sp>
      <p:sp>
        <p:nvSpPr>
          <p:cNvPr id="7" name="Pladsholder til slidenummer 6"/>
          <p:cNvSpPr>
            <a:spLocks noGrp="1"/>
          </p:cNvSpPr>
          <p:nvPr>
            <p:ph type="sldNum" sz="quarter" idx="12"/>
          </p:nvPr>
        </p:nvSpPr>
        <p:spPr/>
        <p:txBody>
          <a:bodyPr/>
          <a:lstStyle/>
          <a:p>
            <a:fld id="{70037E13-2387-40F3-BAE2-BA45DEADE4C3}" type="slidenum">
              <a:rPr lang="da-DK" smtClean="0"/>
              <a:t>‹nr.›</a:t>
            </a:fld>
            <a:endParaRPr lang="da-DK"/>
          </a:p>
        </p:txBody>
      </p:sp>
    </p:spTree>
    <p:extLst>
      <p:ext uri="{BB962C8B-B14F-4D97-AF65-F5344CB8AC3E}">
        <p14:creationId xmlns:p14="http://schemas.microsoft.com/office/powerpoint/2010/main" val="9164308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lede med billedteks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a-DK" smtClean="0"/>
              <a:t>Klik for at redigere i master</a:t>
            </a:r>
            <a:endParaRPr lang="da-DK"/>
          </a:p>
        </p:txBody>
      </p:sp>
      <p:sp>
        <p:nvSpPr>
          <p:cNvPr id="3" name="Pladsholder til billed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a-DK"/>
          </a:p>
        </p:txBody>
      </p:sp>
      <p:sp>
        <p:nvSpPr>
          <p:cNvPr id="4" name="Pladsholder til teks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a-DK" smtClean="0"/>
              <a:t>Klik for at redigere i master</a:t>
            </a:r>
          </a:p>
        </p:txBody>
      </p:sp>
      <p:sp>
        <p:nvSpPr>
          <p:cNvPr id="5" name="Pladsholder til dato 4"/>
          <p:cNvSpPr>
            <a:spLocks noGrp="1"/>
          </p:cNvSpPr>
          <p:nvPr>
            <p:ph type="dt" sz="half" idx="10"/>
          </p:nvPr>
        </p:nvSpPr>
        <p:spPr/>
        <p:txBody>
          <a:bodyPr/>
          <a:lstStyle/>
          <a:p>
            <a:fld id="{4DF46C46-E32A-4D30-9DCE-A8BFA3309DB7}" type="datetimeFigureOut">
              <a:rPr lang="da-DK" smtClean="0"/>
              <a:t>17-03-2019</a:t>
            </a:fld>
            <a:endParaRPr lang="da-DK"/>
          </a:p>
        </p:txBody>
      </p:sp>
      <p:sp>
        <p:nvSpPr>
          <p:cNvPr id="6" name="Pladsholder til sidefod 5"/>
          <p:cNvSpPr>
            <a:spLocks noGrp="1"/>
          </p:cNvSpPr>
          <p:nvPr>
            <p:ph type="ftr" sz="quarter" idx="11"/>
          </p:nvPr>
        </p:nvSpPr>
        <p:spPr/>
        <p:txBody>
          <a:bodyPr/>
          <a:lstStyle/>
          <a:p>
            <a:endParaRPr lang="da-DK"/>
          </a:p>
        </p:txBody>
      </p:sp>
      <p:sp>
        <p:nvSpPr>
          <p:cNvPr id="7" name="Pladsholder til slidenummer 6"/>
          <p:cNvSpPr>
            <a:spLocks noGrp="1"/>
          </p:cNvSpPr>
          <p:nvPr>
            <p:ph type="sldNum" sz="quarter" idx="12"/>
          </p:nvPr>
        </p:nvSpPr>
        <p:spPr/>
        <p:txBody>
          <a:bodyPr/>
          <a:lstStyle/>
          <a:p>
            <a:fld id="{70037E13-2387-40F3-BAE2-BA45DEADE4C3}" type="slidenum">
              <a:rPr lang="da-DK" smtClean="0"/>
              <a:t>‹nr.›</a:t>
            </a:fld>
            <a:endParaRPr lang="da-DK"/>
          </a:p>
        </p:txBody>
      </p:sp>
    </p:spTree>
    <p:extLst>
      <p:ext uri="{BB962C8B-B14F-4D97-AF65-F5344CB8AC3E}">
        <p14:creationId xmlns:p14="http://schemas.microsoft.com/office/powerpoint/2010/main" val="17380590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dsholder til titel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a-DK" smtClean="0"/>
              <a:t>Klik for at redigere i master</a:t>
            </a:r>
            <a:endParaRPr lang="da-DK"/>
          </a:p>
        </p:txBody>
      </p:sp>
      <p:sp>
        <p:nvSpPr>
          <p:cNvPr id="3" name="Pladsholder til tekst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a-DK" smtClean="0"/>
              <a:t>Klik for at redigere i master</a:t>
            </a:r>
          </a:p>
          <a:p>
            <a:pPr lvl="1"/>
            <a:r>
              <a:rPr lang="da-DK" smtClean="0"/>
              <a:t>Andet niveau</a:t>
            </a:r>
          </a:p>
          <a:p>
            <a:pPr lvl="2"/>
            <a:r>
              <a:rPr lang="da-DK" smtClean="0"/>
              <a:t>Tredje niveau</a:t>
            </a:r>
          </a:p>
          <a:p>
            <a:pPr lvl="3"/>
            <a:r>
              <a:rPr lang="da-DK" smtClean="0"/>
              <a:t>Fjerde niveau</a:t>
            </a:r>
          </a:p>
          <a:p>
            <a:pPr lvl="4"/>
            <a:r>
              <a:rPr lang="da-DK" smtClean="0"/>
              <a:t>Femte niveau</a:t>
            </a:r>
            <a:endParaRPr lang="da-DK"/>
          </a:p>
        </p:txBody>
      </p:sp>
      <p:sp>
        <p:nvSpPr>
          <p:cNvPr id="4" name="Pladsholder til dato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F46C46-E32A-4D30-9DCE-A8BFA3309DB7}" type="datetimeFigureOut">
              <a:rPr lang="da-DK" smtClean="0"/>
              <a:t>17-03-2019</a:t>
            </a:fld>
            <a:endParaRPr lang="da-DK"/>
          </a:p>
        </p:txBody>
      </p:sp>
      <p:sp>
        <p:nvSpPr>
          <p:cNvPr id="5" name="Pladsholder til sidefod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a-DK"/>
          </a:p>
        </p:txBody>
      </p:sp>
      <p:sp>
        <p:nvSpPr>
          <p:cNvPr id="6" name="Pladsholder til slidenumm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037E13-2387-40F3-BAE2-BA45DEADE4C3}" type="slidenum">
              <a:rPr lang="da-DK" smtClean="0"/>
              <a:t>‹nr.›</a:t>
            </a:fld>
            <a:endParaRPr lang="da-DK"/>
          </a:p>
        </p:txBody>
      </p:sp>
    </p:spTree>
    <p:extLst>
      <p:ext uri="{BB962C8B-B14F-4D97-AF65-F5344CB8AC3E}">
        <p14:creationId xmlns:p14="http://schemas.microsoft.com/office/powerpoint/2010/main" val="5992165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plot.ly/create/?fid=thomasnicolet%3A273&amp;fbclid=IwAR3AnJg9pwYzCpHR1fFxIa375CEWWZqHxfV2TnabGHywg2dGfgBR-Oedt30#/"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normAutofit/>
          </a:bodyPr>
          <a:lstStyle/>
          <a:p>
            <a:r>
              <a:rPr lang="da-DK" dirty="0" smtClean="0"/>
              <a:t>Kantinedilemma resultater	</a:t>
            </a:r>
            <a:br>
              <a:rPr lang="da-DK" dirty="0" smtClean="0"/>
            </a:br>
            <a:endParaRPr lang="da-DK" dirty="0"/>
          </a:p>
        </p:txBody>
      </p:sp>
      <p:sp>
        <p:nvSpPr>
          <p:cNvPr id="3" name="Undertitel 2"/>
          <p:cNvSpPr>
            <a:spLocks noGrp="1"/>
          </p:cNvSpPr>
          <p:nvPr>
            <p:ph type="subTitle" idx="1"/>
          </p:nvPr>
        </p:nvSpPr>
        <p:spPr/>
        <p:txBody>
          <a:bodyPr>
            <a:normAutofit/>
          </a:bodyPr>
          <a:lstStyle/>
          <a:p>
            <a:pPr marL="457200" indent="-457200">
              <a:buAutoNum type="arabicPeriod"/>
            </a:pPr>
            <a:r>
              <a:rPr lang="da-DK" dirty="0" smtClean="0"/>
              <a:t>Plots </a:t>
            </a:r>
          </a:p>
          <a:p>
            <a:r>
              <a:rPr lang="da-DK" dirty="0" smtClean="0"/>
              <a:t>2. Perspektiv fra andet </a:t>
            </a:r>
            <a:r>
              <a:rPr lang="da-DK" dirty="0" err="1" smtClean="0"/>
              <a:t>forsknin</a:t>
            </a:r>
            <a:endParaRPr lang="da-DK" dirty="0" smtClean="0"/>
          </a:p>
          <a:p>
            <a:r>
              <a:rPr lang="da-DK" dirty="0" smtClean="0"/>
              <a:t>3. Problemer  og forbedringer</a:t>
            </a:r>
          </a:p>
          <a:p>
            <a:endParaRPr lang="da-DK" dirty="0" smtClean="0"/>
          </a:p>
          <a:p>
            <a:endParaRPr lang="da-DK" dirty="0"/>
          </a:p>
        </p:txBody>
      </p:sp>
    </p:spTree>
    <p:extLst>
      <p:ext uri="{BB962C8B-B14F-4D97-AF65-F5344CB8AC3E}">
        <p14:creationId xmlns:p14="http://schemas.microsoft.com/office/powerpoint/2010/main" val="39568676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ladsholder til indhold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14031" y="1389855"/>
            <a:ext cx="9330002" cy="4972844"/>
          </a:xfrm>
        </p:spPr>
      </p:pic>
      <p:sp>
        <p:nvSpPr>
          <p:cNvPr id="2" name="Titel 1"/>
          <p:cNvSpPr>
            <a:spLocks noGrp="1"/>
          </p:cNvSpPr>
          <p:nvPr>
            <p:ph type="title"/>
          </p:nvPr>
        </p:nvSpPr>
        <p:spPr>
          <a:xfrm>
            <a:off x="2014031" y="727074"/>
            <a:ext cx="10515600" cy="1325563"/>
          </a:xfrm>
        </p:spPr>
        <p:txBody>
          <a:bodyPr>
            <a:normAutofit/>
          </a:bodyPr>
          <a:lstStyle/>
          <a:p>
            <a:r>
              <a:rPr lang="da-DK" sz="2400" dirty="0" smtClean="0"/>
              <a:t>Plot 9</a:t>
            </a:r>
            <a:endParaRPr lang="da-DK" sz="2400" dirty="0"/>
          </a:p>
        </p:txBody>
      </p:sp>
    </p:spTree>
    <p:extLst>
      <p:ext uri="{BB962C8B-B14F-4D97-AF65-F5344CB8AC3E}">
        <p14:creationId xmlns:p14="http://schemas.microsoft.com/office/powerpoint/2010/main" val="39603263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ladsholder til indhold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2765" y="1311275"/>
            <a:ext cx="9606469" cy="5120200"/>
          </a:xfrm>
        </p:spPr>
      </p:pic>
      <p:sp>
        <p:nvSpPr>
          <p:cNvPr id="2" name="Titel 1"/>
          <p:cNvSpPr>
            <a:spLocks noGrp="1"/>
          </p:cNvSpPr>
          <p:nvPr>
            <p:ph type="title"/>
          </p:nvPr>
        </p:nvSpPr>
        <p:spPr>
          <a:xfrm>
            <a:off x="1730915" y="1067593"/>
            <a:ext cx="10515600" cy="1325563"/>
          </a:xfrm>
        </p:spPr>
        <p:txBody>
          <a:bodyPr>
            <a:normAutofit/>
          </a:bodyPr>
          <a:lstStyle/>
          <a:p>
            <a:r>
              <a:rPr lang="da-DK" sz="2400" dirty="0" smtClean="0"/>
              <a:t>Plot 10</a:t>
            </a:r>
            <a:endParaRPr lang="da-DK" sz="2400" dirty="0"/>
          </a:p>
        </p:txBody>
      </p:sp>
    </p:spTree>
    <p:extLst>
      <p:ext uri="{BB962C8B-B14F-4D97-AF65-F5344CB8AC3E}">
        <p14:creationId xmlns:p14="http://schemas.microsoft.com/office/powerpoint/2010/main" val="7025849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95300" y="0"/>
            <a:ext cx="10515600" cy="1325563"/>
          </a:xfrm>
        </p:spPr>
        <p:txBody>
          <a:bodyPr/>
          <a:lstStyle/>
          <a:p>
            <a:r>
              <a:rPr lang="da-DK" dirty="0" smtClean="0"/>
              <a:t>Problemer med at anvende </a:t>
            </a:r>
            <a:r>
              <a:rPr lang="da-DK" dirty="0" err="1" smtClean="0"/>
              <a:t>Theory</a:t>
            </a:r>
            <a:r>
              <a:rPr lang="da-DK" dirty="0" smtClean="0"/>
              <a:t> of Mind selv for voksne (</a:t>
            </a:r>
            <a:r>
              <a:rPr lang="da-DK" dirty="0" err="1" smtClean="0"/>
              <a:t>Keysar</a:t>
            </a:r>
            <a:r>
              <a:rPr lang="da-DK" dirty="0" smtClean="0"/>
              <a:t> et al. 2003)</a:t>
            </a:r>
            <a:endParaRPr lang="da-DK" dirty="0"/>
          </a:p>
        </p:txBody>
      </p:sp>
      <p:sp>
        <p:nvSpPr>
          <p:cNvPr id="3" name="Pladsholder til indhold 2"/>
          <p:cNvSpPr>
            <a:spLocks noGrp="1"/>
          </p:cNvSpPr>
          <p:nvPr>
            <p:ph idx="1"/>
          </p:nvPr>
        </p:nvSpPr>
        <p:spPr>
          <a:xfrm>
            <a:off x="304800" y="1325562"/>
            <a:ext cx="10858500" cy="5703888"/>
          </a:xfrm>
        </p:spPr>
        <p:txBody>
          <a:bodyPr>
            <a:normAutofit fontScale="70000" lnSpcReduction="20000"/>
          </a:bodyPr>
          <a:lstStyle/>
          <a:p>
            <a:pPr>
              <a:lnSpc>
                <a:spcPct val="160000"/>
              </a:lnSpc>
            </a:pPr>
            <a:r>
              <a:rPr lang="da-DK" dirty="0" smtClean="0"/>
              <a:t>”</a:t>
            </a:r>
            <a:r>
              <a:rPr lang="en-US" dirty="0" smtClean="0"/>
              <a:t> Our findings show that adults do not reliably consult this crucial knowledge about what others know when they interpret what others mean.” (</a:t>
            </a:r>
            <a:r>
              <a:rPr lang="en-US" dirty="0" err="1" smtClean="0"/>
              <a:t>Keysar</a:t>
            </a:r>
            <a:r>
              <a:rPr lang="en-US" dirty="0" smtClean="0"/>
              <a:t> et al. 2003) </a:t>
            </a:r>
          </a:p>
          <a:p>
            <a:pPr>
              <a:lnSpc>
                <a:spcPct val="160000"/>
              </a:lnSpc>
            </a:pPr>
            <a:r>
              <a:rPr lang="en-US" dirty="0" smtClean="0"/>
              <a:t>“Possessing a capacity and actually using it to interpret social action, however, are two different things.” (</a:t>
            </a:r>
            <a:r>
              <a:rPr lang="en-US" dirty="0" err="1" smtClean="0"/>
              <a:t>Keysar</a:t>
            </a:r>
            <a:r>
              <a:rPr lang="en-US" dirty="0" smtClean="0"/>
              <a:t> et al. 2010)</a:t>
            </a:r>
            <a:endParaRPr lang="en-US" dirty="0" smtClean="0"/>
          </a:p>
          <a:p>
            <a:pPr>
              <a:lnSpc>
                <a:spcPct val="160000"/>
              </a:lnSpc>
            </a:pPr>
            <a:r>
              <a:rPr lang="en-US" dirty="0" smtClean="0"/>
              <a:t>“In </a:t>
            </a:r>
            <a:r>
              <a:rPr lang="en-US" dirty="0"/>
              <a:t>contrast to such </a:t>
            </a:r>
            <a:r>
              <a:rPr lang="en-US" dirty="0" smtClean="0"/>
              <a:t>situations [of lack of knowledge], our participants </a:t>
            </a:r>
            <a:r>
              <a:rPr lang="en-US" dirty="0"/>
              <a:t>had firm knowledge of either the ignorance of the director or her concrete </a:t>
            </a:r>
            <a:r>
              <a:rPr lang="en-US" dirty="0" smtClean="0"/>
              <a:t>false belief</a:t>
            </a:r>
            <a:r>
              <a:rPr lang="en-US" dirty="0"/>
              <a:t>. They knew exactly what she knew and didn’t know and had no difficulty </a:t>
            </a:r>
            <a:r>
              <a:rPr lang="en-US" dirty="0" smtClean="0"/>
              <a:t>keeping the </a:t>
            </a:r>
            <a:r>
              <a:rPr lang="en-US" dirty="0"/>
              <a:t>two apart. So despite the fact that our participants did not reflectively impute their </a:t>
            </a:r>
            <a:r>
              <a:rPr lang="en-US" dirty="0" smtClean="0"/>
              <a:t>own knowledge </a:t>
            </a:r>
            <a:r>
              <a:rPr lang="en-US" dirty="0"/>
              <a:t>onto the director, they behaved as if the director was referring to an object </a:t>
            </a:r>
            <a:r>
              <a:rPr lang="en-US" dirty="0" smtClean="0"/>
              <a:t>of whose </a:t>
            </a:r>
            <a:r>
              <a:rPr lang="en-US" dirty="0"/>
              <a:t>existence she was unaware. In short, they did not reliably deploy their </a:t>
            </a:r>
            <a:r>
              <a:rPr lang="en-US" dirty="0" smtClean="0"/>
              <a:t>sophisticated theory </a:t>
            </a:r>
            <a:r>
              <a:rPr lang="en-US" dirty="0"/>
              <a:t>of mind to interpret the intention of the </a:t>
            </a:r>
            <a:r>
              <a:rPr lang="en-US" dirty="0" smtClean="0"/>
              <a:t>director.” ´(</a:t>
            </a:r>
            <a:r>
              <a:rPr lang="en-US" dirty="0" err="1" smtClean="0"/>
              <a:t>Keysar</a:t>
            </a:r>
            <a:r>
              <a:rPr lang="en-US" dirty="0" smtClean="0"/>
              <a:t> et al. 2003)</a:t>
            </a:r>
          </a:p>
          <a:p>
            <a:pPr>
              <a:lnSpc>
                <a:spcPct val="160000"/>
              </a:lnSpc>
            </a:pPr>
            <a:r>
              <a:rPr lang="en-US" dirty="0" err="1" smtClean="0"/>
              <a:t>M.a.o</a:t>
            </a:r>
            <a:r>
              <a:rPr lang="en-US" dirty="0" smtClean="0"/>
              <a:t>: For at </a:t>
            </a:r>
            <a:r>
              <a:rPr lang="en-US" dirty="0" err="1" smtClean="0"/>
              <a:t>anvende</a:t>
            </a:r>
            <a:r>
              <a:rPr lang="en-US" dirty="0" smtClean="0"/>
              <a:t> Theory of Mind </a:t>
            </a:r>
            <a:r>
              <a:rPr lang="en-US" dirty="0" err="1" smtClean="0"/>
              <a:t>er</a:t>
            </a:r>
            <a:r>
              <a:rPr lang="en-US" dirty="0" smtClean="0"/>
              <a:t> </a:t>
            </a:r>
            <a:r>
              <a:rPr lang="en-US" dirty="0" err="1" smtClean="0"/>
              <a:t>det</a:t>
            </a:r>
            <a:r>
              <a:rPr lang="en-US" dirty="0" smtClean="0"/>
              <a:t> </a:t>
            </a:r>
            <a:r>
              <a:rPr lang="en-US" dirty="0" err="1" smtClean="0"/>
              <a:t>nødvendigt</a:t>
            </a:r>
            <a:r>
              <a:rPr lang="en-US" dirty="0" smtClean="0"/>
              <a:t> at </a:t>
            </a:r>
            <a:r>
              <a:rPr lang="en-US" dirty="0" err="1" smtClean="0"/>
              <a:t>ikke</a:t>
            </a:r>
            <a:r>
              <a:rPr lang="en-US" dirty="0" smtClean="0"/>
              <a:t> blot have den </a:t>
            </a:r>
            <a:r>
              <a:rPr lang="en-US" dirty="0" err="1" smtClean="0"/>
              <a:t>kognitive</a:t>
            </a:r>
            <a:r>
              <a:rPr lang="en-US" dirty="0" smtClean="0"/>
              <a:t> </a:t>
            </a:r>
            <a:r>
              <a:rPr lang="en-US" dirty="0" err="1" smtClean="0"/>
              <a:t>kapacitet</a:t>
            </a:r>
            <a:r>
              <a:rPr lang="en-US" dirty="0" smtClean="0"/>
              <a:t> (</a:t>
            </a:r>
            <a:r>
              <a:rPr lang="en-US" dirty="0" err="1" smtClean="0"/>
              <a:t>som</a:t>
            </a:r>
            <a:r>
              <a:rPr lang="en-US" dirty="0" smtClean="0"/>
              <a:t> </a:t>
            </a:r>
            <a:r>
              <a:rPr lang="en-US" dirty="0" err="1" smtClean="0"/>
              <a:t>små</a:t>
            </a:r>
            <a:r>
              <a:rPr lang="en-US" dirty="0" smtClean="0"/>
              <a:t> </a:t>
            </a:r>
            <a:r>
              <a:rPr lang="en-US" dirty="0" err="1" smtClean="0"/>
              <a:t>børn</a:t>
            </a:r>
            <a:r>
              <a:rPr lang="en-US" dirty="0" smtClean="0"/>
              <a:t> </a:t>
            </a:r>
            <a:r>
              <a:rPr lang="en-US" dirty="0" err="1" smtClean="0"/>
              <a:t>ikke</a:t>
            </a:r>
            <a:r>
              <a:rPr lang="en-US" dirty="0" smtClean="0"/>
              <a:t> </a:t>
            </a:r>
            <a:r>
              <a:rPr lang="en-US" dirty="0" err="1" smtClean="0"/>
              <a:t>har</a:t>
            </a:r>
            <a:r>
              <a:rPr lang="en-US" dirty="0" smtClean="0"/>
              <a:t>), men </a:t>
            </a:r>
            <a:r>
              <a:rPr lang="en-US" dirty="0" err="1" smtClean="0"/>
              <a:t>også</a:t>
            </a:r>
            <a:r>
              <a:rPr lang="en-US" dirty="0" smtClean="0"/>
              <a:t> at </a:t>
            </a:r>
            <a:r>
              <a:rPr lang="en-US" dirty="0" err="1" smtClean="0"/>
              <a:t>være</a:t>
            </a:r>
            <a:r>
              <a:rPr lang="en-US" dirty="0" smtClean="0"/>
              <a:t> </a:t>
            </a:r>
            <a:r>
              <a:rPr lang="en-US" dirty="0" err="1" smtClean="0"/>
              <a:t>klar</a:t>
            </a:r>
            <a:r>
              <a:rPr lang="en-US" dirty="0" smtClean="0"/>
              <a:t> over at </a:t>
            </a:r>
            <a:r>
              <a:rPr lang="en-US" dirty="0" err="1" smtClean="0"/>
              <a:t>det</a:t>
            </a:r>
            <a:r>
              <a:rPr lang="en-US" dirty="0" smtClean="0"/>
              <a:t> </a:t>
            </a:r>
            <a:r>
              <a:rPr lang="en-US" dirty="0" err="1" smtClean="0"/>
              <a:t>er</a:t>
            </a:r>
            <a:r>
              <a:rPr lang="en-US" dirty="0" smtClean="0"/>
              <a:t> </a:t>
            </a:r>
            <a:r>
              <a:rPr lang="en-US" dirty="0" err="1" smtClean="0"/>
              <a:t>til</a:t>
            </a:r>
            <a:r>
              <a:rPr lang="en-US" dirty="0" smtClean="0"/>
              <a:t> </a:t>
            </a:r>
            <a:r>
              <a:rPr lang="en-US" dirty="0" err="1" smtClean="0"/>
              <a:t>ens</a:t>
            </a:r>
            <a:r>
              <a:rPr lang="en-US" dirty="0" smtClean="0"/>
              <a:t> </a:t>
            </a:r>
            <a:r>
              <a:rPr lang="en-US" dirty="0" err="1" smtClean="0"/>
              <a:t>fordel</a:t>
            </a:r>
            <a:r>
              <a:rPr lang="en-US" dirty="0" smtClean="0"/>
              <a:t> at </a:t>
            </a:r>
            <a:r>
              <a:rPr lang="en-US" dirty="0" err="1" smtClean="0"/>
              <a:t>gøre</a:t>
            </a:r>
            <a:r>
              <a:rPr lang="en-US" dirty="0" smtClean="0"/>
              <a:t> det.</a:t>
            </a:r>
            <a:endParaRPr lang="da-DK" dirty="0"/>
          </a:p>
        </p:txBody>
      </p:sp>
    </p:spTree>
    <p:extLst>
      <p:ext uri="{BB962C8B-B14F-4D97-AF65-F5344CB8AC3E}">
        <p14:creationId xmlns:p14="http://schemas.microsoft.com/office/powerpoint/2010/main" val="46611788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047750" y="1831975"/>
            <a:ext cx="10515600" cy="1325563"/>
          </a:xfrm>
        </p:spPr>
        <p:txBody>
          <a:bodyPr>
            <a:noAutofit/>
          </a:bodyPr>
          <a:lstStyle/>
          <a:p>
            <a:r>
              <a:rPr lang="da-DK" sz="3600" dirty="0" smtClean="0"/>
              <a:t>Givet at meget information antages at være common </a:t>
            </a:r>
            <a:r>
              <a:rPr lang="da-DK" sz="3600" dirty="0" err="1" smtClean="0"/>
              <a:t>knowledge</a:t>
            </a:r>
            <a:r>
              <a:rPr lang="da-DK" sz="3600" dirty="0" smtClean="0"/>
              <a:t>, er det ofte ikke nødvendigt at lave en distinktion mellem andres viden og ens egen. Desuden, grundet mentale omkostninger ved </a:t>
            </a:r>
            <a:r>
              <a:rPr lang="da-DK" sz="3600" dirty="0" err="1" smtClean="0"/>
              <a:t>ToM</a:t>
            </a:r>
            <a:r>
              <a:rPr lang="da-DK" sz="3600" dirty="0" smtClean="0"/>
              <a:t> kan det muligvis betale sig at udelade </a:t>
            </a:r>
            <a:r>
              <a:rPr lang="da-DK" sz="3600" dirty="0" err="1" smtClean="0"/>
              <a:t>ToM</a:t>
            </a:r>
            <a:r>
              <a:rPr lang="da-DK" sz="3600" dirty="0" smtClean="0"/>
              <a:t>, indtil at fordelen ved </a:t>
            </a:r>
            <a:r>
              <a:rPr lang="da-DK" sz="3600" dirty="0" err="1" smtClean="0"/>
              <a:t>ToM</a:t>
            </a:r>
            <a:r>
              <a:rPr lang="da-DK" sz="3600" dirty="0" smtClean="0"/>
              <a:t> viser sig igennem overraskende konsekvenser/handlinger.</a:t>
            </a:r>
            <a:endParaRPr lang="da-DK" sz="3600" dirty="0"/>
          </a:p>
        </p:txBody>
      </p:sp>
      <p:sp>
        <p:nvSpPr>
          <p:cNvPr id="3" name="Pladsholder til indhold 2"/>
          <p:cNvSpPr>
            <a:spLocks noGrp="1"/>
          </p:cNvSpPr>
          <p:nvPr>
            <p:ph idx="1"/>
          </p:nvPr>
        </p:nvSpPr>
        <p:spPr>
          <a:xfrm>
            <a:off x="666750" y="4682331"/>
            <a:ext cx="10515600" cy="4351338"/>
          </a:xfrm>
        </p:spPr>
        <p:txBody>
          <a:bodyPr>
            <a:normAutofit/>
          </a:bodyPr>
          <a:lstStyle/>
          <a:p>
            <a:r>
              <a:rPr lang="en-US" dirty="0" smtClean="0"/>
              <a:t>“People need not always employ their theory of mind to understand others’ behavior. In general, the more information a person shares with the actor, the less they need to consult their understanding of the actor’s beliefs and instead can egocentrically use their own private mental states” (</a:t>
            </a:r>
            <a:r>
              <a:rPr lang="en-US" dirty="0" err="1" smtClean="0"/>
              <a:t>Keysar</a:t>
            </a:r>
            <a:r>
              <a:rPr lang="en-US" dirty="0" smtClean="0"/>
              <a:t> et al. 2010)</a:t>
            </a:r>
          </a:p>
          <a:p>
            <a:endParaRPr lang="da-DK" dirty="0"/>
          </a:p>
        </p:txBody>
      </p:sp>
    </p:spTree>
    <p:extLst>
      <p:ext uri="{BB962C8B-B14F-4D97-AF65-F5344CB8AC3E}">
        <p14:creationId xmlns:p14="http://schemas.microsoft.com/office/powerpoint/2010/main" val="22551951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38200" y="555625"/>
            <a:ext cx="11220450" cy="1120775"/>
          </a:xfrm>
        </p:spPr>
        <p:txBody>
          <a:bodyPr>
            <a:noAutofit/>
          </a:bodyPr>
          <a:lstStyle/>
          <a:p>
            <a:r>
              <a:rPr lang="da-DK" sz="3600" dirty="0" smtClean="0"/>
              <a:t>Vi ignorerer muligvis </a:t>
            </a:r>
            <a:r>
              <a:rPr lang="da-DK" sz="3600" dirty="0" err="1" smtClean="0"/>
              <a:t>ToM</a:t>
            </a:r>
            <a:r>
              <a:rPr lang="da-DK" sz="3600" dirty="0" smtClean="0"/>
              <a:t> enten fordi (1) det er irrelevant i tilfælde af common </a:t>
            </a:r>
            <a:r>
              <a:rPr lang="da-DK" sz="3600" dirty="0" err="1" smtClean="0"/>
              <a:t>knowledge</a:t>
            </a:r>
            <a:r>
              <a:rPr lang="da-DK" sz="3600" dirty="0" smtClean="0"/>
              <a:t> og (2) når det er relevant kan vi tillade os at lave fejl, og derefter inddrage </a:t>
            </a:r>
            <a:r>
              <a:rPr lang="da-DK" sz="3600" dirty="0" err="1" smtClean="0"/>
              <a:t>ToM</a:t>
            </a:r>
            <a:endParaRPr lang="da-DK" sz="3600" dirty="0"/>
          </a:p>
        </p:txBody>
      </p:sp>
      <p:sp>
        <p:nvSpPr>
          <p:cNvPr id="3" name="Pladsholder til indhold 2"/>
          <p:cNvSpPr>
            <a:spLocks noGrp="1"/>
          </p:cNvSpPr>
          <p:nvPr>
            <p:ph idx="1"/>
          </p:nvPr>
        </p:nvSpPr>
        <p:spPr>
          <a:xfrm>
            <a:off x="476250" y="2259012"/>
            <a:ext cx="11144250" cy="4884738"/>
          </a:xfrm>
        </p:spPr>
        <p:txBody>
          <a:bodyPr>
            <a:normAutofit fontScale="25000" lnSpcReduction="20000"/>
          </a:bodyPr>
          <a:lstStyle/>
          <a:p>
            <a:pPr>
              <a:lnSpc>
                <a:spcPct val="160000"/>
              </a:lnSpc>
            </a:pPr>
            <a:r>
              <a:rPr lang="da-DK" sz="8000" dirty="0" smtClean="0"/>
              <a:t>”Under </a:t>
            </a:r>
            <a:r>
              <a:rPr lang="da-DK" sz="8000" dirty="0" err="1"/>
              <a:t>these</a:t>
            </a:r>
            <a:r>
              <a:rPr lang="da-DK" sz="8000" dirty="0"/>
              <a:t> </a:t>
            </a:r>
            <a:r>
              <a:rPr lang="da-DK" sz="8000" dirty="0" err="1" smtClean="0"/>
              <a:t>circumstances</a:t>
            </a:r>
            <a:r>
              <a:rPr lang="da-DK" sz="8000" dirty="0" smtClean="0"/>
              <a:t> [i.e. in the real </a:t>
            </a:r>
            <a:r>
              <a:rPr lang="da-DK" sz="8000" dirty="0" err="1" smtClean="0"/>
              <a:t>world</a:t>
            </a:r>
            <a:r>
              <a:rPr lang="da-DK" sz="8000" dirty="0" smtClean="0"/>
              <a:t>, </a:t>
            </a:r>
            <a:r>
              <a:rPr lang="da-DK" sz="8000" dirty="0" err="1" smtClean="0"/>
              <a:t>perspectives</a:t>
            </a:r>
            <a:r>
              <a:rPr lang="da-DK" sz="8000" dirty="0" smtClean="0"/>
              <a:t> </a:t>
            </a:r>
            <a:r>
              <a:rPr lang="da-DK" sz="8000" dirty="0" err="1" smtClean="0"/>
              <a:t>tend</a:t>
            </a:r>
            <a:r>
              <a:rPr lang="da-DK" sz="8000" dirty="0" smtClean="0"/>
              <a:t> to </a:t>
            </a:r>
            <a:r>
              <a:rPr lang="da-DK" sz="8000" dirty="0" err="1" smtClean="0"/>
              <a:t>coincide</a:t>
            </a:r>
            <a:r>
              <a:rPr lang="da-DK" sz="8000" dirty="0" smtClean="0"/>
              <a:t>], </a:t>
            </a:r>
            <a:r>
              <a:rPr lang="da-DK" sz="8000" dirty="0" err="1" smtClean="0"/>
              <a:t>directly</a:t>
            </a:r>
            <a:r>
              <a:rPr lang="da-DK" sz="8000" dirty="0" smtClean="0"/>
              <a:t> </a:t>
            </a:r>
            <a:r>
              <a:rPr lang="en-US" sz="8000" dirty="0" smtClean="0"/>
              <a:t>computing </a:t>
            </a:r>
            <a:r>
              <a:rPr lang="en-US" sz="8000" dirty="0"/>
              <a:t>what another person knows or does not know at a given moment might be </a:t>
            </a:r>
            <a:r>
              <a:rPr lang="en-US" sz="8000" dirty="0" smtClean="0"/>
              <a:t>more trouble </a:t>
            </a:r>
            <a:r>
              <a:rPr lang="en-US" sz="8000" dirty="0"/>
              <a:t>than it is worth. Furthermore, even when perspectives do not coincide, </a:t>
            </a:r>
            <a:r>
              <a:rPr lang="en-US" sz="8000" dirty="0" smtClean="0"/>
              <a:t>feedback from </a:t>
            </a:r>
            <a:r>
              <a:rPr lang="en-US" sz="8000" dirty="0"/>
              <a:t>one’s partner can obviate the need to compute that person’s perspective </a:t>
            </a:r>
            <a:r>
              <a:rPr lang="en-US" sz="8000" dirty="0" smtClean="0"/>
              <a:t>for successful </a:t>
            </a:r>
            <a:r>
              <a:rPr lang="en-US" sz="8000" dirty="0"/>
              <a:t>coordination. For example, although participants in our experiments </a:t>
            </a:r>
            <a:r>
              <a:rPr lang="en-US" sz="8000" dirty="0" smtClean="0"/>
              <a:t>often moved </a:t>
            </a:r>
            <a:r>
              <a:rPr lang="en-US" sz="8000" dirty="0"/>
              <a:t>hidden objects, the director quickly corrected them and they eventually moved </a:t>
            </a:r>
            <a:r>
              <a:rPr lang="en-US" sz="8000" dirty="0" smtClean="0"/>
              <a:t>the correct </a:t>
            </a:r>
            <a:r>
              <a:rPr lang="en-US" sz="8000" dirty="0"/>
              <a:t>object. Although participants could have pre-computed the director’s </a:t>
            </a:r>
            <a:r>
              <a:rPr lang="en-US" sz="8000" dirty="0" smtClean="0"/>
              <a:t>perspective, they </a:t>
            </a:r>
            <a:r>
              <a:rPr lang="en-US" sz="8000" dirty="0"/>
              <a:t>got away with being egocentric because they could count on the director’s </a:t>
            </a:r>
            <a:r>
              <a:rPr lang="en-US" sz="8000" dirty="0" smtClean="0"/>
              <a:t>feedback. In </a:t>
            </a:r>
            <a:r>
              <a:rPr lang="en-US" sz="8000" dirty="0"/>
              <a:t>short, the dynamic nature of face-to-face interaction gives people latitude to </a:t>
            </a:r>
            <a:r>
              <a:rPr lang="en-US" sz="8000" dirty="0" smtClean="0"/>
              <a:t>be egocentric </a:t>
            </a:r>
            <a:r>
              <a:rPr lang="en-US" sz="8000" dirty="0"/>
              <a:t>by effectively distributing the burden of perspective taking across </a:t>
            </a:r>
            <a:r>
              <a:rPr lang="en-US" sz="8000" dirty="0" smtClean="0"/>
              <a:t>interlocutors” (</a:t>
            </a:r>
            <a:r>
              <a:rPr lang="en-US" sz="8000" dirty="0" err="1" smtClean="0"/>
              <a:t>Keysar</a:t>
            </a:r>
            <a:r>
              <a:rPr lang="en-US" sz="8000" dirty="0" smtClean="0"/>
              <a:t> et al. 2003)</a:t>
            </a:r>
            <a:endParaRPr lang="en-US" dirty="0" smtClean="0"/>
          </a:p>
        </p:txBody>
      </p:sp>
    </p:spTree>
    <p:extLst>
      <p:ext uri="{BB962C8B-B14F-4D97-AF65-F5344CB8AC3E}">
        <p14:creationId xmlns:p14="http://schemas.microsoft.com/office/powerpoint/2010/main" val="146733435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err="1" smtClean="0"/>
              <a:t>ToM</a:t>
            </a:r>
            <a:r>
              <a:rPr lang="da-DK" dirty="0" smtClean="0"/>
              <a:t> er mentalt anstrengende:</a:t>
            </a:r>
            <a:endParaRPr lang="da-DK" dirty="0"/>
          </a:p>
        </p:txBody>
      </p:sp>
      <p:sp>
        <p:nvSpPr>
          <p:cNvPr id="3" name="Pladsholder til indhold 2"/>
          <p:cNvSpPr>
            <a:spLocks noGrp="1"/>
          </p:cNvSpPr>
          <p:nvPr>
            <p:ph idx="1"/>
          </p:nvPr>
        </p:nvSpPr>
        <p:spPr/>
        <p:txBody>
          <a:bodyPr/>
          <a:lstStyle/>
          <a:p>
            <a:r>
              <a:rPr lang="en-US" dirty="0" smtClean="0"/>
              <a:t>“Our findings converge with existing evidence that suggest that the use of theory of mind is effortful.” (</a:t>
            </a:r>
            <a:r>
              <a:rPr lang="en-US" dirty="0" err="1" smtClean="0"/>
              <a:t>Keysar</a:t>
            </a:r>
            <a:r>
              <a:rPr lang="en-US" dirty="0" smtClean="0"/>
              <a:t> et al. 2010)</a:t>
            </a:r>
          </a:p>
          <a:p>
            <a:r>
              <a:rPr lang="en-US" dirty="0" smtClean="0"/>
              <a:t>“Although it appears that people interpret others’ mental states relatively effortlessly, what people do reflexively is use their own mental states. Using one’s knowledge of another person’s beliefs and mental states requires effortful attention. When attentional capacity is either chronically limited or momentarily constrained, a person is likely to interpret another’s actions by relying on what is on his or her own mind, rather than what is </a:t>
            </a:r>
            <a:r>
              <a:rPr lang="da-DK" dirty="0" smtClean="0"/>
              <a:t>on the </a:t>
            </a:r>
            <a:r>
              <a:rPr lang="da-DK" dirty="0" err="1" smtClean="0"/>
              <a:t>others</a:t>
            </a:r>
            <a:r>
              <a:rPr lang="da-DK" dirty="0" smtClean="0"/>
              <a:t>’ mind.” (</a:t>
            </a:r>
            <a:r>
              <a:rPr lang="da-DK" dirty="0" err="1" smtClean="0"/>
              <a:t>Keysar</a:t>
            </a:r>
            <a:r>
              <a:rPr lang="da-DK" dirty="0" smtClean="0"/>
              <a:t> et al. 2010)</a:t>
            </a:r>
            <a:endParaRPr lang="da-DK" dirty="0" smtClean="0"/>
          </a:p>
        </p:txBody>
      </p:sp>
    </p:spTree>
    <p:extLst>
      <p:ext uri="{BB962C8B-B14F-4D97-AF65-F5344CB8AC3E}">
        <p14:creationId xmlns:p14="http://schemas.microsoft.com/office/powerpoint/2010/main" val="33160143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err="1" smtClean="0"/>
              <a:t>Curse</a:t>
            </a:r>
            <a:r>
              <a:rPr lang="da-DK" dirty="0" smtClean="0"/>
              <a:t> of Knowledge (Birch &amp; Bloom)</a:t>
            </a:r>
            <a:endParaRPr lang="da-DK" dirty="0"/>
          </a:p>
        </p:txBody>
      </p:sp>
      <p:sp>
        <p:nvSpPr>
          <p:cNvPr id="3" name="Pladsholder til indhold 2"/>
          <p:cNvSpPr>
            <a:spLocks noGrp="1"/>
          </p:cNvSpPr>
          <p:nvPr>
            <p:ph idx="1"/>
          </p:nvPr>
        </p:nvSpPr>
        <p:spPr/>
        <p:txBody>
          <a:bodyPr>
            <a:normAutofit lnSpcReduction="10000"/>
          </a:bodyPr>
          <a:lstStyle/>
          <a:p>
            <a:r>
              <a:rPr lang="en-US" dirty="0" smtClean="0"/>
              <a:t> “Our </a:t>
            </a:r>
            <a:r>
              <a:rPr lang="en-US" dirty="0"/>
              <a:t>findings demonstrate that an adult’s own knowledge </a:t>
            </a:r>
            <a:r>
              <a:rPr lang="en-US" dirty="0" smtClean="0"/>
              <a:t>can compromise </a:t>
            </a:r>
            <a:r>
              <a:rPr lang="en-US" dirty="0"/>
              <a:t>his or her ability to reason about other people’s </a:t>
            </a:r>
            <a:r>
              <a:rPr lang="en-US" dirty="0" smtClean="0"/>
              <a:t>false beliefs </a:t>
            </a:r>
            <a:r>
              <a:rPr lang="en-US" dirty="0"/>
              <a:t>and to make predictions about their actions. </a:t>
            </a:r>
            <a:r>
              <a:rPr lang="en-US" dirty="0" smtClean="0"/>
              <a:t>Subjects who </a:t>
            </a:r>
            <a:r>
              <a:rPr lang="en-US" dirty="0"/>
              <a:t>knew the specific outcome of the displacement event </a:t>
            </a:r>
            <a:r>
              <a:rPr lang="en-US" dirty="0" smtClean="0"/>
              <a:t>and had </a:t>
            </a:r>
            <a:r>
              <a:rPr lang="en-US" dirty="0"/>
              <a:t>available a plausible explanation for Vicki to act in </a:t>
            </a:r>
            <a:r>
              <a:rPr lang="en-US" dirty="0" smtClean="0"/>
              <a:t>accord with </a:t>
            </a:r>
            <a:r>
              <a:rPr lang="en-US" dirty="0"/>
              <a:t>their knowledge were significantly less likely to predict </a:t>
            </a:r>
            <a:r>
              <a:rPr lang="en-US" dirty="0" smtClean="0"/>
              <a:t>that Vicki </a:t>
            </a:r>
            <a:r>
              <a:rPr lang="en-US" dirty="0"/>
              <a:t>would act according to a false belief than were </a:t>
            </a:r>
            <a:r>
              <a:rPr lang="en-US" dirty="0" smtClean="0"/>
              <a:t>subjects who </a:t>
            </a:r>
            <a:r>
              <a:rPr lang="en-US" dirty="0"/>
              <a:t>did not know the specific outcome</a:t>
            </a:r>
            <a:r>
              <a:rPr lang="en-US" dirty="0" smtClean="0"/>
              <a:t>.” (Birch &amp; Bloom 2007)</a:t>
            </a:r>
          </a:p>
          <a:p>
            <a:r>
              <a:rPr lang="da-DK" dirty="0" smtClean="0"/>
              <a:t>Dvs. det er sværere at modellere andre som uvidende om P, hvis man selv ved P. Sådan videns-bias er tilsyneladende stærkere jo mere retfærdiggjort man er i at vide P.</a:t>
            </a:r>
            <a:endParaRPr lang="da-DK" dirty="0"/>
          </a:p>
        </p:txBody>
      </p:sp>
    </p:spTree>
    <p:extLst>
      <p:ext uri="{BB962C8B-B14F-4D97-AF65-F5344CB8AC3E}">
        <p14:creationId xmlns:p14="http://schemas.microsoft.com/office/powerpoint/2010/main" val="192219895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smtClean="0"/>
              <a:t>Parametre for mulig variation i </a:t>
            </a:r>
            <a:r>
              <a:rPr lang="da-DK" dirty="0" err="1" smtClean="0"/>
              <a:t>ræsoningsevne</a:t>
            </a:r>
            <a:r>
              <a:rPr lang="da-DK" dirty="0" smtClean="0"/>
              <a:t> (Liu 2008)</a:t>
            </a:r>
            <a:endParaRPr lang="da-DK" dirty="0"/>
          </a:p>
        </p:txBody>
      </p:sp>
      <p:sp>
        <p:nvSpPr>
          <p:cNvPr id="3" name="Pladsholder til indhold 2"/>
          <p:cNvSpPr>
            <a:spLocks noGrp="1"/>
          </p:cNvSpPr>
          <p:nvPr>
            <p:ph idx="1"/>
          </p:nvPr>
        </p:nvSpPr>
        <p:spPr/>
        <p:txBody>
          <a:bodyPr>
            <a:normAutofit lnSpcReduction="10000"/>
          </a:bodyPr>
          <a:lstStyle/>
          <a:p>
            <a:r>
              <a:rPr lang="en-US" dirty="0" smtClean="0"/>
              <a:t>(a) inferential/computational power: making all possible proof steps,</a:t>
            </a:r>
          </a:p>
          <a:p>
            <a:r>
              <a:rPr lang="en-US" dirty="0" smtClean="0"/>
              <a:t>(b) introspection: being able to view yourself in “meta-mode”.</a:t>
            </a:r>
          </a:p>
          <a:p>
            <a:r>
              <a:rPr lang="en-US" dirty="0" smtClean="0"/>
              <a:t>(c) observation: variety of agents’ powers for observing current events,</a:t>
            </a:r>
          </a:p>
          <a:p>
            <a:r>
              <a:rPr lang="en-US" dirty="0" smtClean="0"/>
              <a:t>(d) memory: agents may have different memory capacities, e.g., storing only the last k events observed, for some fixed k.</a:t>
            </a:r>
          </a:p>
          <a:p>
            <a:r>
              <a:rPr lang="en-US" dirty="0" smtClean="0"/>
              <a:t>(e) revision policies: varying from conservative to radical revision.</a:t>
            </a:r>
            <a:endParaRPr lang="da-DK" dirty="0"/>
          </a:p>
          <a:p>
            <a:endParaRPr lang="da-DK" dirty="0" smtClean="0"/>
          </a:p>
          <a:p>
            <a:pPr marL="0" indent="0">
              <a:buNone/>
            </a:pPr>
            <a:r>
              <a:rPr lang="da-DK" dirty="0" smtClean="0"/>
              <a:t>Muligvis ‘observationskraft’ som har været største begrænsning ift. </a:t>
            </a:r>
            <a:r>
              <a:rPr lang="da-DK" dirty="0" err="1" smtClean="0"/>
              <a:t>turkers</a:t>
            </a:r>
            <a:r>
              <a:rPr lang="da-DK" dirty="0" smtClean="0"/>
              <a:t> valg. </a:t>
            </a:r>
            <a:endParaRPr lang="da-DK" dirty="0"/>
          </a:p>
        </p:txBody>
      </p:sp>
    </p:spTree>
    <p:extLst>
      <p:ext uri="{BB962C8B-B14F-4D97-AF65-F5344CB8AC3E}">
        <p14:creationId xmlns:p14="http://schemas.microsoft.com/office/powerpoint/2010/main" val="13725986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047750" y="0"/>
            <a:ext cx="10515600" cy="1325563"/>
          </a:xfrm>
        </p:spPr>
        <p:txBody>
          <a:bodyPr/>
          <a:lstStyle/>
          <a:p>
            <a:r>
              <a:rPr lang="da-DK" dirty="0" smtClean="0"/>
              <a:t>Problemer og forbedringer</a:t>
            </a:r>
            <a:endParaRPr lang="da-DK" dirty="0"/>
          </a:p>
        </p:txBody>
      </p:sp>
      <p:sp>
        <p:nvSpPr>
          <p:cNvPr id="3" name="Pladsholder til indhold 2"/>
          <p:cNvSpPr>
            <a:spLocks noGrp="1"/>
          </p:cNvSpPr>
          <p:nvPr>
            <p:ph idx="1"/>
          </p:nvPr>
        </p:nvSpPr>
        <p:spPr>
          <a:xfrm>
            <a:off x="762000" y="1058863"/>
            <a:ext cx="10801350" cy="6046787"/>
          </a:xfrm>
        </p:spPr>
        <p:txBody>
          <a:bodyPr>
            <a:normAutofit fontScale="62500" lnSpcReduction="20000"/>
          </a:bodyPr>
          <a:lstStyle/>
          <a:p>
            <a:pPr>
              <a:lnSpc>
                <a:spcPct val="150000"/>
              </a:lnSpc>
            </a:pPr>
            <a:r>
              <a:rPr lang="en-US" dirty="0" smtClean="0"/>
              <a:t>Der </a:t>
            </a:r>
            <a:r>
              <a:rPr lang="en-US" dirty="0" err="1" smtClean="0"/>
              <a:t>er</a:t>
            </a:r>
            <a:r>
              <a:rPr lang="en-US" dirty="0" smtClean="0"/>
              <a:t> 98 (ca 15%) </a:t>
            </a:r>
            <a:r>
              <a:rPr lang="en-US" dirty="0" err="1" smtClean="0"/>
              <a:t>ved</a:t>
            </a:r>
            <a:r>
              <a:rPr lang="en-US" dirty="0" smtClean="0"/>
              <a:t> 9:00 </a:t>
            </a:r>
            <a:r>
              <a:rPr lang="en-US" dirty="0" err="1" smtClean="0"/>
              <a:t>og</a:t>
            </a:r>
            <a:r>
              <a:rPr lang="en-US" dirty="0" smtClean="0"/>
              <a:t> 52 (ca 15%) </a:t>
            </a:r>
            <a:r>
              <a:rPr lang="en-US" dirty="0" err="1" smtClean="0"/>
              <a:t>ved</a:t>
            </a:r>
            <a:r>
              <a:rPr lang="en-US" dirty="0" smtClean="0"/>
              <a:t> 9:10 der </a:t>
            </a:r>
            <a:r>
              <a:rPr lang="en-US" dirty="0" err="1" smtClean="0"/>
              <a:t>har</a:t>
            </a:r>
            <a:r>
              <a:rPr lang="en-US" dirty="0" smtClean="0"/>
              <a:t> </a:t>
            </a:r>
            <a:r>
              <a:rPr lang="en-US" dirty="0" err="1" smtClean="0"/>
              <a:t>valgt</a:t>
            </a:r>
            <a:r>
              <a:rPr lang="en-US" dirty="0" smtClean="0"/>
              <a:t> </a:t>
            </a:r>
            <a:r>
              <a:rPr lang="en-US" dirty="0" err="1" smtClean="0"/>
              <a:t>Kantine</a:t>
            </a:r>
            <a:r>
              <a:rPr lang="en-US" dirty="0" smtClean="0"/>
              <a:t>, </a:t>
            </a:r>
            <a:r>
              <a:rPr lang="en-US" dirty="0" err="1" smtClean="0"/>
              <a:t>dvs</a:t>
            </a:r>
            <a:r>
              <a:rPr lang="en-US" dirty="0" smtClean="0"/>
              <a:t>. </a:t>
            </a:r>
            <a:r>
              <a:rPr lang="en-US" dirty="0" err="1" smtClean="0"/>
              <a:t>En</a:t>
            </a:r>
            <a:r>
              <a:rPr lang="en-US" dirty="0" smtClean="0"/>
              <a:t> 0-ordens </a:t>
            </a:r>
            <a:r>
              <a:rPr lang="en-US" dirty="0" err="1" smtClean="0"/>
              <a:t>ToM</a:t>
            </a:r>
            <a:r>
              <a:rPr lang="en-US" dirty="0" smtClean="0"/>
              <a:t> </a:t>
            </a:r>
            <a:r>
              <a:rPr lang="en-US" dirty="0" err="1" smtClean="0"/>
              <a:t>fejl</a:t>
            </a:r>
            <a:r>
              <a:rPr lang="en-US" dirty="0" smtClean="0"/>
              <a:t>.</a:t>
            </a:r>
          </a:p>
          <a:p>
            <a:pPr>
              <a:lnSpc>
                <a:spcPct val="150000"/>
              </a:lnSpc>
            </a:pPr>
            <a:r>
              <a:rPr lang="da-DK" dirty="0" smtClean="0"/>
              <a:t>Mulige årsager (1) et ‘narrativ’ om man hellere vil i kantinen end på kontoret, og (2) tilfældige valg, eller menneskelig fejl. Se dog (</a:t>
            </a:r>
            <a:r>
              <a:rPr lang="da-DK" dirty="0" err="1" smtClean="0"/>
              <a:t>Wason</a:t>
            </a:r>
            <a:r>
              <a:rPr lang="da-DK" dirty="0" smtClean="0"/>
              <a:t> 1971) for evidens for at </a:t>
            </a:r>
            <a:r>
              <a:rPr lang="da-DK" b="1" dirty="0"/>
              <a:t>“</a:t>
            </a:r>
            <a:r>
              <a:rPr lang="da-DK" b="1" dirty="0" err="1"/>
              <a:t>thematic</a:t>
            </a:r>
            <a:r>
              <a:rPr lang="da-DK" b="1" dirty="0" smtClean="0"/>
              <a:t>” </a:t>
            </a:r>
            <a:r>
              <a:rPr lang="da-DK" dirty="0" smtClean="0"/>
              <a:t>forbedrer </a:t>
            </a:r>
            <a:r>
              <a:rPr lang="da-DK" dirty="0" err="1" smtClean="0"/>
              <a:t>ræsineringsevne</a:t>
            </a:r>
            <a:r>
              <a:rPr lang="da-DK" dirty="0" smtClean="0"/>
              <a:t> over abstrakt fremstilling af problemer</a:t>
            </a:r>
          </a:p>
          <a:p>
            <a:pPr marL="0" indent="0">
              <a:lnSpc>
                <a:spcPct val="150000"/>
              </a:lnSpc>
              <a:buNone/>
            </a:pPr>
            <a:r>
              <a:rPr lang="da-DK" dirty="0" smtClean="0"/>
              <a:t>Andre mulige årsager er givet forsøgsopstilling:</a:t>
            </a:r>
          </a:p>
          <a:p>
            <a:pPr marL="0" indent="0">
              <a:lnSpc>
                <a:spcPct val="150000"/>
              </a:lnSpc>
              <a:buNone/>
            </a:pPr>
            <a:r>
              <a:rPr lang="en-US" dirty="0" smtClean="0"/>
              <a:t>“Both of you like to meet in the canteen for a coffee. If you arrive before 9:00 am, you have time to go to the canteen, but you should only go if your colleague goes to the canteen as well. If you or your colleague arrive at 9:00 am or after, you should go straight to your offices.”</a:t>
            </a:r>
            <a:endParaRPr lang="en-US" dirty="0"/>
          </a:p>
          <a:p>
            <a:pPr>
              <a:lnSpc>
                <a:spcPct val="150000"/>
              </a:lnSpc>
            </a:pPr>
            <a:r>
              <a:rPr lang="en-US" dirty="0" err="1" smtClean="0"/>
              <a:t>Første</a:t>
            </a:r>
            <a:r>
              <a:rPr lang="en-US" dirty="0" smtClean="0"/>
              <a:t> </a:t>
            </a:r>
            <a:r>
              <a:rPr lang="en-US" dirty="0" err="1" smtClean="0"/>
              <a:t>sætning</a:t>
            </a:r>
            <a:r>
              <a:rPr lang="en-US" dirty="0" smtClean="0"/>
              <a:t> </a:t>
            </a:r>
            <a:r>
              <a:rPr lang="en-US" dirty="0" err="1" smtClean="0"/>
              <a:t>kan</a:t>
            </a:r>
            <a:r>
              <a:rPr lang="en-US" dirty="0" smtClean="0"/>
              <a:t> </a:t>
            </a:r>
            <a:r>
              <a:rPr lang="en-US" dirty="0" err="1" smtClean="0"/>
              <a:t>muligvis</a:t>
            </a:r>
            <a:r>
              <a:rPr lang="en-US" dirty="0" smtClean="0"/>
              <a:t> </a:t>
            </a:r>
            <a:r>
              <a:rPr lang="en-US" dirty="0" err="1" smtClean="0"/>
              <a:t>være</a:t>
            </a:r>
            <a:r>
              <a:rPr lang="en-US" dirty="0" smtClean="0"/>
              <a:t> </a:t>
            </a:r>
            <a:r>
              <a:rPr lang="en-US" dirty="0" err="1" smtClean="0"/>
              <a:t>blevet</a:t>
            </a:r>
            <a:r>
              <a:rPr lang="en-US" dirty="0" smtClean="0"/>
              <a:t> </a:t>
            </a:r>
            <a:r>
              <a:rPr lang="en-US" dirty="0" err="1" smtClean="0"/>
              <a:t>fortolket</a:t>
            </a:r>
            <a:r>
              <a:rPr lang="en-US" dirty="0" smtClean="0"/>
              <a:t> </a:t>
            </a:r>
            <a:r>
              <a:rPr lang="en-US" dirty="0" err="1" smtClean="0"/>
              <a:t>som</a:t>
            </a:r>
            <a:r>
              <a:rPr lang="en-US" dirty="0"/>
              <a:t> </a:t>
            </a:r>
            <a:r>
              <a:rPr lang="en-US" dirty="0" smtClean="0"/>
              <a:t>at </a:t>
            </a:r>
            <a:r>
              <a:rPr lang="en-US" dirty="0" err="1" smtClean="0"/>
              <a:t>ens</a:t>
            </a:r>
            <a:r>
              <a:rPr lang="en-US" dirty="0" smtClean="0"/>
              <a:t> </a:t>
            </a:r>
            <a:r>
              <a:rPr lang="en-US" dirty="0" err="1" smtClean="0"/>
              <a:t>præferencer</a:t>
            </a:r>
            <a:r>
              <a:rPr lang="en-US" dirty="0" smtClean="0"/>
              <a:t> I </a:t>
            </a:r>
            <a:r>
              <a:rPr lang="en-US" dirty="0" err="1" smtClean="0"/>
              <a:t>spillet</a:t>
            </a:r>
            <a:r>
              <a:rPr lang="en-US" dirty="0" smtClean="0"/>
              <a:t> </a:t>
            </a:r>
            <a:r>
              <a:rPr lang="en-US" dirty="0" err="1" smtClean="0"/>
              <a:t>er</a:t>
            </a:r>
            <a:r>
              <a:rPr lang="en-US" dirty="0" smtClean="0"/>
              <a:t> at </a:t>
            </a:r>
            <a:r>
              <a:rPr lang="en-US" dirty="0" err="1" smtClean="0"/>
              <a:t>altid</a:t>
            </a:r>
            <a:r>
              <a:rPr lang="en-US" dirty="0" smtClean="0"/>
              <a:t> </a:t>
            </a:r>
            <a:r>
              <a:rPr lang="en-US" dirty="0" err="1" smtClean="0"/>
              <a:t>mødes</a:t>
            </a:r>
            <a:r>
              <a:rPr lang="en-US" dirty="0" smtClean="0"/>
              <a:t> I </a:t>
            </a:r>
            <a:r>
              <a:rPr lang="en-US" dirty="0" err="1" smtClean="0"/>
              <a:t>kantinen</a:t>
            </a:r>
            <a:r>
              <a:rPr lang="en-US" dirty="0"/>
              <a:t> </a:t>
            </a:r>
            <a:r>
              <a:rPr lang="en-US" dirty="0" smtClean="0"/>
              <a:t>(man </a:t>
            </a:r>
            <a:r>
              <a:rPr lang="en-US" dirty="0" err="1" smtClean="0"/>
              <a:t>ignorerer</a:t>
            </a:r>
            <a:r>
              <a:rPr lang="en-US" dirty="0" smtClean="0"/>
              <a:t> </a:t>
            </a:r>
            <a:r>
              <a:rPr lang="en-US" dirty="0" err="1" smtClean="0"/>
              <a:t>resten</a:t>
            </a:r>
            <a:r>
              <a:rPr lang="en-US" dirty="0" smtClean="0"/>
              <a:t>, </a:t>
            </a:r>
            <a:r>
              <a:rPr lang="en-US" dirty="0" err="1" smtClean="0"/>
              <a:t>og</a:t>
            </a:r>
            <a:r>
              <a:rPr lang="en-US" dirty="0" smtClean="0"/>
              <a:t> </a:t>
            </a:r>
            <a:r>
              <a:rPr lang="en-US" dirty="0" err="1" smtClean="0"/>
              <a:t>tror</a:t>
            </a:r>
            <a:r>
              <a:rPr lang="en-US" dirty="0" smtClean="0"/>
              <a:t> </a:t>
            </a:r>
            <a:r>
              <a:rPr lang="en-US" dirty="0" err="1" smtClean="0"/>
              <a:t>altid</a:t>
            </a:r>
            <a:r>
              <a:rPr lang="en-US" dirty="0" smtClean="0"/>
              <a:t> man </a:t>
            </a:r>
            <a:r>
              <a:rPr lang="en-US" dirty="0" err="1" smtClean="0"/>
              <a:t>kan</a:t>
            </a:r>
            <a:r>
              <a:rPr lang="en-US" dirty="0" smtClean="0"/>
              <a:t> </a:t>
            </a:r>
            <a:r>
              <a:rPr lang="en-US" dirty="0" err="1" smtClean="0"/>
              <a:t>gå</a:t>
            </a:r>
            <a:r>
              <a:rPr lang="en-US" dirty="0" smtClean="0"/>
              <a:t> I </a:t>
            </a:r>
            <a:r>
              <a:rPr lang="en-US" dirty="0" err="1" smtClean="0"/>
              <a:t>kantinen</a:t>
            </a:r>
            <a:r>
              <a:rPr lang="en-US" dirty="0" smtClean="0"/>
              <a:t>). </a:t>
            </a:r>
            <a:r>
              <a:rPr lang="en-US" dirty="0" err="1" smtClean="0"/>
              <a:t>Anden</a:t>
            </a:r>
            <a:r>
              <a:rPr lang="en-US" dirty="0" smtClean="0"/>
              <a:t> </a:t>
            </a:r>
            <a:r>
              <a:rPr lang="en-US" dirty="0" err="1" smtClean="0"/>
              <a:t>sætning</a:t>
            </a:r>
            <a:r>
              <a:rPr lang="en-US" dirty="0" smtClean="0"/>
              <a:t> </a:t>
            </a:r>
            <a:r>
              <a:rPr lang="en-US" dirty="0" err="1" smtClean="0"/>
              <a:t>kan</a:t>
            </a:r>
            <a:r>
              <a:rPr lang="en-US" dirty="0" smtClean="0"/>
              <a:t> </a:t>
            </a:r>
            <a:r>
              <a:rPr lang="en-US" dirty="0" err="1" smtClean="0"/>
              <a:t>være</a:t>
            </a:r>
            <a:r>
              <a:rPr lang="en-US" dirty="0" smtClean="0"/>
              <a:t> </a:t>
            </a:r>
            <a:r>
              <a:rPr lang="en-US" dirty="0" err="1" smtClean="0"/>
              <a:t>blevet</a:t>
            </a:r>
            <a:r>
              <a:rPr lang="en-US" dirty="0" smtClean="0"/>
              <a:t> </a:t>
            </a:r>
            <a:r>
              <a:rPr lang="en-US" dirty="0" err="1" smtClean="0"/>
              <a:t>fortolket</a:t>
            </a:r>
            <a:r>
              <a:rPr lang="en-US" dirty="0" smtClean="0"/>
              <a:t> </a:t>
            </a:r>
            <a:r>
              <a:rPr lang="en-US" dirty="0" err="1" smtClean="0"/>
              <a:t>som</a:t>
            </a:r>
            <a:r>
              <a:rPr lang="en-US" dirty="0" smtClean="0"/>
              <a:t> (du </a:t>
            </a:r>
            <a:r>
              <a:rPr lang="en-US" dirty="0" err="1" smtClean="0"/>
              <a:t>kan</a:t>
            </a:r>
            <a:r>
              <a:rPr lang="en-US" dirty="0" smtClean="0"/>
              <a:t> </a:t>
            </a:r>
            <a:r>
              <a:rPr lang="en-US" dirty="0" err="1" smtClean="0"/>
              <a:t>gå</a:t>
            </a:r>
            <a:r>
              <a:rPr lang="en-US" dirty="0" smtClean="0"/>
              <a:t> I </a:t>
            </a:r>
            <a:r>
              <a:rPr lang="en-US" dirty="0" err="1" smtClean="0"/>
              <a:t>kantinen</a:t>
            </a:r>
            <a:r>
              <a:rPr lang="en-US" dirty="0" smtClean="0"/>
              <a:t> </a:t>
            </a:r>
            <a:r>
              <a:rPr lang="en-US" dirty="0" err="1" smtClean="0"/>
              <a:t>før</a:t>
            </a:r>
            <a:r>
              <a:rPr lang="en-US" dirty="0" smtClean="0"/>
              <a:t> 8:50 </a:t>
            </a:r>
            <a:r>
              <a:rPr lang="en-US" dirty="0" err="1" smtClean="0"/>
              <a:t>og</a:t>
            </a:r>
            <a:r>
              <a:rPr lang="en-US" dirty="0" smtClean="0"/>
              <a:t> du </a:t>
            </a:r>
            <a:r>
              <a:rPr lang="en-US" dirty="0" err="1" smtClean="0"/>
              <a:t>skal</a:t>
            </a:r>
            <a:r>
              <a:rPr lang="en-US" dirty="0" smtClean="0"/>
              <a:t> </a:t>
            </a:r>
            <a:r>
              <a:rPr lang="en-US" dirty="0" err="1" smtClean="0"/>
              <a:t>ikke</a:t>
            </a:r>
            <a:r>
              <a:rPr lang="en-US" dirty="0" smtClean="0"/>
              <a:t> </a:t>
            </a:r>
            <a:r>
              <a:rPr lang="en-US" dirty="0" err="1" smtClean="0"/>
              <a:t>gå</a:t>
            </a:r>
            <a:r>
              <a:rPr lang="en-US" dirty="0" smtClean="0"/>
              <a:t> I </a:t>
            </a:r>
            <a:r>
              <a:rPr lang="en-US" dirty="0" err="1" smtClean="0"/>
              <a:t>kantinen</a:t>
            </a:r>
            <a:r>
              <a:rPr lang="en-US" dirty="0" smtClean="0"/>
              <a:t> </a:t>
            </a:r>
            <a:r>
              <a:rPr lang="en-US" dirty="0" err="1" smtClean="0"/>
              <a:t>hvis</a:t>
            </a:r>
            <a:r>
              <a:rPr lang="en-US" dirty="0" smtClean="0"/>
              <a:t> din partner </a:t>
            </a:r>
            <a:r>
              <a:rPr lang="en-US" dirty="0" err="1" smtClean="0"/>
              <a:t>ikke</a:t>
            </a:r>
            <a:r>
              <a:rPr lang="en-US" dirty="0" smtClean="0"/>
              <a:t> </a:t>
            </a:r>
            <a:r>
              <a:rPr lang="en-US" dirty="0" err="1" smtClean="0"/>
              <a:t>går</a:t>
            </a:r>
            <a:r>
              <a:rPr lang="en-US" dirty="0" smtClean="0"/>
              <a:t> I </a:t>
            </a:r>
            <a:r>
              <a:rPr lang="en-US" dirty="0" err="1" smtClean="0"/>
              <a:t>kantinen</a:t>
            </a:r>
            <a:r>
              <a:rPr lang="en-US" dirty="0" smtClean="0"/>
              <a:t>). </a:t>
            </a:r>
            <a:r>
              <a:rPr lang="en-US" dirty="0" err="1" smtClean="0"/>
              <a:t>Det</a:t>
            </a:r>
            <a:r>
              <a:rPr lang="en-US" dirty="0" smtClean="0"/>
              <a:t> </a:t>
            </a:r>
            <a:r>
              <a:rPr lang="en-US" dirty="0" err="1" smtClean="0"/>
              <a:t>er</a:t>
            </a:r>
            <a:r>
              <a:rPr lang="en-US" dirty="0" smtClean="0"/>
              <a:t> </a:t>
            </a:r>
            <a:r>
              <a:rPr lang="en-US" dirty="0" err="1" smtClean="0"/>
              <a:t>muligt</a:t>
            </a:r>
            <a:r>
              <a:rPr lang="en-US" dirty="0" smtClean="0"/>
              <a:t> at den </a:t>
            </a:r>
            <a:r>
              <a:rPr lang="en-US" dirty="0" err="1" smtClean="0"/>
              <a:t>anden</a:t>
            </a:r>
            <a:r>
              <a:rPr lang="en-US" dirty="0" smtClean="0"/>
              <a:t> </a:t>
            </a:r>
            <a:r>
              <a:rPr lang="en-US" dirty="0" err="1" smtClean="0"/>
              <a:t>konjunkt</a:t>
            </a:r>
            <a:r>
              <a:rPr lang="en-US" dirty="0" smtClean="0"/>
              <a:t> </a:t>
            </a:r>
            <a:r>
              <a:rPr lang="en-US" dirty="0" err="1" smtClean="0"/>
              <a:t>er</a:t>
            </a:r>
            <a:r>
              <a:rPr lang="en-US" dirty="0" smtClean="0"/>
              <a:t> </a:t>
            </a:r>
            <a:r>
              <a:rPr lang="en-US" dirty="0" err="1" smtClean="0"/>
              <a:t>blevet</a:t>
            </a:r>
            <a:r>
              <a:rPr lang="en-US" dirty="0" smtClean="0"/>
              <a:t> </a:t>
            </a:r>
            <a:r>
              <a:rPr lang="en-US" dirty="0" err="1" smtClean="0"/>
              <a:t>ignoreret</a:t>
            </a:r>
            <a:r>
              <a:rPr lang="en-US" dirty="0" smtClean="0"/>
              <a:t>.</a:t>
            </a:r>
          </a:p>
          <a:p>
            <a:pPr>
              <a:lnSpc>
                <a:spcPct val="150000"/>
              </a:lnSpc>
            </a:pPr>
            <a:r>
              <a:rPr lang="en-US" dirty="0" err="1" smtClean="0"/>
              <a:t>Grundet</a:t>
            </a:r>
            <a:r>
              <a:rPr lang="en-US" dirty="0" smtClean="0"/>
              <a:t> </a:t>
            </a:r>
            <a:r>
              <a:rPr lang="en-US" dirty="0" err="1" smtClean="0"/>
              <a:t>en</a:t>
            </a:r>
            <a:r>
              <a:rPr lang="en-US" dirty="0" smtClean="0"/>
              <a:t> </a:t>
            </a:r>
            <a:r>
              <a:rPr lang="en-US" dirty="0" err="1" smtClean="0"/>
              <a:t>fejl</a:t>
            </a:r>
            <a:r>
              <a:rPr lang="en-US" dirty="0" smtClean="0"/>
              <a:t>/</a:t>
            </a:r>
            <a:r>
              <a:rPr lang="en-US" dirty="0" err="1" smtClean="0"/>
              <a:t>teknisk</a:t>
            </a:r>
            <a:r>
              <a:rPr lang="en-US" dirty="0" smtClean="0"/>
              <a:t> problem </a:t>
            </a:r>
            <a:r>
              <a:rPr lang="en-US" dirty="0" err="1" smtClean="0"/>
              <a:t>havde</a:t>
            </a:r>
            <a:r>
              <a:rPr lang="en-US" dirty="0" smtClean="0"/>
              <a:t> </a:t>
            </a:r>
            <a:r>
              <a:rPr lang="en-US" dirty="0" err="1" smtClean="0"/>
              <a:t>deltagere</a:t>
            </a:r>
            <a:r>
              <a:rPr lang="en-US" dirty="0" smtClean="0"/>
              <a:t> 90 </a:t>
            </a:r>
            <a:r>
              <a:rPr lang="en-US" dirty="0" err="1" smtClean="0"/>
              <a:t>sekunder</a:t>
            </a:r>
            <a:r>
              <a:rPr lang="en-US" dirty="0" smtClean="0"/>
              <a:t> </a:t>
            </a:r>
            <a:r>
              <a:rPr lang="en-US" dirty="0" err="1" smtClean="0"/>
              <a:t>til</a:t>
            </a:r>
            <a:r>
              <a:rPr lang="en-US" dirty="0" smtClean="0"/>
              <a:t> at </a:t>
            </a:r>
            <a:r>
              <a:rPr lang="en-US" dirty="0" err="1" smtClean="0"/>
              <a:t>læse</a:t>
            </a:r>
            <a:r>
              <a:rPr lang="en-US" dirty="0" smtClean="0"/>
              <a:t> Instructions </a:t>
            </a:r>
            <a:r>
              <a:rPr lang="en-US" dirty="0" err="1" smtClean="0"/>
              <a:t>og</a:t>
            </a:r>
            <a:r>
              <a:rPr lang="en-US" dirty="0" smtClean="0"/>
              <a:t> 61 </a:t>
            </a:r>
            <a:r>
              <a:rPr lang="en-US" dirty="0" err="1" smtClean="0"/>
              <a:t>sekunder</a:t>
            </a:r>
            <a:r>
              <a:rPr lang="en-US" dirty="0" smtClean="0"/>
              <a:t> </a:t>
            </a:r>
            <a:r>
              <a:rPr lang="en-US" dirty="0" err="1" smtClean="0"/>
              <a:t>ved</a:t>
            </a:r>
            <a:r>
              <a:rPr lang="en-US" dirty="0" smtClean="0"/>
              <a:t> </a:t>
            </a:r>
            <a:r>
              <a:rPr lang="en-US" dirty="0" err="1" smtClean="0"/>
              <a:t>hver</a:t>
            </a:r>
            <a:r>
              <a:rPr lang="en-US" dirty="0" smtClean="0"/>
              <a:t> </a:t>
            </a:r>
            <a:r>
              <a:rPr lang="en-US" dirty="0" err="1" smtClean="0"/>
              <a:t>runde</a:t>
            </a:r>
            <a:r>
              <a:rPr lang="en-US" dirty="0" smtClean="0"/>
              <a:t> </a:t>
            </a:r>
            <a:r>
              <a:rPr lang="en-US" dirty="0" err="1" smtClean="0"/>
              <a:t>hvor</a:t>
            </a:r>
            <a:r>
              <a:rPr lang="en-US" dirty="0" smtClean="0"/>
              <a:t> instructions </a:t>
            </a:r>
            <a:r>
              <a:rPr lang="en-US" dirty="0" err="1" smtClean="0"/>
              <a:t>også</a:t>
            </a:r>
            <a:r>
              <a:rPr lang="en-US" dirty="0" smtClean="0"/>
              <a:t> </a:t>
            </a:r>
            <a:r>
              <a:rPr lang="en-US" dirty="0" err="1" smtClean="0"/>
              <a:t>stod</a:t>
            </a:r>
            <a:r>
              <a:rPr lang="en-US" dirty="0" smtClean="0"/>
              <a:t>, I </a:t>
            </a:r>
            <a:r>
              <a:rPr lang="en-US" dirty="0" err="1" smtClean="0"/>
              <a:t>stedet</a:t>
            </a:r>
            <a:r>
              <a:rPr lang="en-US" dirty="0" smtClean="0"/>
              <a:t> for  de </a:t>
            </a:r>
            <a:r>
              <a:rPr lang="en-US" dirty="0" err="1" smtClean="0"/>
              <a:t>intenderede</a:t>
            </a:r>
            <a:r>
              <a:rPr lang="en-US" dirty="0" smtClean="0"/>
              <a:t> 180 </a:t>
            </a:r>
            <a:r>
              <a:rPr lang="en-US" dirty="0" err="1" smtClean="0"/>
              <a:t>sekunder</a:t>
            </a:r>
            <a:r>
              <a:rPr lang="en-US" dirty="0" smtClean="0"/>
              <a:t> </a:t>
            </a:r>
            <a:r>
              <a:rPr lang="en-US" dirty="0" err="1" smtClean="0"/>
              <a:t>til</a:t>
            </a:r>
            <a:r>
              <a:rPr lang="en-US" dirty="0" smtClean="0"/>
              <a:t> </a:t>
            </a:r>
            <a:r>
              <a:rPr lang="en-US" dirty="0" err="1" smtClean="0"/>
              <a:t>første</a:t>
            </a:r>
            <a:r>
              <a:rPr lang="en-US" dirty="0" smtClean="0"/>
              <a:t> </a:t>
            </a:r>
            <a:r>
              <a:rPr lang="en-US" dirty="0" err="1" smtClean="0"/>
              <a:t>læsning</a:t>
            </a:r>
            <a:r>
              <a:rPr lang="en-US" dirty="0" smtClean="0"/>
              <a:t> </a:t>
            </a:r>
            <a:r>
              <a:rPr lang="en-US" dirty="0" err="1" smtClean="0"/>
              <a:t>af</a:t>
            </a:r>
            <a:r>
              <a:rPr lang="en-US" dirty="0" smtClean="0"/>
              <a:t> Instructions.</a:t>
            </a:r>
          </a:p>
          <a:p>
            <a:pPr>
              <a:lnSpc>
                <a:spcPct val="150000"/>
              </a:lnSpc>
            </a:pPr>
            <a:endParaRPr lang="en-US" dirty="0"/>
          </a:p>
        </p:txBody>
      </p:sp>
    </p:spTree>
    <p:extLst>
      <p:ext uri="{BB962C8B-B14F-4D97-AF65-F5344CB8AC3E}">
        <p14:creationId xmlns:p14="http://schemas.microsoft.com/office/powerpoint/2010/main" val="127125544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38200" y="388937"/>
            <a:ext cx="10515600" cy="1325563"/>
          </a:xfrm>
        </p:spPr>
        <p:txBody>
          <a:bodyPr/>
          <a:lstStyle/>
          <a:p>
            <a:r>
              <a:rPr lang="da-DK" dirty="0" smtClean="0"/>
              <a:t>Læring/fremtidig forbedring</a:t>
            </a:r>
            <a:endParaRPr lang="da-DK" dirty="0"/>
          </a:p>
        </p:txBody>
      </p:sp>
      <p:sp>
        <p:nvSpPr>
          <p:cNvPr id="3" name="Pladsholder til indhold 2"/>
          <p:cNvSpPr>
            <a:spLocks noGrp="1"/>
          </p:cNvSpPr>
          <p:nvPr>
            <p:ph idx="1"/>
          </p:nvPr>
        </p:nvSpPr>
        <p:spPr>
          <a:xfrm>
            <a:off x="838200" y="1714500"/>
            <a:ext cx="10515600" cy="4351338"/>
          </a:xfrm>
        </p:spPr>
        <p:txBody>
          <a:bodyPr>
            <a:normAutofit lnSpcReduction="10000"/>
          </a:bodyPr>
          <a:lstStyle/>
          <a:p>
            <a:pPr marL="0" indent="0">
              <a:buNone/>
            </a:pPr>
            <a:r>
              <a:rPr lang="da-DK" dirty="0" smtClean="0"/>
              <a:t>Specifikt for AMT eksperimenter:</a:t>
            </a:r>
          </a:p>
          <a:p>
            <a:pPr marL="0" indent="0">
              <a:buNone/>
            </a:pPr>
            <a:r>
              <a:rPr lang="da-DK" sz="2400" dirty="0" smtClean="0"/>
              <a:t>Under pilot-tests kan man evt. spørge deltagere om feedback i form af metaspørgsmål, evt.</a:t>
            </a:r>
          </a:p>
          <a:p>
            <a:pPr lvl="1"/>
            <a:r>
              <a:rPr lang="da-DK" sz="2200" dirty="0" smtClean="0"/>
              <a:t>Hvor godt passede </a:t>
            </a:r>
            <a:r>
              <a:rPr lang="da-DK" sz="2200" dirty="0" err="1" smtClean="0"/>
              <a:t>tidsbegrænsingen</a:t>
            </a:r>
            <a:r>
              <a:rPr lang="da-DK" sz="2200" dirty="0" smtClean="0"/>
              <a:t>, havde du for meget / for lidt tid til diverse elementer?</a:t>
            </a:r>
          </a:p>
          <a:p>
            <a:pPr lvl="1"/>
            <a:r>
              <a:rPr lang="da-DK" sz="2200" dirty="0" smtClean="0"/>
              <a:t>Hvor godt forstod du reglerne, kan du genfortælle dem her?</a:t>
            </a:r>
          </a:p>
          <a:p>
            <a:pPr lvl="1"/>
            <a:r>
              <a:rPr lang="da-DK" dirty="0" smtClean="0"/>
              <a:t>Generel feedback, andre kommentarer</a:t>
            </a:r>
          </a:p>
          <a:p>
            <a:pPr marL="0" indent="0">
              <a:buNone/>
            </a:pPr>
            <a:r>
              <a:rPr lang="da-DK" sz="2400" dirty="0" smtClean="0"/>
              <a:t>Generelt ift. eksperimenter om ‘</a:t>
            </a:r>
            <a:r>
              <a:rPr lang="da-DK" sz="2400" dirty="0" err="1" smtClean="0"/>
              <a:t>eliciting</a:t>
            </a:r>
            <a:r>
              <a:rPr lang="da-DK" sz="2400" dirty="0" smtClean="0"/>
              <a:t> </a:t>
            </a:r>
            <a:r>
              <a:rPr lang="da-DK" sz="2400" dirty="0" err="1" smtClean="0"/>
              <a:t>belief</a:t>
            </a:r>
            <a:r>
              <a:rPr lang="da-DK" sz="2400" dirty="0" smtClean="0"/>
              <a:t>’:</a:t>
            </a:r>
          </a:p>
          <a:p>
            <a:pPr lvl="1"/>
            <a:r>
              <a:rPr lang="da-DK" sz="2200" dirty="0" smtClean="0"/>
              <a:t>Gør det klart hvilken logisk mening man gerne vil udtrykke i de instrukser og spørgsmål man stiller, og derefter ret spørgsmål ind i normalsproget så de udtrykker den logiske mening så utvetydigt som muligt. </a:t>
            </a:r>
          </a:p>
          <a:p>
            <a:pPr lvl="1"/>
            <a:r>
              <a:rPr lang="da-DK" sz="2200" dirty="0" smtClean="0"/>
              <a:t>Gør det klart hvilke parametre som kan spille ind: Task </a:t>
            </a:r>
            <a:r>
              <a:rPr lang="da-DK" sz="2200" dirty="0" err="1" smtClean="0"/>
              <a:t>dependence</a:t>
            </a:r>
            <a:r>
              <a:rPr lang="da-DK" sz="2200" dirty="0" smtClean="0"/>
              <a:t>, </a:t>
            </a:r>
            <a:r>
              <a:rPr lang="da-DK" sz="2200" dirty="0" err="1" smtClean="0"/>
              <a:t>curse</a:t>
            </a:r>
            <a:r>
              <a:rPr lang="da-DK" sz="2200" dirty="0" smtClean="0"/>
              <a:t> of </a:t>
            </a:r>
            <a:r>
              <a:rPr lang="da-DK" sz="2200" dirty="0" err="1" smtClean="0"/>
              <a:t>knowledge</a:t>
            </a:r>
            <a:r>
              <a:rPr lang="da-DK" sz="2200" dirty="0" smtClean="0"/>
              <a:t>, </a:t>
            </a:r>
            <a:r>
              <a:rPr lang="da-DK" sz="2200" dirty="0" err="1" smtClean="0"/>
              <a:t>spontaneous</a:t>
            </a:r>
            <a:r>
              <a:rPr lang="da-DK" sz="2200" dirty="0" smtClean="0"/>
              <a:t> </a:t>
            </a:r>
            <a:r>
              <a:rPr lang="da-DK" sz="2200" dirty="0" err="1" smtClean="0"/>
              <a:t>vs</a:t>
            </a:r>
            <a:r>
              <a:rPr lang="da-DK" sz="2200" dirty="0" smtClean="0"/>
              <a:t> </a:t>
            </a:r>
            <a:r>
              <a:rPr lang="da-DK" sz="2200" dirty="0" err="1" smtClean="0"/>
              <a:t>reflective</a:t>
            </a:r>
            <a:r>
              <a:rPr lang="da-DK" sz="2200" dirty="0" smtClean="0"/>
              <a:t> </a:t>
            </a:r>
            <a:r>
              <a:rPr lang="da-DK" sz="2200" dirty="0" err="1" smtClean="0"/>
              <a:t>use</a:t>
            </a:r>
            <a:r>
              <a:rPr lang="da-DK" sz="2200" dirty="0" smtClean="0"/>
              <a:t>, abstract / </a:t>
            </a:r>
            <a:r>
              <a:rPr lang="da-DK" sz="2200" dirty="0" err="1" smtClean="0"/>
              <a:t>thematic</a:t>
            </a:r>
            <a:r>
              <a:rPr lang="da-DK" sz="2200" dirty="0" smtClean="0"/>
              <a:t> narrative</a:t>
            </a:r>
            <a:endParaRPr lang="da-DK" dirty="0" smtClean="0"/>
          </a:p>
          <a:p>
            <a:pPr marL="457200" lvl="1" indent="0">
              <a:buNone/>
            </a:pPr>
            <a:endParaRPr lang="da-DK" dirty="0" smtClean="0"/>
          </a:p>
        </p:txBody>
      </p:sp>
    </p:spTree>
    <p:extLst>
      <p:ext uri="{BB962C8B-B14F-4D97-AF65-F5344CB8AC3E}">
        <p14:creationId xmlns:p14="http://schemas.microsoft.com/office/powerpoint/2010/main" val="13709861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ladsholder til indhold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1185" y="200296"/>
            <a:ext cx="10953750" cy="6191250"/>
          </a:xfrm>
        </p:spPr>
      </p:pic>
      <p:sp>
        <p:nvSpPr>
          <p:cNvPr id="7" name="Titel 6"/>
          <p:cNvSpPr>
            <a:spLocks noGrp="1"/>
          </p:cNvSpPr>
          <p:nvPr>
            <p:ph type="title"/>
          </p:nvPr>
        </p:nvSpPr>
        <p:spPr>
          <a:xfrm>
            <a:off x="838200" y="0"/>
            <a:ext cx="10515600" cy="1325563"/>
          </a:xfrm>
        </p:spPr>
        <p:txBody>
          <a:bodyPr>
            <a:normAutofit/>
          </a:bodyPr>
          <a:lstStyle/>
          <a:p>
            <a:r>
              <a:rPr lang="da-DK" sz="2400" dirty="0" smtClean="0"/>
              <a:t>Plot 1</a:t>
            </a:r>
            <a:endParaRPr lang="da-DK" sz="2400" dirty="0"/>
          </a:p>
        </p:txBody>
      </p:sp>
      <p:sp>
        <p:nvSpPr>
          <p:cNvPr id="8" name="Rektangel 7"/>
          <p:cNvSpPr/>
          <p:nvPr/>
        </p:nvSpPr>
        <p:spPr>
          <a:xfrm>
            <a:off x="0" y="5972770"/>
            <a:ext cx="6096000" cy="923330"/>
          </a:xfrm>
          <a:prstGeom prst="rect">
            <a:avLst/>
          </a:prstGeom>
        </p:spPr>
        <p:txBody>
          <a:bodyPr>
            <a:spAutoFit/>
          </a:bodyPr>
          <a:lstStyle/>
          <a:p>
            <a:r>
              <a:rPr lang="da-DK" dirty="0" smtClean="0">
                <a:hlinkClick r:id="rId3"/>
              </a:rPr>
              <a:t>https://plot.ly/create/?fid=thomasnicolet%3A273&amp;fbclid=IwAR3AnJg9pwYzCpHR1fFxIa375CEWWZqHxfV2TnabGHywg2dGfgBR-Oedt30#/</a:t>
            </a:r>
            <a:r>
              <a:rPr lang="da-DK" dirty="0" smtClean="0"/>
              <a:t> </a:t>
            </a:r>
            <a:endParaRPr lang="da-DK" dirty="0"/>
          </a:p>
        </p:txBody>
      </p:sp>
    </p:spTree>
    <p:extLst>
      <p:ext uri="{BB962C8B-B14F-4D97-AF65-F5344CB8AC3E}">
        <p14:creationId xmlns:p14="http://schemas.microsoft.com/office/powerpoint/2010/main" val="410618009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err="1" smtClean="0"/>
              <a:t>Literatur</a:t>
            </a:r>
            <a:r>
              <a:rPr lang="da-DK" dirty="0" smtClean="0"/>
              <a:t> indenfor logik og kognition</a:t>
            </a:r>
            <a:endParaRPr lang="da-DK" dirty="0"/>
          </a:p>
        </p:txBody>
      </p:sp>
      <p:sp>
        <p:nvSpPr>
          <p:cNvPr id="3" name="Pladsholder til indhold 2"/>
          <p:cNvSpPr>
            <a:spLocks noGrp="1"/>
          </p:cNvSpPr>
          <p:nvPr>
            <p:ph idx="1"/>
          </p:nvPr>
        </p:nvSpPr>
        <p:spPr/>
        <p:txBody>
          <a:bodyPr/>
          <a:lstStyle/>
          <a:p>
            <a:r>
              <a:rPr lang="en-US" dirty="0"/>
              <a:t>Studying strategies and types of players: experiments</a:t>
            </a:r>
            <a:r>
              <a:rPr lang="en-US" dirty="0" smtClean="0"/>
              <a:t>, </a:t>
            </a:r>
            <a:r>
              <a:rPr lang="da-DK" dirty="0" err="1" smtClean="0"/>
              <a:t>logics</a:t>
            </a:r>
            <a:r>
              <a:rPr lang="da-DK" dirty="0" smtClean="0"/>
              <a:t> </a:t>
            </a:r>
            <a:r>
              <a:rPr lang="da-DK" dirty="0"/>
              <a:t>and </a:t>
            </a:r>
            <a:r>
              <a:rPr lang="da-DK" dirty="0" err="1"/>
              <a:t>cognitive</a:t>
            </a:r>
            <a:r>
              <a:rPr lang="da-DK" dirty="0"/>
              <a:t> </a:t>
            </a:r>
            <a:r>
              <a:rPr lang="da-DK" dirty="0" smtClean="0"/>
              <a:t>models (</a:t>
            </a:r>
            <a:r>
              <a:rPr lang="da-DK" dirty="0" err="1" smtClean="0"/>
              <a:t>Verbrugge</a:t>
            </a:r>
            <a:r>
              <a:rPr lang="da-DK" dirty="0" smtClean="0"/>
              <a:t>, </a:t>
            </a:r>
            <a:r>
              <a:rPr lang="da-DK" dirty="0" err="1" smtClean="0"/>
              <a:t>Ghosh</a:t>
            </a:r>
            <a:r>
              <a:rPr lang="da-DK" dirty="0" smtClean="0"/>
              <a:t> 2017)</a:t>
            </a:r>
          </a:p>
          <a:p>
            <a:r>
              <a:rPr lang="en-US" dirty="0"/>
              <a:t>Diversity of Logical Agents in </a:t>
            </a:r>
            <a:r>
              <a:rPr lang="en-US" dirty="0" smtClean="0"/>
              <a:t>Games (Liu 2008)</a:t>
            </a:r>
          </a:p>
          <a:p>
            <a:r>
              <a:rPr lang="da-DK" dirty="0" err="1"/>
              <a:t>Cognition</a:t>
            </a:r>
            <a:r>
              <a:rPr lang="da-DK" dirty="0"/>
              <a:t> as </a:t>
            </a:r>
            <a:r>
              <a:rPr lang="da-DK" dirty="0" err="1" smtClean="0"/>
              <a:t>interaction</a:t>
            </a:r>
            <a:r>
              <a:rPr lang="en-US" dirty="0" smtClean="0"/>
              <a:t> </a:t>
            </a:r>
            <a:r>
              <a:rPr lang="da-DK" dirty="0" smtClean="0"/>
              <a:t>(</a:t>
            </a:r>
            <a:r>
              <a:rPr lang="da-DK" dirty="0" err="1" smtClean="0"/>
              <a:t>Benthem</a:t>
            </a:r>
            <a:r>
              <a:rPr lang="da-DK" dirty="0" smtClean="0"/>
              <a:t> 2007)</a:t>
            </a:r>
            <a:endParaRPr lang="en-US" dirty="0"/>
          </a:p>
        </p:txBody>
      </p:sp>
    </p:spTree>
    <p:extLst>
      <p:ext uri="{BB962C8B-B14F-4D97-AF65-F5344CB8AC3E}">
        <p14:creationId xmlns:p14="http://schemas.microsoft.com/office/powerpoint/2010/main" val="41794336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ladsholder til indhold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66850" y="549274"/>
            <a:ext cx="9382125" cy="5000625"/>
          </a:xfrm>
        </p:spPr>
      </p:pic>
      <p:sp>
        <p:nvSpPr>
          <p:cNvPr id="2" name="Titel 1"/>
          <p:cNvSpPr>
            <a:spLocks noGrp="1"/>
          </p:cNvSpPr>
          <p:nvPr>
            <p:ph type="title"/>
          </p:nvPr>
        </p:nvSpPr>
        <p:spPr>
          <a:xfrm>
            <a:off x="1466850" y="320674"/>
            <a:ext cx="10515600" cy="1325563"/>
          </a:xfrm>
        </p:spPr>
        <p:txBody>
          <a:bodyPr>
            <a:normAutofit/>
          </a:bodyPr>
          <a:lstStyle/>
          <a:p>
            <a:r>
              <a:rPr lang="da-DK" sz="2400" dirty="0" smtClean="0"/>
              <a:t>Plot 2</a:t>
            </a:r>
            <a:endParaRPr lang="da-DK" sz="2400" dirty="0"/>
          </a:p>
        </p:txBody>
      </p:sp>
    </p:spTree>
    <p:extLst>
      <p:ext uri="{BB962C8B-B14F-4D97-AF65-F5344CB8AC3E}">
        <p14:creationId xmlns:p14="http://schemas.microsoft.com/office/powerpoint/2010/main" val="29479152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ladsholder til indhold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00136" y="612775"/>
            <a:ext cx="9382125" cy="5000625"/>
          </a:xfrm>
        </p:spPr>
      </p:pic>
      <p:sp>
        <p:nvSpPr>
          <p:cNvPr id="2" name="Titel 1"/>
          <p:cNvSpPr>
            <a:spLocks noGrp="1"/>
          </p:cNvSpPr>
          <p:nvPr>
            <p:ph type="title"/>
          </p:nvPr>
        </p:nvSpPr>
        <p:spPr>
          <a:xfrm>
            <a:off x="819149" y="346075"/>
            <a:ext cx="10515600" cy="1325563"/>
          </a:xfrm>
        </p:spPr>
        <p:txBody>
          <a:bodyPr>
            <a:normAutofit/>
          </a:bodyPr>
          <a:lstStyle/>
          <a:p>
            <a:r>
              <a:rPr lang="da-DK" sz="2400" dirty="0" smtClean="0"/>
              <a:t>Plot 3</a:t>
            </a:r>
            <a:endParaRPr lang="da-DK" sz="2400" dirty="0"/>
          </a:p>
        </p:txBody>
      </p:sp>
    </p:spTree>
    <p:extLst>
      <p:ext uri="{BB962C8B-B14F-4D97-AF65-F5344CB8AC3E}">
        <p14:creationId xmlns:p14="http://schemas.microsoft.com/office/powerpoint/2010/main" val="40954812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ladsholder til indhold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365125"/>
            <a:ext cx="12479714" cy="6651625"/>
          </a:xfrm>
        </p:spPr>
      </p:pic>
      <p:sp>
        <p:nvSpPr>
          <p:cNvPr id="2" name="Titel 1"/>
          <p:cNvSpPr>
            <a:spLocks noGrp="1"/>
          </p:cNvSpPr>
          <p:nvPr>
            <p:ph type="title"/>
          </p:nvPr>
        </p:nvSpPr>
        <p:spPr>
          <a:xfrm>
            <a:off x="982057" y="365125"/>
            <a:ext cx="10515600" cy="1325563"/>
          </a:xfrm>
        </p:spPr>
        <p:txBody>
          <a:bodyPr>
            <a:normAutofit/>
          </a:bodyPr>
          <a:lstStyle/>
          <a:p>
            <a:r>
              <a:rPr lang="da-DK" sz="2400" dirty="0" smtClean="0"/>
              <a:t>Plot 4</a:t>
            </a:r>
            <a:endParaRPr lang="da-DK" sz="2400" dirty="0"/>
          </a:p>
        </p:txBody>
      </p:sp>
    </p:spTree>
    <p:extLst>
      <p:ext uri="{BB962C8B-B14F-4D97-AF65-F5344CB8AC3E}">
        <p14:creationId xmlns:p14="http://schemas.microsoft.com/office/powerpoint/2010/main" val="12944832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ladsholder til indhold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57350" y="650875"/>
            <a:ext cx="9382125" cy="5000625"/>
          </a:xfrm>
        </p:spPr>
      </p:pic>
      <p:sp>
        <p:nvSpPr>
          <p:cNvPr id="2" name="Titel 1"/>
          <p:cNvSpPr>
            <a:spLocks noGrp="1"/>
          </p:cNvSpPr>
          <p:nvPr>
            <p:ph type="title"/>
          </p:nvPr>
        </p:nvSpPr>
        <p:spPr>
          <a:xfrm>
            <a:off x="1409700" y="365125"/>
            <a:ext cx="10515600" cy="1325563"/>
          </a:xfrm>
        </p:spPr>
        <p:txBody>
          <a:bodyPr/>
          <a:lstStyle/>
          <a:p>
            <a:r>
              <a:rPr lang="da-DK" sz="2400" dirty="0" smtClean="0"/>
              <a:t>Plot 5</a:t>
            </a:r>
            <a:endParaRPr lang="da-DK" sz="2400" dirty="0"/>
          </a:p>
        </p:txBody>
      </p:sp>
    </p:spTree>
    <p:extLst>
      <p:ext uri="{BB962C8B-B14F-4D97-AF65-F5344CB8AC3E}">
        <p14:creationId xmlns:p14="http://schemas.microsoft.com/office/powerpoint/2010/main" val="27499402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ladsholder til indhold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3589" y="462393"/>
            <a:ext cx="11454319" cy="6105095"/>
          </a:xfrm>
        </p:spPr>
      </p:pic>
      <p:sp>
        <p:nvSpPr>
          <p:cNvPr id="2" name="Titel 1"/>
          <p:cNvSpPr>
            <a:spLocks noGrp="1"/>
          </p:cNvSpPr>
          <p:nvPr>
            <p:ph type="title"/>
          </p:nvPr>
        </p:nvSpPr>
        <p:spPr>
          <a:xfrm>
            <a:off x="590549" y="462393"/>
            <a:ext cx="10515600" cy="1325563"/>
          </a:xfrm>
        </p:spPr>
        <p:txBody>
          <a:bodyPr>
            <a:normAutofit/>
          </a:bodyPr>
          <a:lstStyle/>
          <a:p>
            <a:r>
              <a:rPr lang="da-DK" sz="2400" dirty="0" smtClean="0"/>
              <a:t>Plot 6</a:t>
            </a:r>
            <a:endParaRPr lang="da-DK" sz="2400" dirty="0"/>
          </a:p>
        </p:txBody>
      </p:sp>
    </p:spTree>
    <p:extLst>
      <p:ext uri="{BB962C8B-B14F-4D97-AF65-F5344CB8AC3E}">
        <p14:creationId xmlns:p14="http://schemas.microsoft.com/office/powerpoint/2010/main" val="39107513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ladsholder til indhold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14031" y="1158874"/>
            <a:ext cx="9477434" cy="5051425"/>
          </a:xfrm>
        </p:spPr>
      </p:pic>
      <p:sp>
        <p:nvSpPr>
          <p:cNvPr id="2" name="Titel 1"/>
          <p:cNvSpPr>
            <a:spLocks noGrp="1"/>
          </p:cNvSpPr>
          <p:nvPr>
            <p:ph type="title"/>
          </p:nvPr>
        </p:nvSpPr>
        <p:spPr>
          <a:xfrm>
            <a:off x="2014031" y="934243"/>
            <a:ext cx="10515600" cy="1325563"/>
          </a:xfrm>
        </p:spPr>
        <p:txBody>
          <a:bodyPr/>
          <a:lstStyle/>
          <a:p>
            <a:r>
              <a:rPr lang="da-DK" sz="2400" dirty="0" smtClean="0"/>
              <a:t>Plot 7</a:t>
            </a:r>
            <a:endParaRPr lang="da-DK" sz="2400" dirty="0"/>
          </a:p>
        </p:txBody>
      </p:sp>
    </p:spTree>
    <p:extLst>
      <p:ext uri="{BB962C8B-B14F-4D97-AF65-F5344CB8AC3E}">
        <p14:creationId xmlns:p14="http://schemas.microsoft.com/office/powerpoint/2010/main" val="20380898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ladsholder til indhold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99730" y="1389856"/>
            <a:ext cx="9092120" cy="4846055"/>
          </a:xfrm>
        </p:spPr>
      </p:pic>
      <p:sp>
        <p:nvSpPr>
          <p:cNvPr id="2" name="Titel 1"/>
          <p:cNvSpPr>
            <a:spLocks noGrp="1"/>
          </p:cNvSpPr>
          <p:nvPr>
            <p:ph type="title"/>
          </p:nvPr>
        </p:nvSpPr>
        <p:spPr>
          <a:xfrm>
            <a:off x="1899730" y="1066006"/>
            <a:ext cx="10515600" cy="1325563"/>
          </a:xfrm>
        </p:spPr>
        <p:txBody>
          <a:bodyPr>
            <a:normAutofit/>
          </a:bodyPr>
          <a:lstStyle/>
          <a:p>
            <a:r>
              <a:rPr lang="da-DK" sz="2400" dirty="0" smtClean="0"/>
              <a:t>Plot 8</a:t>
            </a:r>
            <a:endParaRPr lang="da-DK" sz="2400" dirty="0"/>
          </a:p>
        </p:txBody>
      </p:sp>
    </p:spTree>
    <p:extLst>
      <p:ext uri="{BB962C8B-B14F-4D97-AF65-F5344CB8AC3E}">
        <p14:creationId xmlns:p14="http://schemas.microsoft.com/office/powerpoint/2010/main" val="533644071"/>
      </p:ext>
    </p:extLst>
  </p:cSld>
  <p:clrMapOvr>
    <a:masterClrMapping/>
  </p:clrMapOvr>
</p:sld>
</file>

<file path=ppt/theme/theme1.xml><?xml version="1.0" encoding="utf-8"?>
<a:theme xmlns:a="http://schemas.openxmlformats.org/drawingml/2006/main" name="Office-tema">
  <a:themeElements>
    <a:clrScheme name="Kont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ontor">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ont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1072</TotalTime>
  <Words>1353</Words>
  <Application>Microsoft Office PowerPoint</Application>
  <PresentationFormat>Widescreen</PresentationFormat>
  <Paragraphs>58</Paragraphs>
  <Slides>20</Slides>
  <Notes>0</Notes>
  <HiddenSlides>0</HiddenSlides>
  <MMClips>0</MMClips>
  <ScaleCrop>false</ScaleCrop>
  <HeadingPairs>
    <vt:vector size="6" baseType="variant">
      <vt:variant>
        <vt:lpstr>Benyttede skrifttyper</vt:lpstr>
      </vt:variant>
      <vt:variant>
        <vt:i4>3</vt:i4>
      </vt:variant>
      <vt:variant>
        <vt:lpstr>Tema</vt:lpstr>
      </vt:variant>
      <vt:variant>
        <vt:i4>1</vt:i4>
      </vt:variant>
      <vt:variant>
        <vt:lpstr>Slidetitler</vt:lpstr>
      </vt:variant>
      <vt:variant>
        <vt:i4>20</vt:i4>
      </vt:variant>
    </vt:vector>
  </HeadingPairs>
  <TitlesOfParts>
    <vt:vector size="24" baseType="lpstr">
      <vt:lpstr>Arial</vt:lpstr>
      <vt:lpstr>Calibri</vt:lpstr>
      <vt:lpstr>Calibri Light</vt:lpstr>
      <vt:lpstr>Office-tema</vt:lpstr>
      <vt:lpstr>Kantinedilemma resultater  </vt:lpstr>
      <vt:lpstr>Plot 1</vt:lpstr>
      <vt:lpstr>Plot 2</vt:lpstr>
      <vt:lpstr>Plot 3</vt:lpstr>
      <vt:lpstr>Plot 4</vt:lpstr>
      <vt:lpstr>Plot 5</vt:lpstr>
      <vt:lpstr>Plot 6</vt:lpstr>
      <vt:lpstr>Plot 7</vt:lpstr>
      <vt:lpstr>Plot 8</vt:lpstr>
      <vt:lpstr>Plot 9</vt:lpstr>
      <vt:lpstr>Plot 10</vt:lpstr>
      <vt:lpstr>Problemer med at anvende Theory of Mind selv for voksne (Keysar et al. 2003)</vt:lpstr>
      <vt:lpstr>Givet at meget information antages at være common knowledge, er det ofte ikke nødvendigt at lave en distinktion mellem andres viden og ens egen. Desuden, grundet mentale omkostninger ved ToM kan det muligvis betale sig at udelade ToM, indtil at fordelen ved ToM viser sig igennem overraskende konsekvenser/handlinger.</vt:lpstr>
      <vt:lpstr>Vi ignorerer muligvis ToM enten fordi (1) det er irrelevant i tilfælde af common knowledge og (2) når det er relevant kan vi tillade os at lave fejl, og derefter inddrage ToM</vt:lpstr>
      <vt:lpstr>ToM er mentalt anstrengende:</vt:lpstr>
      <vt:lpstr>Curse of Knowledge (Birch &amp; Bloom)</vt:lpstr>
      <vt:lpstr>Parametre for mulig variation i ræsoningsevne (Liu 2008)</vt:lpstr>
      <vt:lpstr>Problemer og forbedringer</vt:lpstr>
      <vt:lpstr>Læring/fremtidig forbedring</vt:lpstr>
      <vt:lpstr>Literatur indenfor logik og kognition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Canteen Dilemma resultater</dc:title>
  <dc:creator>Thomas Nicolet</dc:creator>
  <cp:lastModifiedBy>Thomas Nicolet</cp:lastModifiedBy>
  <cp:revision>25</cp:revision>
  <dcterms:created xsi:type="dcterms:W3CDTF">2019-03-17T14:54:17Z</dcterms:created>
  <dcterms:modified xsi:type="dcterms:W3CDTF">2019-03-18T08:46:31Z</dcterms:modified>
</cp:coreProperties>
</file>