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6259-69FC-3543-945B-C273B0432E9C}" v="38" dt="2023-06-01T03:17:4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46"/>
    <p:restoredTop sz="94648"/>
  </p:normalViewPr>
  <p:slideViewPr>
    <p:cSldViewPr snapToGrid="0">
      <p:cViewPr>
        <p:scale>
          <a:sx n="102" d="100"/>
          <a:sy n="102" d="100"/>
        </p:scale>
        <p:origin x="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C39AE-10B2-6B40-876D-5F5DAD613C4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C7E9-AF44-9B46-8CFC-6B9F42A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8DC0-CEC9-532A-12DD-7C5BE3DFC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1842-40CF-783F-CA60-6BD8E9DA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9009-BA5F-2E68-252C-F08D3056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CBE-B662-2EA8-5EA7-616EE028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6C72-512B-8FBC-E5C3-B026D10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0A8-FA3E-9EA8-DA88-0C139BA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99553-9429-28C9-7FD3-87BD32AC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28C3-7F33-F0EC-C334-1E11A9D7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55CB-48C6-420C-6D92-EC4E02C9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128B-80CD-B3DA-238A-4DC9B94D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B2D43-9225-86D1-F077-0FA022B0B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4DB64-C146-19FE-A04A-8904B6E1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33BC-C02B-8ED9-2AB7-68F54BD2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7E07-75DB-7CF6-E3CD-33E6658F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4F60-61BC-4F9A-2EFC-FF2AFE2F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2437-7B34-2404-C0CF-5EC662DF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7495-FF99-B5E8-9EAA-08AC77C9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88F0-B59E-90CB-02D1-4FE7C685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AA51-A303-3DC6-5859-A2177867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5B10-3717-F71C-1DE4-19374EB6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582D-59EB-027E-EBF3-92949B0D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7D46-2BF3-CA0D-C502-41CD211F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5190-C69F-3917-1C6C-E03064F2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F8E3-E80E-CD1A-8D0A-BB2ACF0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493F-9FE7-E2A3-24C8-22D9616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1AF-59E6-BB52-CDAE-7E7EC8AD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40AA-09FF-005F-725B-DE069450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9403-34ED-E4A4-EC65-F46D4EAD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D490-88AD-7B52-187B-AF65789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0A0C-03B1-CF00-9715-826C42B8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BBE3-39CE-9E79-A3EB-BC92B68F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7501-169B-C6A8-2107-08A715C6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9C3E-BF0E-47A1-504E-B4DE9A5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3256-67D5-8501-ADB9-599936A2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11F2B-34D0-7A78-F4EF-E3FE6C1C6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E0B0B-E0D4-1A78-60B3-EE80B404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0E48F-D856-6F83-F58F-29E8C10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6B8B-979B-0A80-6E57-8D470373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FC084-26ED-2FE2-FF4A-365C1BA7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EA7-F6C4-1F8B-AE7E-B3AB80FF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0D4FC-EC1E-B9CB-99ED-C2D2E64F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BA3CA-021F-8125-FB7D-9978274D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8138E-3EAD-C99A-1E79-0C795146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DF763-30C5-22A9-543B-65E014E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9EF6-E925-B363-A81B-EFAAFC31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46B4-3866-53FF-C595-9234F1BF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8484-ED52-CA59-F1E3-65CA2C91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A9AD-2D58-4B47-CB00-BCDEF4E7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24A2B-F762-E7D2-0A0A-C7F1F86E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5586-9490-183E-B3B9-727F1C4B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9DDA-D437-0C47-C7B8-88AD6DF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3078-EE73-6F55-2CDF-E4C78775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2CB3-CECD-111C-8856-1C000F9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59980-8DCA-D130-2040-A1E7F696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53304-1F45-9659-8376-79AE57F3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C3785-0C36-A260-A33F-EBD59414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2F9B-2D1C-1B4C-A09C-10514613BC9C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1DBCB-A95E-AFD9-CC84-01000BD9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60ECD-C8A1-1E20-DB5C-C0DBA81A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0F79-788F-5C46-BE4E-FBE2F04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98C25-D911-708B-74FF-3B7AB9AF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B9D5-1E25-4F60-0259-F291BD3C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CB48-1480-4A04-7472-1FD7216EF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A4282F9B-2D1C-1B4C-A09C-10514613BC9C}" type="datetimeFigureOut">
              <a:rPr lang="en-US" smtClean="0"/>
              <a:pPr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616A-DBDA-4729-6ED4-1BF822EE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9F50-E89C-5860-FE3A-25CF7B6B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fld id="{A84F0F79-788F-5C46-BE4E-FBE2F044AB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8C4DD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erif Roman" panose="02000603000000000000" pitchFamily="2" charset="0"/>
          <a:ea typeface="CMU Serif Roman" panose="02000603000000000000" pitchFamily="2" charset="0"/>
          <a:cs typeface="CMU Serif Roman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B03F-4F36-663D-2C92-A493062A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5EBA-55C0-E966-860A-7F417AFA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5F2B-8491-37BA-44D5-A7A629011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Statistics and Hypothesis Testing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757E-9CF6-626F-CDEB-69F42553D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</a:t>
            </a:r>
          </a:p>
        </p:txBody>
      </p:sp>
    </p:spTree>
    <p:extLst>
      <p:ext uri="{BB962C8B-B14F-4D97-AF65-F5344CB8AC3E}">
        <p14:creationId xmlns:p14="http://schemas.microsoft.com/office/powerpoint/2010/main" val="214526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CMU Serif Roman</vt:lpstr>
      <vt:lpstr>CMU Serif Roman</vt:lpstr>
      <vt:lpstr>Office Theme</vt:lpstr>
      <vt:lpstr>PowerPoint Presentation</vt:lpstr>
      <vt:lpstr>Statistics and 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2</cp:revision>
  <dcterms:created xsi:type="dcterms:W3CDTF">2023-05-31T20:43:35Z</dcterms:created>
  <dcterms:modified xsi:type="dcterms:W3CDTF">2023-06-01T03:18:31Z</dcterms:modified>
</cp:coreProperties>
</file>