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8" autoAdjust="0"/>
    <p:restoredTop sz="95358" autoAdjust="0"/>
  </p:normalViewPr>
  <p:slideViewPr>
    <p:cSldViewPr snapToGrid="0">
      <p:cViewPr>
        <p:scale>
          <a:sx n="73" d="100"/>
          <a:sy n="73" d="100"/>
        </p:scale>
        <p:origin x="56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35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4780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646375" y="1280161"/>
            <a:ext cx="2835378" cy="4297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1795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62521" y="2575560"/>
            <a:ext cx="4953250" cy="37862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91515" y="2575560"/>
            <a:ext cx="4953250" cy="37862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5142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353482" y="1648668"/>
            <a:ext cx="5278225" cy="45255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531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943841" y="1033329"/>
            <a:ext cx="2509678" cy="44531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6423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801069" y="1657350"/>
            <a:ext cx="3064038" cy="387803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000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36" y="2627"/>
            <a:ext cx="5943597" cy="685537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330" y="0"/>
            <a:ext cx="5987967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2568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BC24-7385-4057-846C-23C07BD37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FBC93-D195-409D-92E6-2F2AF9CD0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F1B45-2AAB-4F2C-B6CB-23CCA8FE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BDD5-644B-4AE6-A081-CC1C90B68C7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2498F-EA36-47D8-916B-37F09056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5F269-3ABE-4C8D-A364-74B0178C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D9D8-A859-4A79-BD35-AB918BE3E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1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419" y="365125"/>
            <a:ext cx="105151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021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914217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457109" indent="0" algn="l" defTabSz="914217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914217" indent="0" algn="l" defTabSz="914217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1371326" indent="0" algn="l" defTabSz="914217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1828434" indent="0" algn="l" defTabSz="914217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6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AECA-B66B-4DC2-BB15-508385BCE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Mathematical Modeling with Kotlin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1E6E2-37E2-4643-A416-5162F920A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Nield</a:t>
            </a:r>
          </a:p>
        </p:txBody>
      </p:sp>
    </p:spTree>
    <p:extLst>
      <p:ext uri="{BB962C8B-B14F-4D97-AF65-F5344CB8AC3E}">
        <p14:creationId xmlns:p14="http://schemas.microsoft.com/office/powerpoint/2010/main" val="40783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0CA022-EE2C-42C0-BFB4-9BEFD1E4D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 – Discrete Optimization</a:t>
            </a:r>
          </a:p>
        </p:txBody>
      </p:sp>
    </p:spTree>
    <p:extLst>
      <p:ext uri="{BB962C8B-B14F-4D97-AF65-F5344CB8AC3E}">
        <p14:creationId xmlns:p14="http://schemas.microsoft.com/office/powerpoint/2010/main" val="347154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A785343-5D24-4118-A2E4-665D196F6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brown and white dog looking at the camera&#10;&#10;Description generated with very high confidence">
            <a:extLst>
              <a:ext uri="{FF2B5EF4-FFF2-40B4-BE49-F238E27FC236}">
                <a16:creationId xmlns:a16="http://schemas.microsoft.com/office/drawing/2014/main" id="{E4668704-D61E-4383-8449-011FC90D90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8078" b="41320"/>
          <a:stretch/>
        </p:blipFill>
        <p:spPr>
          <a:xfrm>
            <a:off x="2" y="-6235"/>
            <a:ext cx="3255403" cy="2505456"/>
          </a:xfrm>
          <a:custGeom>
            <a:avLst/>
            <a:gdLst>
              <a:gd name="connsiteX0" fmla="*/ 0 w 3255403"/>
              <a:gd name="connsiteY0" fmla="*/ 0 h 2505456"/>
              <a:gd name="connsiteX1" fmla="*/ 3255403 w 3255403"/>
              <a:gd name="connsiteY1" fmla="*/ 0 h 2505456"/>
              <a:gd name="connsiteX2" fmla="*/ 2094477 w 3255403"/>
              <a:gd name="connsiteY2" fmla="*/ 2505456 h 2505456"/>
              <a:gd name="connsiteX3" fmla="*/ 0 w 3255403"/>
              <a:gd name="connsiteY3" fmla="*/ 2505456 h 2505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  <a:noFill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6" name="Picture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B4AF73-8F16-4054-BFF4-2FB7B08533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0" b="31481"/>
          <a:stretch/>
        </p:blipFill>
        <p:spPr>
          <a:xfrm>
            <a:off x="7381876" y="10"/>
            <a:ext cx="4810125" cy="2501827"/>
          </a:xfrm>
          <a:custGeom>
            <a:avLst/>
            <a:gdLst>
              <a:gd name="connsiteX0" fmla="*/ 1159248 w 4810125"/>
              <a:gd name="connsiteY0" fmla="*/ 0 h 2501837"/>
              <a:gd name="connsiteX1" fmla="*/ 4810125 w 4810125"/>
              <a:gd name="connsiteY1" fmla="*/ 0 h 2501837"/>
              <a:gd name="connsiteX2" fmla="*/ 4810125 w 4810125"/>
              <a:gd name="connsiteY2" fmla="*/ 2501837 h 2501837"/>
              <a:gd name="connsiteX3" fmla="*/ 0 w 4810125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AA02006D-EF72-449A-B621-D66E3EC152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/>
          </a:blip>
          <a:srcRect l="-1424" r="3448" b="3"/>
          <a:stretch/>
        </p:blipFill>
        <p:spPr>
          <a:xfrm>
            <a:off x="4675537" y="-6235"/>
            <a:ext cx="3677817" cy="2505456"/>
          </a:xfrm>
          <a:custGeom>
            <a:avLst/>
            <a:gdLst>
              <a:gd name="connsiteX0" fmla="*/ 1160926 w 3677817"/>
              <a:gd name="connsiteY0" fmla="*/ 0 h 2505456"/>
              <a:gd name="connsiteX1" fmla="*/ 3677817 w 3677817"/>
              <a:gd name="connsiteY1" fmla="*/ 0 h 2505456"/>
              <a:gd name="connsiteX2" fmla="*/ 2516891 w 3677817"/>
              <a:gd name="connsiteY2" fmla="*/ 2505456 h 2505456"/>
              <a:gd name="connsiteX3" fmla="*/ 0 w 3677817"/>
              <a:gd name="connsiteY3" fmla="*/ 2505456 h 2505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  <a:noFill/>
        </p:spPr>
      </p:pic>
      <p:pic>
        <p:nvPicPr>
          <p:cNvPr id="12" name="Picture 11" descr="A close up of a map&#10;&#10;Description generated with high confidence">
            <a:extLst>
              <a:ext uri="{FF2B5EF4-FFF2-40B4-BE49-F238E27FC236}">
                <a16:creationId xmlns:a16="http://schemas.microsoft.com/office/drawing/2014/main" id="{B84C49C0-1535-4555-AB7D-07E167861F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/>
          </a:blip>
          <a:srcRect l="5103" r="1" b="1"/>
          <a:stretch/>
        </p:blipFill>
        <p:spPr>
          <a:xfrm>
            <a:off x="5353049" y="2660089"/>
            <a:ext cx="6838950" cy="4197911"/>
          </a:xfrm>
          <a:custGeom>
            <a:avLst/>
            <a:gdLst>
              <a:gd name="connsiteX0" fmla="*/ 1945141 w 6838950"/>
              <a:gd name="connsiteY0" fmla="*/ 0 h 4197911"/>
              <a:gd name="connsiteX1" fmla="*/ 1951364 w 6838950"/>
              <a:gd name="connsiteY1" fmla="*/ 0 h 4197911"/>
              <a:gd name="connsiteX2" fmla="*/ 3141155 w 6838950"/>
              <a:gd name="connsiteY2" fmla="*/ 0 h 4197911"/>
              <a:gd name="connsiteX3" fmla="*/ 4791200 w 6838950"/>
              <a:gd name="connsiteY3" fmla="*/ 0 h 4197911"/>
              <a:gd name="connsiteX4" fmla="*/ 6838950 w 6838950"/>
              <a:gd name="connsiteY4" fmla="*/ 0 h 4197911"/>
              <a:gd name="connsiteX5" fmla="*/ 6838950 w 6838950"/>
              <a:gd name="connsiteY5" fmla="*/ 4197911 h 4197911"/>
              <a:gd name="connsiteX6" fmla="*/ 0 w 6838950"/>
              <a:gd name="connsiteY6" fmla="*/ 4197911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8950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4791200" y="0"/>
                </a:lnTo>
                <a:lnTo>
                  <a:pt x="6838950" y="0"/>
                </a:lnTo>
                <a:lnTo>
                  <a:pt x="6838950" y="4197911"/>
                </a:lnTo>
                <a:lnTo>
                  <a:pt x="0" y="4197911"/>
                </a:lnTo>
                <a:close/>
              </a:path>
            </a:pathLst>
          </a:custGeom>
          <a:noFill/>
        </p:spPr>
      </p:pic>
      <p:sp>
        <p:nvSpPr>
          <p:cNvPr id="33" name="Freeform 11">
            <a:extLst>
              <a:ext uri="{FF2B5EF4-FFF2-40B4-BE49-F238E27FC236}">
                <a16:creationId xmlns:a16="http://schemas.microsoft.com/office/drawing/2014/main" id="{32F4D216-10B7-4DCA-A0A1-068E9E32F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2660091"/>
            <a:ext cx="7122523" cy="4197911"/>
          </a:xfrm>
          <a:custGeom>
            <a:avLst/>
            <a:gdLst>
              <a:gd name="connsiteX0" fmla="*/ 0 w 7122523"/>
              <a:gd name="connsiteY0" fmla="*/ 4197911 h 4197911"/>
              <a:gd name="connsiteX1" fmla="*/ 7122523 w 7122523"/>
              <a:gd name="connsiteY1" fmla="*/ 4197911 h 4197911"/>
              <a:gd name="connsiteX2" fmla="*/ 5177382 w 7122523"/>
              <a:gd name="connsiteY2" fmla="*/ 0 h 4197911"/>
              <a:gd name="connsiteX3" fmla="*/ 5171159 w 7122523"/>
              <a:gd name="connsiteY3" fmla="*/ 0 h 4197911"/>
              <a:gd name="connsiteX4" fmla="*/ 3981368 w 7122523"/>
              <a:gd name="connsiteY4" fmla="*/ 0 h 4197911"/>
              <a:gd name="connsiteX5" fmla="*/ 2331323 w 7122523"/>
              <a:gd name="connsiteY5" fmla="*/ 0 h 4197911"/>
              <a:gd name="connsiteX6" fmla="*/ 0 w 7122523"/>
              <a:gd name="connsiteY6" fmla="*/ 0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2523" h="4197911">
                <a:moveTo>
                  <a:pt x="0" y="4197911"/>
                </a:moveTo>
                <a:lnTo>
                  <a:pt x="7122523" y="4197911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62B2B-80EA-4397-906D-137854C700BD}"/>
              </a:ext>
            </a:extLst>
          </p:cNvPr>
          <p:cNvSpPr txBox="1"/>
          <p:nvPr/>
        </p:nvSpPr>
        <p:spPr>
          <a:xfrm>
            <a:off x="682388" y="4023227"/>
            <a:ext cx="4746863" cy="213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Use the right mathematical model for your specific problem.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There is </a:t>
            </a:r>
            <a:r>
              <a:rPr lang="en-US" sz="2000">
                <a:solidFill>
                  <a:srgbClr val="FFFFFF"/>
                </a:solidFill>
              </a:rPr>
              <a:t>no “General AI”. 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76960033-8C61-4FD7-B862-64F11F2A554B}"/>
              </a:ext>
            </a:extLst>
          </p:cNvPr>
          <p:cNvSpPr txBox="1">
            <a:spLocks/>
          </p:cNvSpPr>
          <p:nvPr/>
        </p:nvSpPr>
        <p:spPr>
          <a:xfrm>
            <a:off x="682388" y="3098042"/>
            <a:ext cx="5308979" cy="852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kern="1200">
                <a:solidFill>
                  <a:schemeClr val="tx1"/>
                </a:solidFill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the Right Tool for the Job</a:t>
            </a:r>
          </a:p>
        </p:txBody>
      </p:sp>
      <p:pic>
        <p:nvPicPr>
          <p:cNvPr id="7" name="Picture 6" descr="A white cat with its mouth open&#10;&#10;Description generated with very high confidence">
            <a:extLst>
              <a:ext uri="{FF2B5EF4-FFF2-40B4-BE49-F238E27FC236}">
                <a16:creationId xmlns:a16="http://schemas.microsoft.com/office/drawing/2014/main" id="{677FDD0A-5A0A-4636-812D-A821F1FA4EF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/>
          </a:blip>
          <a:srcRect t="26620" r="-1" b="24340"/>
          <a:stretch/>
        </p:blipFill>
        <p:spPr>
          <a:xfrm>
            <a:off x="2268501" y="10"/>
            <a:ext cx="3393943" cy="2502833"/>
          </a:xfrm>
          <a:custGeom>
            <a:avLst/>
            <a:gdLst>
              <a:gd name="connsiteX0" fmla="*/ 1159715 w 3393943"/>
              <a:gd name="connsiteY0" fmla="*/ 0 h 2502843"/>
              <a:gd name="connsiteX1" fmla="*/ 3393943 w 3393943"/>
              <a:gd name="connsiteY1" fmla="*/ 0 h 2502843"/>
              <a:gd name="connsiteX2" fmla="*/ 2234228 w 3393943"/>
              <a:gd name="connsiteY2" fmla="*/ 2502843 h 2502843"/>
              <a:gd name="connsiteX3" fmla="*/ 0 w 3393943"/>
              <a:gd name="connsiteY3" fmla="*/ 2502843 h 250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  <a:noFill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935335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rown and white dog looking at the camera&#10;&#10;Description generated with very high confidence">
            <a:extLst>
              <a:ext uri="{FF2B5EF4-FFF2-40B4-BE49-F238E27FC236}">
                <a16:creationId xmlns:a16="http://schemas.microsoft.com/office/drawing/2014/main" id="{275F08FB-60CD-416D-AAC6-C27AA2D39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3118" r="1" b="1"/>
          <a:stretch/>
        </p:blipFill>
        <p:spPr>
          <a:xfrm>
            <a:off x="20" y="-1"/>
            <a:ext cx="4654276" cy="6858000"/>
          </a:xfrm>
          <a:prstGeom prst="rect">
            <a:avLst/>
          </a:prstGeom>
          <a:noFill/>
        </p:spPr>
      </p:pic>
      <p:pic>
        <p:nvPicPr>
          <p:cNvPr id="7" name="Picture 6" descr="A sign lit up at night&#10;&#10;Description generated with very high confidence">
            <a:extLst>
              <a:ext uri="{FF2B5EF4-FFF2-40B4-BE49-F238E27FC236}">
                <a16:creationId xmlns:a16="http://schemas.microsoft.com/office/drawing/2014/main" id="{7E7B8037-37BD-4932-BC0E-3375DB2BFC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538"/>
          <a:stretch/>
        </p:blipFill>
        <p:spPr>
          <a:xfrm>
            <a:off x="4654295" y="10"/>
            <a:ext cx="7537704" cy="452626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DCBCE9-1F58-407A-ADB9-78411AAE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0"/>
            <a:ext cx="0" cy="685800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B3BB7FBE-3ADA-4902-A38D-44BD536C90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/>
          </a:blip>
          <a:srcRect l="24650" r="13569" b="-4"/>
          <a:stretch/>
        </p:blipFill>
        <p:spPr>
          <a:xfrm>
            <a:off x="4693921" y="4526275"/>
            <a:ext cx="2472942" cy="2331725"/>
          </a:xfrm>
          <a:prstGeom prst="rect">
            <a:avLst/>
          </a:prstGeom>
          <a:noFill/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CD9506-7D13-4435-85CE-91C78F60B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6864" y="4526275"/>
            <a:ext cx="0" cy="2331725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D261C0-D534-4609-AB0D-9085D34F31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8324"/>
          <a:stretch/>
        </p:blipFill>
        <p:spPr>
          <a:xfrm>
            <a:off x="7206488" y="4526276"/>
            <a:ext cx="2472942" cy="233172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3C5E11-2CF0-4625-B686-BBC822C67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79432" y="4526275"/>
            <a:ext cx="0" cy="2331725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white cat with its mouth open&#10;&#10;Description generated with very high confidence">
            <a:extLst>
              <a:ext uri="{FF2B5EF4-FFF2-40B4-BE49-F238E27FC236}">
                <a16:creationId xmlns:a16="http://schemas.microsoft.com/office/drawing/2014/main" id="{ABA6529B-66F5-46CD-8BE3-551DB1BA59C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/>
          </a:blip>
          <a:srcRect t="19788" r="3" b="17511"/>
          <a:stretch/>
        </p:blipFill>
        <p:spPr>
          <a:xfrm>
            <a:off x="9719053" y="4526275"/>
            <a:ext cx="2472939" cy="2331726"/>
          </a:xfrm>
          <a:prstGeom prst="rect">
            <a:avLst/>
          </a:prstGeom>
          <a:noFill/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C42060-C51A-4747-8EF1-1ECC341A6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8403336" y="777240"/>
            <a:ext cx="0" cy="749808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78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A6529B-66F5-46CD-8BE3-551DB1BA59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23520" y="1761119"/>
            <a:ext cx="1025280" cy="154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BB7FBE-3ADA-4902-A38D-44BD536C90E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756120" y="1737359"/>
            <a:ext cx="2673000" cy="155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sign lit up at night&#10;&#10;Description generated with very high confidence">
            <a:extLst>
              <a:ext uri="{FF2B5EF4-FFF2-40B4-BE49-F238E27FC236}">
                <a16:creationId xmlns:a16="http://schemas.microsoft.com/office/drawing/2014/main" id="{7E7B8037-37BD-4932-BC0E-3375DB2BF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549" y="4568212"/>
            <a:ext cx="3570819" cy="22897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E7008B-BF8E-48BD-A446-545E413B295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930679" y="1750319"/>
            <a:ext cx="1011959" cy="155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90FFB30-E935-40C8-805A-CC30D6F92F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656" y="1798602"/>
            <a:ext cx="4144616" cy="426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884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imple GP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8FA2AA"/>
      </a:accent2>
      <a:accent3>
        <a:srgbClr val="545557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Lato</vt:lpstr>
      <vt:lpstr>Lato Light</vt:lpstr>
      <vt:lpstr>Montserrat Hairline</vt:lpstr>
      <vt:lpstr>Default Theme</vt:lpstr>
      <vt:lpstr>Mathematical Modeling with Kotlin</vt:lpstr>
      <vt:lpstr>Part I – Discrete Optimization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Modeling with Kotlin</dc:title>
  <dc:creator>Thomas Nield</dc:creator>
  <cp:lastModifiedBy>Thomas Nield</cp:lastModifiedBy>
  <cp:revision>7</cp:revision>
  <dcterms:created xsi:type="dcterms:W3CDTF">2018-08-10T00:23:29Z</dcterms:created>
  <dcterms:modified xsi:type="dcterms:W3CDTF">2018-08-10T00:52:20Z</dcterms:modified>
</cp:coreProperties>
</file>