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1549" autoAdjust="0"/>
  </p:normalViewPr>
  <p:slideViewPr>
    <p:cSldViewPr snapToGrid="0">
      <p:cViewPr varScale="1">
        <p:scale>
          <a:sx n="112" d="100"/>
          <a:sy n="112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Dino Run</a:t>
            </a: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Thomason Zhou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describe what you use the ARM9 (and optionally the ARM7) for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describe how you use the timers and interrupts in your project 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describe how you use the main/sub screen in the project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describe how you use the keypad in the project</a:t>
            </a:r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describe how you use the touchscreen features in the project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describe how you use the sound devices (speakers or input channels) in the project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Maxmod</a:t>
            </a:r>
            <a:r>
              <a:rPr lang="en-US" sz="1800" dirty="0"/>
              <a:t> library is 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Secondary Storage (optional)</a:t>
            </a:r>
          </a:p>
          <a:p>
            <a:pPr lvl="1"/>
            <a:r>
              <a:rPr lang="en-US" sz="1800" dirty="0"/>
              <a:t>describe how you use the </a:t>
            </a:r>
            <a:r>
              <a:rPr lang="en-US" sz="1800" dirty="0" err="1"/>
              <a:t>SDcard</a:t>
            </a:r>
            <a:r>
              <a:rPr lang="en-US" sz="1800" dirty="0"/>
              <a:t> file system in the project</a:t>
            </a:r>
          </a:p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/>
              <a:t>Sprites (optional)</a:t>
            </a:r>
            <a:endParaRPr lang="en-US" sz="2200" b="1" dirty="0"/>
          </a:p>
          <a:p>
            <a:pPr lvl="1"/>
            <a:r>
              <a:rPr lang="en-US" sz="1800" dirty="0"/>
              <a:t>The main playable character is a dinosaur sprite, moving across the map.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23250</TotalTime>
  <Words>164</Words>
  <Application>Microsoft Macintosh PowerPoint</Application>
  <PresentationFormat>Affichage à l'écran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Thomason Zhou</cp:lastModifiedBy>
  <cp:revision>708</cp:revision>
  <cp:lastPrinted>2006-12-01T11:02:00Z</cp:lastPrinted>
  <dcterms:created xsi:type="dcterms:W3CDTF">2011-05-27T10:59:46Z</dcterms:created>
  <dcterms:modified xsi:type="dcterms:W3CDTF">2024-01-07T11:17:22Z</dcterms:modified>
</cp:coreProperties>
</file>